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>
        <p:scale>
          <a:sx n="94" d="100"/>
          <a:sy n="94" d="100"/>
        </p:scale>
        <p:origin x="-12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1149"/>
            <a:ext cx="3744416" cy="273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83639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3300"/>
                </a:solidFill>
              </a:rPr>
              <a:t>АГРАРНЫЙ КОЛЛЕДЖ</a:t>
            </a:r>
          </a:p>
          <a:p>
            <a:r>
              <a:rPr lang="ru-RU" b="1" dirty="0" smtClean="0">
                <a:solidFill>
                  <a:srgbClr val="FF3300"/>
                </a:solidFill>
              </a:rPr>
              <a:t>г</a:t>
            </a:r>
            <a:r>
              <a:rPr lang="ru-RU" b="1" dirty="0">
                <a:solidFill>
                  <a:srgbClr val="FF3300"/>
                </a:solidFill>
              </a:rPr>
              <a:t>. Дагестанские Огни, ул. </a:t>
            </a:r>
            <a:r>
              <a:rPr lang="ru-RU" b="1" dirty="0" err="1">
                <a:solidFill>
                  <a:srgbClr val="FF3300"/>
                </a:solidFill>
              </a:rPr>
              <a:t>Исрафилова</a:t>
            </a:r>
            <a:r>
              <a:rPr lang="ru-RU" b="1" dirty="0">
                <a:solidFill>
                  <a:srgbClr val="FF3300"/>
                </a:solidFill>
              </a:rPr>
              <a:t>, </a:t>
            </a:r>
            <a:r>
              <a:rPr lang="ru-RU" b="1" dirty="0" smtClean="0">
                <a:solidFill>
                  <a:srgbClr val="FF3300"/>
                </a:solidFill>
              </a:rPr>
              <a:t>д.4</a:t>
            </a:r>
          </a:p>
          <a:p>
            <a:endParaRPr lang="ru-RU" dirty="0" smtClean="0">
              <a:solidFill>
                <a:srgbClr val="FF3300"/>
              </a:solidFill>
            </a:endParaRPr>
          </a:p>
          <a:p>
            <a:r>
              <a:rPr lang="ru-RU" b="1" dirty="0">
                <a:solidFill>
                  <a:srgbClr val="FF3300"/>
                </a:solidFill>
              </a:rPr>
              <a:t>Подразделение в п. Белиджи, Северная, д. </a:t>
            </a:r>
            <a:r>
              <a:rPr lang="ru-RU" b="1" dirty="0" smtClean="0">
                <a:solidFill>
                  <a:srgbClr val="FF3300"/>
                </a:solidFill>
              </a:rPr>
              <a:t>34</a:t>
            </a:r>
          </a:p>
          <a:p>
            <a:endParaRPr lang="ru-RU" b="1" dirty="0">
              <a:solidFill>
                <a:srgbClr val="FF3300"/>
              </a:solidFill>
            </a:endParaRPr>
          </a:p>
          <a:p>
            <a:r>
              <a:rPr lang="ru-RU" b="1" dirty="0">
                <a:solidFill>
                  <a:srgbClr val="FF3300"/>
                </a:solidFill>
              </a:rPr>
              <a:t>Подразделение в с. Ахты, ул. Ленина, д.18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7" y="3356992"/>
            <a:ext cx="4145158" cy="2760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40152" y="5877272"/>
            <a:ext cx="2119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Представляет…..</a:t>
            </a:r>
            <a:endParaRPr lang="ru-RU" dirty="0"/>
          </a:p>
        </p:txBody>
      </p:sp>
      <p:pic>
        <p:nvPicPr>
          <p:cNvPr id="2" name="AUDIO-2022-11-25-18-31-4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56896" y="471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2"/>
    </mc:Choice>
    <mc:Fallback xmlns="">
      <p:transition spd="slow" advTm="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4664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/>
              <a:t>К</a:t>
            </a:r>
            <a:r>
              <a:rPr lang="ru-RU" dirty="0" smtClean="0"/>
              <a:t>олледж </a:t>
            </a:r>
            <a:r>
              <a:rPr lang="ru-RU" dirty="0"/>
              <a:t>проводит разные мероприятия: конкурсы и</a:t>
            </a:r>
          </a:p>
          <a:p>
            <a:r>
              <a:rPr lang="ru-RU" dirty="0"/>
              <a:t>соревнования по знаниям профессии, </a:t>
            </a:r>
            <a:r>
              <a:rPr lang="ru-RU" dirty="0" smtClean="0"/>
              <a:t>КВН,</a:t>
            </a:r>
            <a:endParaRPr lang="ru-RU" dirty="0"/>
          </a:p>
          <a:p>
            <a:r>
              <a:rPr lang="ru-RU" dirty="0"/>
              <a:t>отмечает праздники, с размахом встречает поступивших</a:t>
            </a:r>
          </a:p>
          <a:p>
            <a:r>
              <a:rPr lang="ru-RU" dirty="0"/>
              <a:t>студентов и провожает выпускников</a:t>
            </a:r>
            <a:r>
              <a:rPr lang="ru-RU" dirty="0" smtClean="0"/>
              <a:t>!!!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56" y="1808522"/>
            <a:ext cx="2331784" cy="1748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56" y="3789040"/>
            <a:ext cx="2627784" cy="197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59" y="1988840"/>
            <a:ext cx="4104456" cy="2060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11" y="4293096"/>
            <a:ext cx="2825233" cy="2118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308817"/>
            <a:ext cx="2783310" cy="208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55404"/>
      </p:ext>
    </p:extLst>
  </p:cSld>
  <p:clrMapOvr>
    <a:masterClrMapping/>
  </p:clrMapOvr>
  <p:transition spd="slow" advTm="5157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2634508" cy="19758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3366081" cy="2524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356992"/>
            <a:ext cx="3606185" cy="2704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6899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73337"/>
      </p:ext>
    </p:extLst>
  </p:cSld>
  <p:clrMapOvr>
    <a:masterClrMapping/>
  </p:clrMapOvr>
  <p:transition spd="slow" advTm="5477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650"/>
            <a:ext cx="3384376" cy="25382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6" y="2924944"/>
            <a:ext cx="3851920" cy="2888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92" y="3140968"/>
            <a:ext cx="3007568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648" y="400354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95978"/>
      </p:ext>
    </p:extLst>
  </p:cSld>
  <p:clrMapOvr>
    <a:masterClrMapping/>
  </p:clrMapOvr>
  <p:transition spd="slow" advTm="486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736304" cy="3212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49234"/>
            <a:ext cx="3816424" cy="2862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4187957" cy="3140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01008"/>
            <a:ext cx="376062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57790"/>
      </p:ext>
    </p:extLst>
  </p:cSld>
  <p:clrMapOvr>
    <a:masterClrMapping/>
  </p:clrMapOvr>
  <p:transition spd="slow" advTm="5676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3992"/>
            <a:ext cx="3515883" cy="26369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24" y="3180904"/>
            <a:ext cx="4752528" cy="3137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59" y="890340"/>
            <a:ext cx="4320480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20" y="2980040"/>
            <a:ext cx="2775307" cy="320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09496"/>
      </p:ext>
    </p:extLst>
  </p:cSld>
  <p:clrMapOvr>
    <a:masterClrMapping/>
  </p:clrMapOvr>
  <p:transition spd="slow" advTm="5476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892" y="143635"/>
            <a:ext cx="4572508" cy="3429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84" y="3554328"/>
            <a:ext cx="3899925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78061"/>
            <a:ext cx="2939819" cy="2204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33" y="767263"/>
            <a:ext cx="3324439" cy="30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66938"/>
      </p:ext>
    </p:extLst>
  </p:cSld>
  <p:clrMapOvr>
    <a:masterClrMapping/>
  </p:clrMapOvr>
  <p:transition spd="slow" advTm="6052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1628"/>
            <a:ext cx="2962027" cy="3456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3312"/>
            <a:ext cx="3888432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5" y="3645024"/>
            <a:ext cx="2969027" cy="2885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91" y="3733260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4705"/>
      </p:ext>
    </p:extLst>
  </p:cSld>
  <p:clrMapOvr>
    <a:masterClrMapping/>
  </p:clrMapOvr>
  <p:transition spd="slow" advTm="5196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Наши студенты хороши и в учебе! Они любят учиться и</a:t>
            </a:r>
          </a:p>
          <a:p>
            <a:r>
              <a:rPr lang="ru-RU" dirty="0"/>
              <a:t>трудиться! 80% студентов в нашем колледже учатся на</a:t>
            </a:r>
          </a:p>
          <a:p>
            <a:r>
              <a:rPr lang="ru-RU" dirty="0"/>
              <a:t>«отлично». Их поощряют грамотами и повышенной</a:t>
            </a:r>
          </a:p>
          <a:p>
            <a:r>
              <a:rPr lang="ru-RU" dirty="0"/>
              <a:t>стипендией</a:t>
            </a:r>
            <a:r>
              <a:rPr lang="ru-RU" dirty="0" smtClean="0"/>
              <a:t>!</a:t>
            </a:r>
            <a:endParaRPr lang="ru-RU" dirty="0"/>
          </a:p>
          <a:p>
            <a:r>
              <a:rPr lang="ru-RU" dirty="0"/>
              <a:t>Присоединяйся к нам если у тебя хорошая успеваемость в</a:t>
            </a:r>
          </a:p>
          <a:p>
            <a:r>
              <a:rPr lang="ru-RU" dirty="0"/>
              <a:t>учебе . Твой труд будет вознагражден!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96" y="2331112"/>
            <a:ext cx="3871466" cy="27856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3670" y="2852936"/>
            <a:ext cx="2165094" cy="28867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2260513"/>
            <a:ext cx="2139702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11339"/>
      </p:ext>
    </p:extLst>
  </p:cSld>
  <p:clrMapOvr>
    <a:masterClrMapping/>
  </p:clrMapOvr>
  <p:transition spd="slow" advTm="5116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71768"/>
            <a:ext cx="1923678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47884"/>
            <a:ext cx="2031690" cy="2708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241907"/>
            <a:ext cx="4054357" cy="3034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88" y="3041576"/>
            <a:ext cx="4187156" cy="31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75808"/>
      </p:ext>
    </p:extLst>
  </p:cSld>
  <p:clrMapOvr>
    <a:masterClrMapping/>
  </p:clrMapOvr>
  <p:transition spd="slow" advTm="45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16593" r="-990" b="29630"/>
          <a:stretch/>
        </p:blipFill>
        <p:spPr>
          <a:xfrm>
            <a:off x="539552" y="506760"/>
            <a:ext cx="3312368" cy="23800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26"/>
          <a:stretch/>
        </p:blipFill>
        <p:spPr>
          <a:xfrm>
            <a:off x="395536" y="2883113"/>
            <a:ext cx="2614916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" t="4795" r="539" b="26328"/>
          <a:stretch/>
        </p:blipFill>
        <p:spPr>
          <a:xfrm>
            <a:off x="4139952" y="47326"/>
            <a:ext cx="3240360" cy="29820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6100" y="3212976"/>
            <a:ext cx="2366007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501008"/>
            <a:ext cx="2753621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66989"/>
      </p:ext>
    </p:extLst>
  </p:cSld>
  <p:clrMapOvr>
    <a:masterClrMapping/>
  </p:clrMapOvr>
  <p:transition spd="slow" advTm="4157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620688"/>
            <a:ext cx="6192688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Краткая история создания, развития и функционирования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ГБПОУ РД «Аграрный колледж» г. Дагестанские Огни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Республики Дагестан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ГБПОУ РД «Аграрный колледж» г. </a:t>
            </a:r>
            <a:r>
              <a:rPr lang="ru-RU" sz="1400" dirty="0" err="1">
                <a:solidFill>
                  <a:srgbClr val="FF0000"/>
                </a:solidFill>
              </a:rPr>
              <a:t>Даг</a:t>
            </a:r>
            <a:r>
              <a:rPr lang="ru-RU" sz="1400" dirty="0">
                <a:solidFill>
                  <a:srgbClr val="FF0000"/>
                </a:solidFill>
              </a:rPr>
              <a:t>. Огни является правопреемником училища механизации сельского хозяйства №4 (УМСХ-4), созданного на основании Приказа №75 от 6 апреля 1955г. Дагестанского республиканского управления трудовых резервов в соответствии с решением сентябрьского (1953г.) Пленума ЦК КПСС на базе освободившихся зданий и сооружений ликвидированного предприятия «Бром-йод».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Первый учебный год начался 11 мая 1955 года</a:t>
            </a:r>
            <a:r>
              <a:rPr lang="ru-RU" sz="1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1400" dirty="0">
                <a:solidFill>
                  <a:srgbClr val="FF0000"/>
                </a:solidFill>
              </a:rPr>
              <a:t>-2008г. январь - присоединение к ПЛ-3 Профессионального училища №20 г. </a:t>
            </a:r>
            <a:r>
              <a:rPr lang="ru-RU" sz="1400" dirty="0" err="1">
                <a:solidFill>
                  <a:srgbClr val="FF0000"/>
                </a:solidFill>
              </a:rPr>
              <a:t>Даг</a:t>
            </a:r>
            <a:r>
              <a:rPr lang="ru-RU" sz="1400" dirty="0">
                <a:solidFill>
                  <a:srgbClr val="FF0000"/>
                </a:solidFill>
              </a:rPr>
              <a:t>. Огни, создание в 1966 году (Постановление Совета министров РФ №254 от 11.11.2007г.).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-2013г. март – преобразован в ГПОБУ «РСХК-1»</a:t>
            </a:r>
          </a:p>
          <a:p>
            <a:endParaRPr lang="ru-RU" sz="1400" dirty="0">
              <a:solidFill>
                <a:srgbClr val="FF0000"/>
              </a:solidFill>
            </a:endParaRPr>
          </a:p>
          <a:p>
            <a:r>
              <a:rPr lang="ru-RU" sz="1400" dirty="0">
                <a:solidFill>
                  <a:srgbClr val="FF0000"/>
                </a:solidFill>
              </a:rPr>
              <a:t>-2016г. декабрь – преобразован в ГБПОУ РД «Аграрный колледж» с присоединением к колледжу ГПОБУ «РСХК-2» пос. Белиджи.</a:t>
            </a:r>
          </a:p>
        </p:txBody>
      </p:sp>
    </p:spTree>
    <p:extLst>
      <p:ext uri="{BB962C8B-B14F-4D97-AF65-F5344CB8AC3E}">
        <p14:creationId xmlns:p14="http://schemas.microsoft.com/office/powerpoint/2010/main" val="2970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"/>
    </mc:Choice>
    <mc:Fallback xmlns="">
      <p:transition spd="slow" advTm="6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84" y="692696"/>
            <a:ext cx="4283968" cy="24097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81" y="3132620"/>
            <a:ext cx="4136571" cy="31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59892"/>
      </p:ext>
    </p:extLst>
  </p:cSld>
  <p:clrMapOvr>
    <a:masterClrMapping/>
  </p:clrMapOvr>
  <p:transition spd="slow" advTm="2809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645" y="1268761"/>
            <a:ext cx="6637468" cy="2994144"/>
          </a:xfr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СПАСИБО </a:t>
            </a: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 </a:t>
            </a: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ВНИМАНИЕ.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Приходите учиться к нам!</a:t>
            </a:r>
            <a:b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Мы ждем именно вас!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Подготовила:</a:t>
            </a:r>
            <a:endParaRPr lang="ru-RU" b="1" dirty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Мирзоева З.М.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im6-tub-ru.yandex.net/i?id=178413859-70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3" y="404664"/>
            <a:ext cx="1743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20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ДИРЕКТОР КОЛЛЕДЖА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348880"/>
            <a:ext cx="2880320" cy="3845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2348880"/>
            <a:ext cx="4927952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Сулейманова 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err="1" smtClean="0">
                <a:solidFill>
                  <a:srgbClr val="FF0000"/>
                </a:solidFill>
              </a:rPr>
              <a:t>Маркизат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Мусаибовна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/>
              <a:t>Почетный учитель России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861"/>
      </p:ext>
    </p:extLst>
  </p:cSld>
  <p:clrMapOvr>
    <a:masterClrMapping/>
  </p:clrMapOvr>
  <p:transition spd="slow" advTm="5668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746036"/>
            <a:ext cx="828092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           В </a:t>
            </a:r>
            <a:r>
              <a:rPr lang="ru-RU" dirty="0" err="1">
                <a:solidFill>
                  <a:srgbClr val="FF0000"/>
                </a:solidFill>
              </a:rPr>
              <a:t>г.Дагестанские</a:t>
            </a:r>
            <a:r>
              <a:rPr lang="ru-RU" dirty="0">
                <a:solidFill>
                  <a:srgbClr val="FF0000"/>
                </a:solidFill>
              </a:rPr>
              <a:t> Огни готовит специалистов по следующим направлениям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-</a:t>
            </a:r>
            <a:r>
              <a:rPr lang="ru-RU" sz="1600" dirty="0"/>
              <a:t>Механизация сельского хозяйства (техник-механик, водитель автомобиля, тракторист с/х производства...) </a:t>
            </a:r>
            <a:endParaRPr lang="ru-RU" sz="1600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sz="1600" dirty="0" smtClean="0"/>
              <a:t>Экономика и бухучет (бухгалтер, специалист по налогообложению, кассир) 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Ветеринария </a:t>
            </a:r>
            <a:r>
              <a:rPr lang="ru-RU" dirty="0"/>
              <a:t>(</a:t>
            </a:r>
            <a:r>
              <a:rPr lang="ru-RU" dirty="0" err="1"/>
              <a:t>вет.фельдшер</a:t>
            </a:r>
            <a:r>
              <a:rPr lang="ru-RU" dirty="0"/>
              <a:t>, </a:t>
            </a:r>
            <a:r>
              <a:rPr lang="ru-RU" dirty="0" err="1"/>
              <a:t>вет.препаратор</a:t>
            </a:r>
            <a:r>
              <a:rPr lang="ru-RU" dirty="0" smtClean="0"/>
              <a:t>)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916834"/>
            <a:ext cx="2664296" cy="1115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96" y="1628800"/>
            <a:ext cx="3200355" cy="1296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33" y="3771316"/>
            <a:ext cx="2569016" cy="1200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21" y="3573016"/>
            <a:ext cx="2664296" cy="11596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5" y="5445224"/>
            <a:ext cx="2592288" cy="12537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17" y="5446072"/>
            <a:ext cx="2686288" cy="129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86555"/>
      </p:ext>
    </p:extLst>
  </p:cSld>
  <p:clrMapOvr>
    <a:masterClrMapping/>
  </p:clrMapOvr>
  <p:transition spd="slow" advTm="511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751344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Пожарная безопасность (техник, водителя автомобиля, пожарный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Тракторист-машинист </a:t>
            </a:r>
            <a:r>
              <a:rPr lang="ru-RU" dirty="0"/>
              <a:t>с/х производства (слесарь по ремонту с\х машин, тракторист- машинист, водитель </a:t>
            </a:r>
            <a:r>
              <a:rPr lang="ru-RU" dirty="0" err="1"/>
              <a:t>автом</a:t>
            </a:r>
            <a:r>
              <a:rPr lang="ru-RU" dirty="0"/>
              <a:t>.) 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> Автомеханик (водитель автомобиля, слесарь по ремонту автомобилей)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486951" cy="1080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2737"/>
            <a:ext cx="3499073" cy="1080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8803"/>
            <a:ext cx="2858032" cy="11410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16" y="2682857"/>
            <a:ext cx="3363933" cy="1232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9" y="4725144"/>
            <a:ext cx="3297746" cy="1186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40" y="4365104"/>
            <a:ext cx="3016581" cy="20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92973"/>
      </p:ext>
    </p:extLst>
  </p:cSld>
  <p:clrMapOvr>
    <a:masterClrMapping/>
  </p:clrMapOvr>
  <p:transition spd="slow" advTm="598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944" y="548680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Портной (портной, швея) 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 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Сварщик </a:t>
            </a:r>
            <a:r>
              <a:rPr lang="ru-RU" dirty="0"/>
              <a:t>(электросварщик, газосварщик, </a:t>
            </a:r>
            <a:r>
              <a:rPr lang="ru-RU" dirty="0" err="1"/>
              <a:t>электрогазосварщик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/>
              <a:t> 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Мастер </a:t>
            </a:r>
            <a:r>
              <a:rPr lang="ru-RU" dirty="0"/>
              <a:t>по ТО и ремонту МТП (мастер-наладчик по ТО, слесарь по ремонту, водитель автомобиля, тракторист)</a:t>
            </a:r>
          </a:p>
          <a:p>
            <a:r>
              <a:rPr lang="ru-RU" dirty="0"/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3211"/>
            <a:ext cx="3347864" cy="12196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56665"/>
            <a:ext cx="3135982" cy="1400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64904"/>
            <a:ext cx="2731264" cy="13708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2732120" cy="13708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8" y="4509120"/>
            <a:ext cx="3491880" cy="17008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509120"/>
            <a:ext cx="2808312" cy="17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3"/>
    </mc:Choice>
    <mc:Fallback xmlns="">
      <p:transition spd="slow" advTm="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764704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Мастер по обработке цифровой информации (оператор ЭВМ И </a:t>
            </a:r>
            <a:r>
              <a:rPr lang="ru-RU" dirty="0" smtClean="0"/>
              <a:t>ВМ)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Младшая медсестра (младшая медсестра по уходу за больными)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4" y="1483048"/>
            <a:ext cx="2376264" cy="1148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3048"/>
            <a:ext cx="3857625" cy="1181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3333"/>
          <a:stretch/>
        </p:blipFill>
        <p:spPr>
          <a:xfrm>
            <a:off x="657216" y="3356992"/>
            <a:ext cx="3024336" cy="1510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6" b="41201"/>
          <a:stretch/>
        </p:blipFill>
        <p:spPr>
          <a:xfrm>
            <a:off x="3966301" y="3356992"/>
            <a:ext cx="3167180" cy="15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"/>
    </mc:Choice>
    <mc:Fallback xmlns="">
      <p:transition spd="slow" advTm="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548680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 колледж дает 100%</a:t>
            </a:r>
          </a:p>
          <a:p>
            <a:r>
              <a:rPr lang="ru-RU" dirty="0"/>
              <a:t>отсрочку от армии на</a:t>
            </a:r>
          </a:p>
          <a:p>
            <a:r>
              <a:rPr lang="ru-RU" dirty="0"/>
              <a:t>протяжении всего обучения</a:t>
            </a:r>
          </a:p>
          <a:p>
            <a:endParaRPr lang="ru-RU" dirty="0"/>
          </a:p>
          <a:p>
            <a:r>
              <a:rPr lang="ru-RU" dirty="0"/>
              <a:t>Юноши, без раздумий поступайте к нам!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2857500" cy="16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4864"/>
            <a:ext cx="3403079" cy="25490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4077072"/>
            <a:ext cx="2886739" cy="198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0"/>
    </mc:Choice>
    <mc:Fallback xmlns="">
      <p:transition spd="slow" advTm="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03"/>
          <p:cNvSpPr>
            <a:spLocks noChangeArrowheads="1"/>
          </p:cNvSpPr>
          <p:nvPr/>
        </p:nvSpPr>
        <p:spPr bwMode="auto">
          <a:xfrm>
            <a:off x="2928938" y="2786063"/>
            <a:ext cx="2439987" cy="13287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ru-RU" b="1" dirty="0"/>
              <a:t>Преподаватели работают над внедрением в учебный процесс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3" name="Рисунок 2" descr="http://im6-tub-ru.yandex.net/i?id=178413859-70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393" y="1556792"/>
            <a:ext cx="1743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979" y="623517"/>
            <a:ext cx="4214813" cy="1857375"/>
            <a:chOff x="184" y="570"/>
            <a:chExt cx="3013" cy="1229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2109" y="709"/>
              <a:ext cx="1088" cy="1090"/>
              <a:chOff x="1778" y="210"/>
              <a:chExt cx="1494" cy="1317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auto">
              <a:xfrm>
                <a:off x="2628" y="1118"/>
                <a:ext cx="644" cy="100"/>
              </a:xfrm>
              <a:custGeom>
                <a:avLst/>
                <a:gdLst>
                  <a:gd name="T0" fmla="*/ 0 w 1289"/>
                  <a:gd name="T1" fmla="*/ 0 h 202"/>
                  <a:gd name="T2" fmla="*/ 0 w 1289"/>
                  <a:gd name="T3" fmla="*/ 0 h 202"/>
                  <a:gd name="T4" fmla="*/ 0 w 1289"/>
                  <a:gd name="T5" fmla="*/ 0 h 202"/>
                  <a:gd name="T6" fmla="*/ 0 w 1289"/>
                  <a:gd name="T7" fmla="*/ 0 h 202"/>
                  <a:gd name="T8" fmla="*/ 0 w 1289"/>
                  <a:gd name="T9" fmla="*/ 0 h 202"/>
                  <a:gd name="T10" fmla="*/ 0 w 1289"/>
                  <a:gd name="T11" fmla="*/ 0 h 202"/>
                  <a:gd name="T12" fmla="*/ 0 w 1289"/>
                  <a:gd name="T13" fmla="*/ 0 h 202"/>
                  <a:gd name="T14" fmla="*/ 0 w 1289"/>
                  <a:gd name="T15" fmla="*/ 0 h 202"/>
                  <a:gd name="T16" fmla="*/ 0 w 1289"/>
                  <a:gd name="T17" fmla="*/ 0 h 202"/>
                  <a:gd name="T18" fmla="*/ 0 w 1289"/>
                  <a:gd name="T19" fmla="*/ 0 h 20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89"/>
                  <a:gd name="T31" fmla="*/ 0 h 202"/>
                  <a:gd name="T32" fmla="*/ 1289 w 1289"/>
                  <a:gd name="T33" fmla="*/ 202 h 20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89" h="202">
                    <a:moveTo>
                      <a:pt x="0" y="80"/>
                    </a:moveTo>
                    <a:lnTo>
                      <a:pt x="40" y="38"/>
                    </a:lnTo>
                    <a:lnTo>
                      <a:pt x="217" y="0"/>
                    </a:lnTo>
                    <a:lnTo>
                      <a:pt x="1057" y="25"/>
                    </a:lnTo>
                    <a:lnTo>
                      <a:pt x="1255" y="51"/>
                    </a:lnTo>
                    <a:lnTo>
                      <a:pt x="1289" y="202"/>
                    </a:lnTo>
                    <a:lnTo>
                      <a:pt x="306" y="137"/>
                    </a:lnTo>
                    <a:lnTo>
                      <a:pt x="54" y="12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661" y="1140"/>
                <a:ext cx="605" cy="53"/>
              </a:xfrm>
              <a:custGeom>
                <a:avLst/>
                <a:gdLst>
                  <a:gd name="T0" fmla="*/ 0 w 1211"/>
                  <a:gd name="T1" fmla="*/ 0 h 104"/>
                  <a:gd name="T2" fmla="*/ 0 w 1211"/>
                  <a:gd name="T3" fmla="*/ 1 h 104"/>
                  <a:gd name="T4" fmla="*/ 0 w 1211"/>
                  <a:gd name="T5" fmla="*/ 1 h 104"/>
                  <a:gd name="T6" fmla="*/ 0 w 1211"/>
                  <a:gd name="T7" fmla="*/ 1 h 104"/>
                  <a:gd name="T8" fmla="*/ 0 w 1211"/>
                  <a:gd name="T9" fmla="*/ 1 h 104"/>
                  <a:gd name="T10" fmla="*/ 0 w 1211"/>
                  <a:gd name="T11" fmla="*/ 1 h 104"/>
                  <a:gd name="T12" fmla="*/ 0 w 1211"/>
                  <a:gd name="T13" fmla="*/ 0 h 104"/>
                  <a:gd name="T14" fmla="*/ 0 w 1211"/>
                  <a:gd name="T15" fmla="*/ 0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11"/>
                  <a:gd name="T25" fmla="*/ 0 h 104"/>
                  <a:gd name="T26" fmla="*/ 1211 w 1211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11" h="104">
                    <a:moveTo>
                      <a:pt x="55" y="0"/>
                    </a:moveTo>
                    <a:lnTo>
                      <a:pt x="874" y="40"/>
                    </a:lnTo>
                    <a:lnTo>
                      <a:pt x="1201" y="61"/>
                    </a:lnTo>
                    <a:lnTo>
                      <a:pt x="1211" y="104"/>
                    </a:lnTo>
                    <a:lnTo>
                      <a:pt x="629" y="47"/>
                    </a:lnTo>
                    <a:lnTo>
                      <a:pt x="0" y="26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B3B3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>
                <a:off x="2669" y="225"/>
                <a:ext cx="43" cy="901"/>
              </a:xfrm>
              <a:custGeom>
                <a:avLst/>
                <a:gdLst>
                  <a:gd name="T0" fmla="*/ 0 w 88"/>
                  <a:gd name="T1" fmla="*/ 1 h 1802"/>
                  <a:gd name="T2" fmla="*/ 0 w 88"/>
                  <a:gd name="T3" fmla="*/ 1 h 1802"/>
                  <a:gd name="T4" fmla="*/ 0 w 88"/>
                  <a:gd name="T5" fmla="*/ 1 h 1802"/>
                  <a:gd name="T6" fmla="*/ 0 w 88"/>
                  <a:gd name="T7" fmla="*/ 1 h 1802"/>
                  <a:gd name="T8" fmla="*/ 0 w 88"/>
                  <a:gd name="T9" fmla="*/ 1 h 1802"/>
                  <a:gd name="T10" fmla="*/ 0 w 88"/>
                  <a:gd name="T11" fmla="*/ 1 h 1802"/>
                  <a:gd name="T12" fmla="*/ 0 w 88"/>
                  <a:gd name="T13" fmla="*/ 1 h 1802"/>
                  <a:gd name="T14" fmla="*/ 0 w 88"/>
                  <a:gd name="T15" fmla="*/ 1 h 1802"/>
                  <a:gd name="T16" fmla="*/ 0 w 88"/>
                  <a:gd name="T17" fmla="*/ 1 h 1802"/>
                  <a:gd name="T18" fmla="*/ 0 w 88"/>
                  <a:gd name="T19" fmla="*/ 1 h 1802"/>
                  <a:gd name="T20" fmla="*/ 0 w 88"/>
                  <a:gd name="T21" fmla="*/ 1 h 1802"/>
                  <a:gd name="T22" fmla="*/ 0 w 88"/>
                  <a:gd name="T23" fmla="*/ 1 h 1802"/>
                  <a:gd name="T24" fmla="*/ 0 w 88"/>
                  <a:gd name="T25" fmla="*/ 1 h 1802"/>
                  <a:gd name="T26" fmla="*/ 0 w 88"/>
                  <a:gd name="T27" fmla="*/ 1 h 1802"/>
                  <a:gd name="T28" fmla="*/ 0 w 88"/>
                  <a:gd name="T29" fmla="*/ 1 h 1802"/>
                  <a:gd name="T30" fmla="*/ 0 w 88"/>
                  <a:gd name="T31" fmla="*/ 1 h 1802"/>
                  <a:gd name="T32" fmla="*/ 0 w 88"/>
                  <a:gd name="T33" fmla="*/ 1 h 1802"/>
                  <a:gd name="T34" fmla="*/ 0 w 88"/>
                  <a:gd name="T35" fmla="*/ 1 h 1802"/>
                  <a:gd name="T36" fmla="*/ 0 w 88"/>
                  <a:gd name="T37" fmla="*/ 1 h 1802"/>
                  <a:gd name="T38" fmla="*/ 0 w 88"/>
                  <a:gd name="T39" fmla="*/ 1 h 1802"/>
                  <a:gd name="T40" fmla="*/ 0 w 88"/>
                  <a:gd name="T41" fmla="*/ 1 h 1802"/>
                  <a:gd name="T42" fmla="*/ 0 w 88"/>
                  <a:gd name="T43" fmla="*/ 1 h 1802"/>
                  <a:gd name="T44" fmla="*/ 0 w 88"/>
                  <a:gd name="T45" fmla="*/ 1 h 1802"/>
                  <a:gd name="T46" fmla="*/ 0 w 88"/>
                  <a:gd name="T47" fmla="*/ 1 h 1802"/>
                  <a:gd name="T48" fmla="*/ 0 w 88"/>
                  <a:gd name="T49" fmla="*/ 1 h 1802"/>
                  <a:gd name="T50" fmla="*/ 0 w 88"/>
                  <a:gd name="T51" fmla="*/ 1 h 1802"/>
                  <a:gd name="T52" fmla="*/ 0 w 88"/>
                  <a:gd name="T53" fmla="*/ 1 h 1802"/>
                  <a:gd name="T54" fmla="*/ 0 w 88"/>
                  <a:gd name="T55" fmla="*/ 1 h 1802"/>
                  <a:gd name="T56" fmla="*/ 0 w 88"/>
                  <a:gd name="T57" fmla="*/ 1 h 1802"/>
                  <a:gd name="T58" fmla="*/ 0 w 88"/>
                  <a:gd name="T59" fmla="*/ 1 h 1802"/>
                  <a:gd name="T60" fmla="*/ 0 w 88"/>
                  <a:gd name="T61" fmla="*/ 1 h 1802"/>
                  <a:gd name="T62" fmla="*/ 0 w 88"/>
                  <a:gd name="T63" fmla="*/ 1 h 1802"/>
                  <a:gd name="T64" fmla="*/ 0 w 88"/>
                  <a:gd name="T65" fmla="*/ 1 h 1802"/>
                  <a:gd name="T66" fmla="*/ 0 w 88"/>
                  <a:gd name="T67" fmla="*/ 1 h 1802"/>
                  <a:gd name="T68" fmla="*/ 0 w 88"/>
                  <a:gd name="T69" fmla="*/ 1 h 1802"/>
                  <a:gd name="T70" fmla="*/ 0 w 88"/>
                  <a:gd name="T71" fmla="*/ 1 h 1802"/>
                  <a:gd name="T72" fmla="*/ 0 w 88"/>
                  <a:gd name="T73" fmla="*/ 1 h 1802"/>
                  <a:gd name="T74" fmla="*/ 0 w 88"/>
                  <a:gd name="T75" fmla="*/ 0 h 1802"/>
                  <a:gd name="T76" fmla="*/ 0 w 88"/>
                  <a:gd name="T77" fmla="*/ 1 h 180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8"/>
                  <a:gd name="T118" fmla="*/ 0 h 1802"/>
                  <a:gd name="T119" fmla="*/ 88 w 88"/>
                  <a:gd name="T120" fmla="*/ 1802 h 180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8" h="1802">
                    <a:moveTo>
                      <a:pt x="0" y="17"/>
                    </a:moveTo>
                    <a:lnTo>
                      <a:pt x="48" y="1797"/>
                    </a:lnTo>
                    <a:lnTo>
                      <a:pt x="50" y="1797"/>
                    </a:lnTo>
                    <a:lnTo>
                      <a:pt x="53" y="1798"/>
                    </a:lnTo>
                    <a:lnTo>
                      <a:pt x="59" y="1800"/>
                    </a:lnTo>
                    <a:lnTo>
                      <a:pt x="67" y="1802"/>
                    </a:lnTo>
                    <a:lnTo>
                      <a:pt x="74" y="1800"/>
                    </a:lnTo>
                    <a:lnTo>
                      <a:pt x="80" y="1797"/>
                    </a:lnTo>
                    <a:lnTo>
                      <a:pt x="82" y="1793"/>
                    </a:lnTo>
                    <a:lnTo>
                      <a:pt x="86" y="1787"/>
                    </a:lnTo>
                    <a:lnTo>
                      <a:pt x="86" y="1781"/>
                    </a:lnTo>
                    <a:lnTo>
                      <a:pt x="88" y="1776"/>
                    </a:lnTo>
                    <a:lnTo>
                      <a:pt x="86" y="1772"/>
                    </a:lnTo>
                    <a:lnTo>
                      <a:pt x="86" y="1766"/>
                    </a:lnTo>
                    <a:lnTo>
                      <a:pt x="86" y="1760"/>
                    </a:lnTo>
                    <a:lnTo>
                      <a:pt x="86" y="1753"/>
                    </a:lnTo>
                    <a:lnTo>
                      <a:pt x="86" y="1741"/>
                    </a:lnTo>
                    <a:lnTo>
                      <a:pt x="86" y="1730"/>
                    </a:lnTo>
                    <a:lnTo>
                      <a:pt x="84" y="1717"/>
                    </a:lnTo>
                    <a:lnTo>
                      <a:pt x="84" y="1703"/>
                    </a:lnTo>
                    <a:lnTo>
                      <a:pt x="82" y="1686"/>
                    </a:lnTo>
                    <a:lnTo>
                      <a:pt x="82" y="1669"/>
                    </a:lnTo>
                    <a:lnTo>
                      <a:pt x="80" y="1650"/>
                    </a:lnTo>
                    <a:lnTo>
                      <a:pt x="80" y="1631"/>
                    </a:lnTo>
                    <a:lnTo>
                      <a:pt x="80" y="1610"/>
                    </a:lnTo>
                    <a:lnTo>
                      <a:pt x="78" y="1587"/>
                    </a:lnTo>
                    <a:lnTo>
                      <a:pt x="76" y="1565"/>
                    </a:lnTo>
                    <a:lnTo>
                      <a:pt x="76" y="1542"/>
                    </a:lnTo>
                    <a:lnTo>
                      <a:pt x="74" y="1515"/>
                    </a:lnTo>
                    <a:lnTo>
                      <a:pt x="74" y="1489"/>
                    </a:lnTo>
                    <a:lnTo>
                      <a:pt x="72" y="1462"/>
                    </a:lnTo>
                    <a:lnTo>
                      <a:pt x="72" y="1433"/>
                    </a:lnTo>
                    <a:lnTo>
                      <a:pt x="69" y="1405"/>
                    </a:lnTo>
                    <a:lnTo>
                      <a:pt x="69" y="1376"/>
                    </a:lnTo>
                    <a:lnTo>
                      <a:pt x="67" y="1346"/>
                    </a:lnTo>
                    <a:lnTo>
                      <a:pt x="67" y="1316"/>
                    </a:lnTo>
                    <a:lnTo>
                      <a:pt x="65" y="1283"/>
                    </a:lnTo>
                    <a:lnTo>
                      <a:pt x="63" y="1253"/>
                    </a:lnTo>
                    <a:lnTo>
                      <a:pt x="63" y="1222"/>
                    </a:lnTo>
                    <a:lnTo>
                      <a:pt x="61" y="1192"/>
                    </a:lnTo>
                    <a:lnTo>
                      <a:pt x="59" y="1160"/>
                    </a:lnTo>
                    <a:lnTo>
                      <a:pt x="59" y="1127"/>
                    </a:lnTo>
                    <a:lnTo>
                      <a:pt x="57" y="1095"/>
                    </a:lnTo>
                    <a:lnTo>
                      <a:pt x="57" y="1065"/>
                    </a:lnTo>
                    <a:lnTo>
                      <a:pt x="55" y="1030"/>
                    </a:lnTo>
                    <a:lnTo>
                      <a:pt x="53" y="998"/>
                    </a:lnTo>
                    <a:lnTo>
                      <a:pt x="51" y="966"/>
                    </a:lnTo>
                    <a:lnTo>
                      <a:pt x="51" y="935"/>
                    </a:lnTo>
                    <a:lnTo>
                      <a:pt x="48" y="903"/>
                    </a:lnTo>
                    <a:lnTo>
                      <a:pt x="48" y="873"/>
                    </a:lnTo>
                    <a:lnTo>
                      <a:pt x="46" y="842"/>
                    </a:lnTo>
                    <a:lnTo>
                      <a:pt x="46" y="812"/>
                    </a:lnTo>
                    <a:lnTo>
                      <a:pt x="42" y="781"/>
                    </a:lnTo>
                    <a:lnTo>
                      <a:pt x="42" y="753"/>
                    </a:lnTo>
                    <a:lnTo>
                      <a:pt x="40" y="722"/>
                    </a:lnTo>
                    <a:lnTo>
                      <a:pt x="40" y="696"/>
                    </a:lnTo>
                    <a:lnTo>
                      <a:pt x="38" y="669"/>
                    </a:lnTo>
                    <a:lnTo>
                      <a:pt x="38" y="643"/>
                    </a:lnTo>
                    <a:lnTo>
                      <a:pt x="36" y="618"/>
                    </a:lnTo>
                    <a:lnTo>
                      <a:pt x="36" y="595"/>
                    </a:lnTo>
                    <a:lnTo>
                      <a:pt x="34" y="570"/>
                    </a:lnTo>
                    <a:lnTo>
                      <a:pt x="32" y="548"/>
                    </a:lnTo>
                    <a:lnTo>
                      <a:pt x="32" y="525"/>
                    </a:lnTo>
                    <a:lnTo>
                      <a:pt x="32" y="508"/>
                    </a:lnTo>
                    <a:lnTo>
                      <a:pt x="31" y="487"/>
                    </a:lnTo>
                    <a:lnTo>
                      <a:pt x="29" y="470"/>
                    </a:lnTo>
                    <a:lnTo>
                      <a:pt x="29" y="454"/>
                    </a:lnTo>
                    <a:lnTo>
                      <a:pt x="29" y="441"/>
                    </a:lnTo>
                    <a:lnTo>
                      <a:pt x="29" y="426"/>
                    </a:lnTo>
                    <a:lnTo>
                      <a:pt x="27" y="414"/>
                    </a:lnTo>
                    <a:lnTo>
                      <a:pt x="27" y="405"/>
                    </a:lnTo>
                    <a:lnTo>
                      <a:pt x="27" y="397"/>
                    </a:lnTo>
                    <a:lnTo>
                      <a:pt x="27" y="390"/>
                    </a:lnTo>
                    <a:lnTo>
                      <a:pt x="27" y="386"/>
                    </a:lnTo>
                    <a:lnTo>
                      <a:pt x="27" y="382"/>
                    </a:lnTo>
                    <a:lnTo>
                      <a:pt x="34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B0C2B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2678" y="399"/>
                <a:ext cx="31" cy="643"/>
              </a:xfrm>
              <a:custGeom>
                <a:avLst/>
                <a:gdLst>
                  <a:gd name="T0" fmla="*/ 0 w 63"/>
                  <a:gd name="T1" fmla="*/ 0 h 1287"/>
                  <a:gd name="T2" fmla="*/ 0 w 63"/>
                  <a:gd name="T3" fmla="*/ 0 h 1287"/>
                  <a:gd name="T4" fmla="*/ 0 w 63"/>
                  <a:gd name="T5" fmla="*/ 0 h 1287"/>
                  <a:gd name="T6" fmla="*/ 0 w 63"/>
                  <a:gd name="T7" fmla="*/ 0 h 1287"/>
                  <a:gd name="T8" fmla="*/ 0 w 63"/>
                  <a:gd name="T9" fmla="*/ 0 h 1287"/>
                  <a:gd name="T10" fmla="*/ 0 w 63"/>
                  <a:gd name="T11" fmla="*/ 0 h 1287"/>
                  <a:gd name="T12" fmla="*/ 0 w 63"/>
                  <a:gd name="T13" fmla="*/ 0 h 12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"/>
                  <a:gd name="T22" fmla="*/ 0 h 1287"/>
                  <a:gd name="T23" fmla="*/ 63 w 63"/>
                  <a:gd name="T24" fmla="*/ 1287 h 12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" h="1287">
                    <a:moveTo>
                      <a:pt x="0" y="0"/>
                    </a:moveTo>
                    <a:lnTo>
                      <a:pt x="34" y="371"/>
                    </a:lnTo>
                    <a:lnTo>
                      <a:pt x="63" y="1156"/>
                    </a:lnTo>
                    <a:lnTo>
                      <a:pt x="29" y="1287"/>
                    </a:lnTo>
                    <a:lnTo>
                      <a:pt x="8" y="2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80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686" y="210"/>
                <a:ext cx="563" cy="937"/>
              </a:xfrm>
              <a:custGeom>
                <a:avLst/>
                <a:gdLst>
                  <a:gd name="T0" fmla="*/ 0 w 1127"/>
                  <a:gd name="T1" fmla="*/ 0 h 1874"/>
                  <a:gd name="T2" fmla="*/ 0 w 1127"/>
                  <a:gd name="T3" fmla="*/ 1 h 1874"/>
                  <a:gd name="T4" fmla="*/ 0 w 1127"/>
                  <a:gd name="T5" fmla="*/ 1 h 1874"/>
                  <a:gd name="T6" fmla="*/ 0 w 1127"/>
                  <a:gd name="T7" fmla="*/ 1 h 1874"/>
                  <a:gd name="T8" fmla="*/ 0 w 1127"/>
                  <a:gd name="T9" fmla="*/ 0 h 1874"/>
                  <a:gd name="T10" fmla="*/ 0 w 1127"/>
                  <a:gd name="T11" fmla="*/ 0 h 18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27"/>
                  <a:gd name="T19" fmla="*/ 0 h 1874"/>
                  <a:gd name="T20" fmla="*/ 1127 w 1127"/>
                  <a:gd name="T21" fmla="*/ 1874 h 18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27" h="1874">
                    <a:moveTo>
                      <a:pt x="0" y="0"/>
                    </a:moveTo>
                    <a:lnTo>
                      <a:pt x="61" y="1781"/>
                    </a:lnTo>
                    <a:lnTo>
                      <a:pt x="1127" y="1874"/>
                    </a:lnTo>
                    <a:lnTo>
                      <a:pt x="111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9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2634" y="1164"/>
                <a:ext cx="533" cy="121"/>
              </a:xfrm>
              <a:custGeom>
                <a:avLst/>
                <a:gdLst>
                  <a:gd name="T0" fmla="*/ 0 w 1064"/>
                  <a:gd name="T1" fmla="*/ 0 h 242"/>
                  <a:gd name="T2" fmla="*/ 1 w 1064"/>
                  <a:gd name="T3" fmla="*/ 1 h 242"/>
                  <a:gd name="T4" fmla="*/ 1 w 1064"/>
                  <a:gd name="T5" fmla="*/ 1 h 242"/>
                  <a:gd name="T6" fmla="*/ 1 w 1064"/>
                  <a:gd name="T7" fmla="*/ 1 h 242"/>
                  <a:gd name="T8" fmla="*/ 1 w 1064"/>
                  <a:gd name="T9" fmla="*/ 1 h 242"/>
                  <a:gd name="T10" fmla="*/ 1 w 1064"/>
                  <a:gd name="T11" fmla="*/ 1 h 242"/>
                  <a:gd name="T12" fmla="*/ 1 w 1064"/>
                  <a:gd name="T13" fmla="*/ 1 h 242"/>
                  <a:gd name="T14" fmla="*/ 1 w 1064"/>
                  <a:gd name="T15" fmla="*/ 1 h 242"/>
                  <a:gd name="T16" fmla="*/ 1 w 1064"/>
                  <a:gd name="T17" fmla="*/ 1 h 242"/>
                  <a:gd name="T18" fmla="*/ 0 w 1064"/>
                  <a:gd name="T19" fmla="*/ 0 h 242"/>
                  <a:gd name="T20" fmla="*/ 0 w 1064"/>
                  <a:gd name="T21" fmla="*/ 0 h 2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64"/>
                  <a:gd name="T34" fmla="*/ 0 h 242"/>
                  <a:gd name="T35" fmla="*/ 1064 w 1064"/>
                  <a:gd name="T36" fmla="*/ 242 h 2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64" h="242">
                    <a:moveTo>
                      <a:pt x="0" y="0"/>
                    </a:moveTo>
                    <a:lnTo>
                      <a:pt x="418" y="10"/>
                    </a:lnTo>
                    <a:lnTo>
                      <a:pt x="1064" y="103"/>
                    </a:lnTo>
                    <a:lnTo>
                      <a:pt x="568" y="92"/>
                    </a:lnTo>
                    <a:lnTo>
                      <a:pt x="558" y="164"/>
                    </a:lnTo>
                    <a:lnTo>
                      <a:pt x="317" y="143"/>
                    </a:lnTo>
                    <a:lnTo>
                      <a:pt x="292" y="242"/>
                    </a:lnTo>
                    <a:lnTo>
                      <a:pt x="184" y="242"/>
                    </a:lnTo>
                    <a:lnTo>
                      <a:pt x="169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703" y="702"/>
                <a:ext cx="511" cy="435"/>
              </a:xfrm>
              <a:custGeom>
                <a:avLst/>
                <a:gdLst>
                  <a:gd name="T0" fmla="*/ 0 w 1022"/>
                  <a:gd name="T1" fmla="*/ 1 h 869"/>
                  <a:gd name="T2" fmla="*/ 1 w 1022"/>
                  <a:gd name="T3" fmla="*/ 1 h 869"/>
                  <a:gd name="T4" fmla="*/ 1 w 1022"/>
                  <a:gd name="T5" fmla="*/ 1 h 869"/>
                  <a:gd name="T6" fmla="*/ 1 w 1022"/>
                  <a:gd name="T7" fmla="*/ 1 h 869"/>
                  <a:gd name="T8" fmla="*/ 1 w 1022"/>
                  <a:gd name="T9" fmla="*/ 1 h 869"/>
                  <a:gd name="T10" fmla="*/ 1 w 1022"/>
                  <a:gd name="T11" fmla="*/ 1 h 869"/>
                  <a:gd name="T12" fmla="*/ 1 w 1022"/>
                  <a:gd name="T13" fmla="*/ 1 h 869"/>
                  <a:gd name="T14" fmla="*/ 1 w 1022"/>
                  <a:gd name="T15" fmla="*/ 1 h 869"/>
                  <a:gd name="T16" fmla="*/ 1 w 1022"/>
                  <a:gd name="T17" fmla="*/ 1 h 869"/>
                  <a:gd name="T18" fmla="*/ 1 w 1022"/>
                  <a:gd name="T19" fmla="*/ 1 h 869"/>
                  <a:gd name="T20" fmla="*/ 1 w 1022"/>
                  <a:gd name="T21" fmla="*/ 1 h 869"/>
                  <a:gd name="T22" fmla="*/ 1 w 1022"/>
                  <a:gd name="T23" fmla="*/ 1 h 869"/>
                  <a:gd name="T24" fmla="*/ 1 w 1022"/>
                  <a:gd name="T25" fmla="*/ 1 h 869"/>
                  <a:gd name="T26" fmla="*/ 1 w 1022"/>
                  <a:gd name="T27" fmla="*/ 1 h 869"/>
                  <a:gd name="T28" fmla="*/ 1 w 1022"/>
                  <a:gd name="T29" fmla="*/ 1 h 869"/>
                  <a:gd name="T30" fmla="*/ 1 w 1022"/>
                  <a:gd name="T31" fmla="*/ 1 h 869"/>
                  <a:gd name="T32" fmla="*/ 1 w 1022"/>
                  <a:gd name="T33" fmla="*/ 1 h 869"/>
                  <a:gd name="T34" fmla="*/ 1 w 1022"/>
                  <a:gd name="T35" fmla="*/ 1 h 869"/>
                  <a:gd name="T36" fmla="*/ 1 w 1022"/>
                  <a:gd name="T37" fmla="*/ 1 h 869"/>
                  <a:gd name="T38" fmla="*/ 1 w 1022"/>
                  <a:gd name="T39" fmla="*/ 1 h 869"/>
                  <a:gd name="T40" fmla="*/ 1 w 1022"/>
                  <a:gd name="T41" fmla="*/ 1 h 869"/>
                  <a:gd name="T42" fmla="*/ 1 w 1022"/>
                  <a:gd name="T43" fmla="*/ 1 h 869"/>
                  <a:gd name="T44" fmla="*/ 1 w 1022"/>
                  <a:gd name="T45" fmla="*/ 1 h 869"/>
                  <a:gd name="T46" fmla="*/ 1 w 1022"/>
                  <a:gd name="T47" fmla="*/ 1 h 869"/>
                  <a:gd name="T48" fmla="*/ 1 w 1022"/>
                  <a:gd name="T49" fmla="*/ 1 h 869"/>
                  <a:gd name="T50" fmla="*/ 1 w 1022"/>
                  <a:gd name="T51" fmla="*/ 1 h 869"/>
                  <a:gd name="T52" fmla="*/ 1 w 1022"/>
                  <a:gd name="T53" fmla="*/ 1 h 869"/>
                  <a:gd name="T54" fmla="*/ 1 w 1022"/>
                  <a:gd name="T55" fmla="*/ 1 h 869"/>
                  <a:gd name="T56" fmla="*/ 1 w 1022"/>
                  <a:gd name="T57" fmla="*/ 1 h 869"/>
                  <a:gd name="T58" fmla="*/ 1 w 1022"/>
                  <a:gd name="T59" fmla="*/ 1 h 869"/>
                  <a:gd name="T60" fmla="*/ 1 w 1022"/>
                  <a:gd name="T61" fmla="*/ 1 h 869"/>
                  <a:gd name="T62" fmla="*/ 1 w 1022"/>
                  <a:gd name="T63" fmla="*/ 1 h 869"/>
                  <a:gd name="T64" fmla="*/ 1 w 1022"/>
                  <a:gd name="T65" fmla="*/ 1 h 869"/>
                  <a:gd name="T66" fmla="*/ 1 w 1022"/>
                  <a:gd name="T67" fmla="*/ 1 h 869"/>
                  <a:gd name="T68" fmla="*/ 1 w 1022"/>
                  <a:gd name="T69" fmla="*/ 1 h 869"/>
                  <a:gd name="T70" fmla="*/ 1 w 1022"/>
                  <a:gd name="T71" fmla="*/ 1 h 869"/>
                  <a:gd name="T72" fmla="*/ 1 w 1022"/>
                  <a:gd name="T73" fmla="*/ 1 h 869"/>
                  <a:gd name="T74" fmla="*/ 1 w 1022"/>
                  <a:gd name="T75" fmla="*/ 1 h 869"/>
                  <a:gd name="T76" fmla="*/ 1 w 1022"/>
                  <a:gd name="T77" fmla="*/ 1 h 869"/>
                  <a:gd name="T78" fmla="*/ 1 w 1022"/>
                  <a:gd name="T79" fmla="*/ 1 h 869"/>
                  <a:gd name="T80" fmla="*/ 1 w 1022"/>
                  <a:gd name="T81" fmla="*/ 1 h 869"/>
                  <a:gd name="T82" fmla="*/ 1 w 1022"/>
                  <a:gd name="T83" fmla="*/ 1 h 869"/>
                  <a:gd name="T84" fmla="*/ 1 w 1022"/>
                  <a:gd name="T85" fmla="*/ 1 h 869"/>
                  <a:gd name="T86" fmla="*/ 1 w 1022"/>
                  <a:gd name="T87" fmla="*/ 1 h 869"/>
                  <a:gd name="T88" fmla="*/ 1 w 1022"/>
                  <a:gd name="T89" fmla="*/ 1 h 869"/>
                  <a:gd name="T90" fmla="*/ 1 w 1022"/>
                  <a:gd name="T91" fmla="*/ 1 h 869"/>
                  <a:gd name="T92" fmla="*/ 1 w 1022"/>
                  <a:gd name="T93" fmla="*/ 0 h 869"/>
                  <a:gd name="T94" fmla="*/ 1 w 1022"/>
                  <a:gd name="T95" fmla="*/ 1 h 8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22"/>
                  <a:gd name="T145" fmla="*/ 0 h 869"/>
                  <a:gd name="T146" fmla="*/ 1022 w 1022"/>
                  <a:gd name="T147" fmla="*/ 869 h 8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22" h="869">
                    <a:moveTo>
                      <a:pt x="19" y="242"/>
                    </a:moveTo>
                    <a:lnTo>
                      <a:pt x="0" y="843"/>
                    </a:lnTo>
                    <a:lnTo>
                      <a:pt x="1022" y="869"/>
                    </a:lnTo>
                    <a:lnTo>
                      <a:pt x="988" y="715"/>
                    </a:lnTo>
                    <a:lnTo>
                      <a:pt x="986" y="715"/>
                    </a:lnTo>
                    <a:lnTo>
                      <a:pt x="982" y="715"/>
                    </a:lnTo>
                    <a:lnTo>
                      <a:pt x="975" y="715"/>
                    </a:lnTo>
                    <a:lnTo>
                      <a:pt x="967" y="717"/>
                    </a:lnTo>
                    <a:lnTo>
                      <a:pt x="959" y="717"/>
                    </a:lnTo>
                    <a:lnTo>
                      <a:pt x="954" y="719"/>
                    </a:lnTo>
                    <a:lnTo>
                      <a:pt x="948" y="719"/>
                    </a:lnTo>
                    <a:lnTo>
                      <a:pt x="942" y="723"/>
                    </a:lnTo>
                    <a:lnTo>
                      <a:pt x="933" y="723"/>
                    </a:lnTo>
                    <a:lnTo>
                      <a:pt x="925" y="725"/>
                    </a:lnTo>
                    <a:lnTo>
                      <a:pt x="918" y="727"/>
                    </a:lnTo>
                    <a:lnTo>
                      <a:pt x="910" y="728"/>
                    </a:lnTo>
                    <a:lnTo>
                      <a:pt x="900" y="730"/>
                    </a:lnTo>
                    <a:lnTo>
                      <a:pt x="891" y="732"/>
                    </a:lnTo>
                    <a:lnTo>
                      <a:pt x="880" y="734"/>
                    </a:lnTo>
                    <a:lnTo>
                      <a:pt x="870" y="736"/>
                    </a:lnTo>
                    <a:lnTo>
                      <a:pt x="859" y="736"/>
                    </a:lnTo>
                    <a:lnTo>
                      <a:pt x="849" y="738"/>
                    </a:lnTo>
                    <a:lnTo>
                      <a:pt x="838" y="740"/>
                    </a:lnTo>
                    <a:lnTo>
                      <a:pt x="828" y="742"/>
                    </a:lnTo>
                    <a:lnTo>
                      <a:pt x="815" y="744"/>
                    </a:lnTo>
                    <a:lnTo>
                      <a:pt x="803" y="746"/>
                    </a:lnTo>
                    <a:lnTo>
                      <a:pt x="790" y="746"/>
                    </a:lnTo>
                    <a:lnTo>
                      <a:pt x="779" y="749"/>
                    </a:lnTo>
                    <a:lnTo>
                      <a:pt x="765" y="749"/>
                    </a:lnTo>
                    <a:lnTo>
                      <a:pt x="754" y="751"/>
                    </a:lnTo>
                    <a:lnTo>
                      <a:pt x="741" y="753"/>
                    </a:lnTo>
                    <a:lnTo>
                      <a:pt x="729" y="755"/>
                    </a:lnTo>
                    <a:lnTo>
                      <a:pt x="714" y="755"/>
                    </a:lnTo>
                    <a:lnTo>
                      <a:pt x="701" y="757"/>
                    </a:lnTo>
                    <a:lnTo>
                      <a:pt x="688" y="757"/>
                    </a:lnTo>
                    <a:lnTo>
                      <a:pt x="674" y="759"/>
                    </a:lnTo>
                    <a:lnTo>
                      <a:pt x="661" y="759"/>
                    </a:lnTo>
                    <a:lnTo>
                      <a:pt x="648" y="761"/>
                    </a:lnTo>
                    <a:lnTo>
                      <a:pt x="634" y="763"/>
                    </a:lnTo>
                    <a:lnTo>
                      <a:pt x="621" y="763"/>
                    </a:lnTo>
                    <a:lnTo>
                      <a:pt x="608" y="763"/>
                    </a:lnTo>
                    <a:lnTo>
                      <a:pt x="594" y="763"/>
                    </a:lnTo>
                    <a:lnTo>
                      <a:pt x="581" y="763"/>
                    </a:lnTo>
                    <a:lnTo>
                      <a:pt x="568" y="765"/>
                    </a:lnTo>
                    <a:lnTo>
                      <a:pt x="556" y="765"/>
                    </a:lnTo>
                    <a:lnTo>
                      <a:pt x="541" y="765"/>
                    </a:lnTo>
                    <a:lnTo>
                      <a:pt x="530" y="765"/>
                    </a:lnTo>
                    <a:lnTo>
                      <a:pt x="518" y="765"/>
                    </a:lnTo>
                    <a:lnTo>
                      <a:pt x="505" y="763"/>
                    </a:lnTo>
                    <a:lnTo>
                      <a:pt x="492" y="763"/>
                    </a:lnTo>
                    <a:lnTo>
                      <a:pt x="480" y="759"/>
                    </a:lnTo>
                    <a:lnTo>
                      <a:pt x="469" y="759"/>
                    </a:lnTo>
                    <a:lnTo>
                      <a:pt x="458" y="757"/>
                    </a:lnTo>
                    <a:lnTo>
                      <a:pt x="446" y="755"/>
                    </a:lnTo>
                    <a:lnTo>
                      <a:pt x="435" y="753"/>
                    </a:lnTo>
                    <a:lnTo>
                      <a:pt x="425" y="751"/>
                    </a:lnTo>
                    <a:lnTo>
                      <a:pt x="414" y="749"/>
                    </a:lnTo>
                    <a:lnTo>
                      <a:pt x="404" y="746"/>
                    </a:lnTo>
                    <a:lnTo>
                      <a:pt x="395" y="744"/>
                    </a:lnTo>
                    <a:lnTo>
                      <a:pt x="385" y="742"/>
                    </a:lnTo>
                    <a:lnTo>
                      <a:pt x="376" y="736"/>
                    </a:lnTo>
                    <a:lnTo>
                      <a:pt x="368" y="734"/>
                    </a:lnTo>
                    <a:lnTo>
                      <a:pt x="361" y="730"/>
                    </a:lnTo>
                    <a:lnTo>
                      <a:pt x="353" y="727"/>
                    </a:lnTo>
                    <a:lnTo>
                      <a:pt x="345" y="721"/>
                    </a:lnTo>
                    <a:lnTo>
                      <a:pt x="338" y="717"/>
                    </a:lnTo>
                    <a:lnTo>
                      <a:pt x="330" y="711"/>
                    </a:lnTo>
                    <a:lnTo>
                      <a:pt x="325" y="708"/>
                    </a:lnTo>
                    <a:lnTo>
                      <a:pt x="317" y="702"/>
                    </a:lnTo>
                    <a:lnTo>
                      <a:pt x="311" y="698"/>
                    </a:lnTo>
                    <a:lnTo>
                      <a:pt x="306" y="692"/>
                    </a:lnTo>
                    <a:lnTo>
                      <a:pt x="300" y="690"/>
                    </a:lnTo>
                    <a:lnTo>
                      <a:pt x="288" y="681"/>
                    </a:lnTo>
                    <a:lnTo>
                      <a:pt x="277" y="671"/>
                    </a:lnTo>
                    <a:lnTo>
                      <a:pt x="268" y="664"/>
                    </a:lnTo>
                    <a:lnTo>
                      <a:pt x="258" y="656"/>
                    </a:lnTo>
                    <a:lnTo>
                      <a:pt x="249" y="645"/>
                    </a:lnTo>
                    <a:lnTo>
                      <a:pt x="241" y="637"/>
                    </a:lnTo>
                    <a:lnTo>
                      <a:pt x="233" y="630"/>
                    </a:lnTo>
                    <a:lnTo>
                      <a:pt x="226" y="622"/>
                    </a:lnTo>
                    <a:lnTo>
                      <a:pt x="220" y="614"/>
                    </a:lnTo>
                    <a:lnTo>
                      <a:pt x="212" y="605"/>
                    </a:lnTo>
                    <a:lnTo>
                      <a:pt x="207" y="599"/>
                    </a:lnTo>
                    <a:lnTo>
                      <a:pt x="203" y="593"/>
                    </a:lnTo>
                    <a:lnTo>
                      <a:pt x="195" y="584"/>
                    </a:lnTo>
                    <a:lnTo>
                      <a:pt x="192" y="578"/>
                    </a:lnTo>
                    <a:lnTo>
                      <a:pt x="188" y="571"/>
                    </a:lnTo>
                    <a:lnTo>
                      <a:pt x="186" y="567"/>
                    </a:lnTo>
                    <a:lnTo>
                      <a:pt x="178" y="555"/>
                    </a:lnTo>
                    <a:lnTo>
                      <a:pt x="174" y="546"/>
                    </a:lnTo>
                    <a:lnTo>
                      <a:pt x="171" y="538"/>
                    </a:lnTo>
                    <a:lnTo>
                      <a:pt x="169" y="533"/>
                    </a:lnTo>
                    <a:lnTo>
                      <a:pt x="169" y="529"/>
                    </a:lnTo>
                    <a:lnTo>
                      <a:pt x="165" y="0"/>
                    </a:lnTo>
                    <a:lnTo>
                      <a:pt x="19" y="242"/>
                    </a:lnTo>
                    <a:close/>
                  </a:path>
                </a:pathLst>
              </a:custGeom>
              <a:solidFill>
                <a:srgbClr val="1F40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2"/>
              <p:cNvSpPr>
                <a:spLocks/>
              </p:cNvSpPr>
              <p:nvPr/>
            </p:nvSpPr>
            <p:spPr bwMode="auto">
              <a:xfrm>
                <a:off x="2010" y="1186"/>
                <a:ext cx="322" cy="341"/>
              </a:xfrm>
              <a:custGeom>
                <a:avLst/>
                <a:gdLst>
                  <a:gd name="T0" fmla="*/ 1 w 644"/>
                  <a:gd name="T1" fmla="*/ 0 h 682"/>
                  <a:gd name="T2" fmla="*/ 1 w 644"/>
                  <a:gd name="T3" fmla="*/ 1 h 682"/>
                  <a:gd name="T4" fmla="*/ 1 w 644"/>
                  <a:gd name="T5" fmla="*/ 1 h 682"/>
                  <a:gd name="T6" fmla="*/ 1 w 644"/>
                  <a:gd name="T7" fmla="*/ 1 h 682"/>
                  <a:gd name="T8" fmla="*/ 1 w 644"/>
                  <a:gd name="T9" fmla="*/ 1 h 682"/>
                  <a:gd name="T10" fmla="*/ 1 w 644"/>
                  <a:gd name="T11" fmla="*/ 1 h 682"/>
                  <a:gd name="T12" fmla="*/ 0 w 644"/>
                  <a:gd name="T13" fmla="*/ 1 h 682"/>
                  <a:gd name="T14" fmla="*/ 0 w 644"/>
                  <a:gd name="T15" fmla="*/ 1 h 682"/>
                  <a:gd name="T16" fmla="*/ 1 w 644"/>
                  <a:gd name="T17" fmla="*/ 1 h 682"/>
                  <a:gd name="T18" fmla="*/ 1 w 644"/>
                  <a:gd name="T19" fmla="*/ 1 h 682"/>
                  <a:gd name="T20" fmla="*/ 1 w 644"/>
                  <a:gd name="T21" fmla="*/ 0 h 682"/>
                  <a:gd name="T22" fmla="*/ 1 w 644"/>
                  <a:gd name="T23" fmla="*/ 0 h 68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44"/>
                  <a:gd name="T37" fmla="*/ 0 h 682"/>
                  <a:gd name="T38" fmla="*/ 644 w 644"/>
                  <a:gd name="T39" fmla="*/ 682 h 68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44" h="682">
                    <a:moveTo>
                      <a:pt x="304" y="0"/>
                    </a:moveTo>
                    <a:lnTo>
                      <a:pt x="386" y="4"/>
                    </a:lnTo>
                    <a:lnTo>
                      <a:pt x="519" y="348"/>
                    </a:lnTo>
                    <a:lnTo>
                      <a:pt x="644" y="675"/>
                    </a:lnTo>
                    <a:lnTo>
                      <a:pt x="116" y="682"/>
                    </a:lnTo>
                    <a:lnTo>
                      <a:pt x="4" y="679"/>
                    </a:lnTo>
                    <a:lnTo>
                      <a:pt x="0" y="515"/>
                    </a:lnTo>
                    <a:lnTo>
                      <a:pt x="0" y="228"/>
                    </a:lnTo>
                    <a:lnTo>
                      <a:pt x="78" y="78"/>
                    </a:lnTo>
                    <a:lnTo>
                      <a:pt x="236" y="13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Freeform 13"/>
              <p:cNvSpPr>
                <a:spLocks/>
              </p:cNvSpPr>
              <p:nvPr/>
            </p:nvSpPr>
            <p:spPr bwMode="auto">
              <a:xfrm>
                <a:off x="2147" y="672"/>
                <a:ext cx="625" cy="853"/>
              </a:xfrm>
              <a:custGeom>
                <a:avLst/>
                <a:gdLst>
                  <a:gd name="T0" fmla="*/ 1 w 1250"/>
                  <a:gd name="T1" fmla="*/ 0 h 1707"/>
                  <a:gd name="T2" fmla="*/ 1 w 1250"/>
                  <a:gd name="T3" fmla="*/ 0 h 1707"/>
                  <a:gd name="T4" fmla="*/ 1 w 1250"/>
                  <a:gd name="T5" fmla="*/ 0 h 1707"/>
                  <a:gd name="T6" fmla="*/ 0 w 1250"/>
                  <a:gd name="T7" fmla="*/ 0 h 1707"/>
                  <a:gd name="T8" fmla="*/ 0 w 1250"/>
                  <a:gd name="T9" fmla="*/ 0 h 1707"/>
                  <a:gd name="T10" fmla="*/ 0 w 1250"/>
                  <a:gd name="T11" fmla="*/ 0 h 1707"/>
                  <a:gd name="T12" fmla="*/ 0 w 1250"/>
                  <a:gd name="T13" fmla="*/ 0 h 1707"/>
                  <a:gd name="T14" fmla="*/ 0 w 1250"/>
                  <a:gd name="T15" fmla="*/ 0 h 1707"/>
                  <a:gd name="T16" fmla="*/ 0 w 1250"/>
                  <a:gd name="T17" fmla="*/ 0 h 1707"/>
                  <a:gd name="T18" fmla="*/ 0 w 1250"/>
                  <a:gd name="T19" fmla="*/ 0 h 1707"/>
                  <a:gd name="T20" fmla="*/ 1 w 1250"/>
                  <a:gd name="T21" fmla="*/ 0 h 1707"/>
                  <a:gd name="T22" fmla="*/ 1 w 1250"/>
                  <a:gd name="T23" fmla="*/ 0 h 1707"/>
                  <a:gd name="T24" fmla="*/ 1 w 1250"/>
                  <a:gd name="T25" fmla="*/ 0 h 1707"/>
                  <a:gd name="T26" fmla="*/ 1 w 1250"/>
                  <a:gd name="T27" fmla="*/ 0 h 1707"/>
                  <a:gd name="T28" fmla="*/ 1 w 1250"/>
                  <a:gd name="T29" fmla="*/ 0 h 1707"/>
                  <a:gd name="T30" fmla="*/ 1 w 1250"/>
                  <a:gd name="T31" fmla="*/ 0 h 1707"/>
                  <a:gd name="T32" fmla="*/ 1 w 1250"/>
                  <a:gd name="T33" fmla="*/ 0 h 1707"/>
                  <a:gd name="T34" fmla="*/ 1 w 1250"/>
                  <a:gd name="T35" fmla="*/ 0 h 1707"/>
                  <a:gd name="T36" fmla="*/ 1 w 1250"/>
                  <a:gd name="T37" fmla="*/ 0 h 1707"/>
                  <a:gd name="T38" fmla="*/ 1 w 1250"/>
                  <a:gd name="T39" fmla="*/ 0 h 1707"/>
                  <a:gd name="T40" fmla="*/ 1 w 1250"/>
                  <a:gd name="T41" fmla="*/ 0 h 1707"/>
                  <a:gd name="T42" fmla="*/ 1 w 1250"/>
                  <a:gd name="T43" fmla="*/ 0 h 1707"/>
                  <a:gd name="T44" fmla="*/ 1 w 1250"/>
                  <a:gd name="T45" fmla="*/ 0 h 1707"/>
                  <a:gd name="T46" fmla="*/ 1 w 1250"/>
                  <a:gd name="T47" fmla="*/ 0 h 1707"/>
                  <a:gd name="T48" fmla="*/ 1 w 1250"/>
                  <a:gd name="T49" fmla="*/ 0 h 1707"/>
                  <a:gd name="T50" fmla="*/ 1 w 1250"/>
                  <a:gd name="T51" fmla="*/ 0 h 1707"/>
                  <a:gd name="T52" fmla="*/ 1 w 1250"/>
                  <a:gd name="T53" fmla="*/ 0 h 1707"/>
                  <a:gd name="T54" fmla="*/ 1 w 1250"/>
                  <a:gd name="T55" fmla="*/ 0 h 1707"/>
                  <a:gd name="T56" fmla="*/ 1 w 1250"/>
                  <a:gd name="T57" fmla="*/ 0 h 1707"/>
                  <a:gd name="T58" fmla="*/ 1 w 1250"/>
                  <a:gd name="T59" fmla="*/ 0 h 1707"/>
                  <a:gd name="T60" fmla="*/ 1 w 1250"/>
                  <a:gd name="T61" fmla="*/ 0 h 1707"/>
                  <a:gd name="T62" fmla="*/ 1 w 1250"/>
                  <a:gd name="T63" fmla="*/ 0 h 1707"/>
                  <a:gd name="T64" fmla="*/ 1 w 1250"/>
                  <a:gd name="T65" fmla="*/ 0 h 1707"/>
                  <a:gd name="T66" fmla="*/ 1 w 1250"/>
                  <a:gd name="T67" fmla="*/ 0 h 1707"/>
                  <a:gd name="T68" fmla="*/ 1 w 1250"/>
                  <a:gd name="T69" fmla="*/ 0 h 1707"/>
                  <a:gd name="T70" fmla="*/ 1 w 1250"/>
                  <a:gd name="T71" fmla="*/ 0 h 1707"/>
                  <a:gd name="T72" fmla="*/ 1 w 1250"/>
                  <a:gd name="T73" fmla="*/ 0 h 1707"/>
                  <a:gd name="T74" fmla="*/ 1 w 1250"/>
                  <a:gd name="T75" fmla="*/ 0 h 1707"/>
                  <a:gd name="T76" fmla="*/ 1 w 1250"/>
                  <a:gd name="T77" fmla="*/ 0 h 1707"/>
                  <a:gd name="T78" fmla="*/ 1 w 1250"/>
                  <a:gd name="T79" fmla="*/ 0 h 1707"/>
                  <a:gd name="T80" fmla="*/ 1 w 1250"/>
                  <a:gd name="T81" fmla="*/ 0 h 1707"/>
                  <a:gd name="T82" fmla="*/ 1 w 1250"/>
                  <a:gd name="T83" fmla="*/ 0 h 1707"/>
                  <a:gd name="T84" fmla="*/ 1 w 1250"/>
                  <a:gd name="T85" fmla="*/ 0 h 1707"/>
                  <a:gd name="T86" fmla="*/ 1 w 1250"/>
                  <a:gd name="T87" fmla="*/ 0 h 1707"/>
                  <a:gd name="T88" fmla="*/ 1 w 1250"/>
                  <a:gd name="T89" fmla="*/ 0 h 1707"/>
                  <a:gd name="T90" fmla="*/ 1 w 1250"/>
                  <a:gd name="T91" fmla="*/ 0 h 1707"/>
                  <a:gd name="T92" fmla="*/ 1 w 1250"/>
                  <a:gd name="T93" fmla="*/ 0 h 1707"/>
                  <a:gd name="T94" fmla="*/ 1 w 1250"/>
                  <a:gd name="T95" fmla="*/ 0 h 1707"/>
                  <a:gd name="T96" fmla="*/ 1 w 1250"/>
                  <a:gd name="T97" fmla="*/ 0 h 1707"/>
                  <a:gd name="T98" fmla="*/ 1 w 1250"/>
                  <a:gd name="T99" fmla="*/ 0 h 1707"/>
                  <a:gd name="T100" fmla="*/ 1 w 1250"/>
                  <a:gd name="T101" fmla="*/ 0 h 1707"/>
                  <a:gd name="T102" fmla="*/ 1 w 1250"/>
                  <a:gd name="T103" fmla="*/ 0 h 1707"/>
                  <a:gd name="T104" fmla="*/ 1 w 1250"/>
                  <a:gd name="T105" fmla="*/ 0 h 1707"/>
                  <a:gd name="T106" fmla="*/ 1 w 1250"/>
                  <a:gd name="T107" fmla="*/ 0 h 1707"/>
                  <a:gd name="T108" fmla="*/ 1 w 1250"/>
                  <a:gd name="T109" fmla="*/ 0 h 1707"/>
                  <a:gd name="T110" fmla="*/ 1 w 1250"/>
                  <a:gd name="T111" fmla="*/ 0 h 1707"/>
                  <a:gd name="T112" fmla="*/ 1 w 1250"/>
                  <a:gd name="T113" fmla="*/ 0 h 1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50"/>
                  <a:gd name="T172" fmla="*/ 0 h 1707"/>
                  <a:gd name="T173" fmla="*/ 1250 w 1250"/>
                  <a:gd name="T174" fmla="*/ 1707 h 170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50" h="1707">
                    <a:moveTo>
                      <a:pt x="47" y="0"/>
                    </a:moveTo>
                    <a:lnTo>
                      <a:pt x="47" y="0"/>
                    </a:lnTo>
                    <a:lnTo>
                      <a:pt x="45" y="5"/>
                    </a:lnTo>
                    <a:lnTo>
                      <a:pt x="42" y="11"/>
                    </a:lnTo>
                    <a:lnTo>
                      <a:pt x="40" y="19"/>
                    </a:lnTo>
                    <a:lnTo>
                      <a:pt x="36" y="26"/>
                    </a:lnTo>
                    <a:lnTo>
                      <a:pt x="34" y="38"/>
                    </a:lnTo>
                    <a:lnTo>
                      <a:pt x="30" y="43"/>
                    </a:lnTo>
                    <a:lnTo>
                      <a:pt x="28" y="47"/>
                    </a:lnTo>
                    <a:lnTo>
                      <a:pt x="26" y="55"/>
                    </a:lnTo>
                    <a:lnTo>
                      <a:pt x="26" y="60"/>
                    </a:lnTo>
                    <a:lnTo>
                      <a:pt x="21" y="72"/>
                    </a:lnTo>
                    <a:lnTo>
                      <a:pt x="17" y="85"/>
                    </a:lnTo>
                    <a:lnTo>
                      <a:pt x="13" y="95"/>
                    </a:lnTo>
                    <a:lnTo>
                      <a:pt x="9" y="108"/>
                    </a:lnTo>
                    <a:lnTo>
                      <a:pt x="7" y="117"/>
                    </a:lnTo>
                    <a:lnTo>
                      <a:pt x="4" y="127"/>
                    </a:lnTo>
                    <a:lnTo>
                      <a:pt x="2" y="134"/>
                    </a:lnTo>
                    <a:lnTo>
                      <a:pt x="2" y="142"/>
                    </a:lnTo>
                    <a:lnTo>
                      <a:pt x="0" y="144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0" y="161"/>
                    </a:lnTo>
                    <a:lnTo>
                      <a:pt x="0" y="167"/>
                    </a:lnTo>
                    <a:lnTo>
                      <a:pt x="0" y="176"/>
                    </a:lnTo>
                    <a:lnTo>
                      <a:pt x="0" y="186"/>
                    </a:lnTo>
                    <a:lnTo>
                      <a:pt x="0" y="197"/>
                    </a:lnTo>
                    <a:lnTo>
                      <a:pt x="0" y="207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41"/>
                    </a:lnTo>
                    <a:lnTo>
                      <a:pt x="0" y="247"/>
                    </a:lnTo>
                    <a:lnTo>
                      <a:pt x="0" y="252"/>
                    </a:lnTo>
                    <a:lnTo>
                      <a:pt x="0" y="258"/>
                    </a:lnTo>
                    <a:lnTo>
                      <a:pt x="0" y="266"/>
                    </a:lnTo>
                    <a:lnTo>
                      <a:pt x="0" y="271"/>
                    </a:lnTo>
                    <a:lnTo>
                      <a:pt x="0" y="277"/>
                    </a:lnTo>
                    <a:lnTo>
                      <a:pt x="0" y="285"/>
                    </a:lnTo>
                    <a:lnTo>
                      <a:pt x="0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25"/>
                    </a:lnTo>
                    <a:lnTo>
                      <a:pt x="0" y="338"/>
                    </a:lnTo>
                    <a:lnTo>
                      <a:pt x="0" y="347"/>
                    </a:lnTo>
                    <a:lnTo>
                      <a:pt x="0" y="359"/>
                    </a:lnTo>
                    <a:lnTo>
                      <a:pt x="0" y="368"/>
                    </a:lnTo>
                    <a:lnTo>
                      <a:pt x="0" y="378"/>
                    </a:lnTo>
                    <a:lnTo>
                      <a:pt x="0" y="385"/>
                    </a:lnTo>
                    <a:lnTo>
                      <a:pt x="0" y="393"/>
                    </a:lnTo>
                    <a:lnTo>
                      <a:pt x="0" y="401"/>
                    </a:lnTo>
                    <a:lnTo>
                      <a:pt x="0" y="406"/>
                    </a:lnTo>
                    <a:lnTo>
                      <a:pt x="0" y="414"/>
                    </a:lnTo>
                    <a:lnTo>
                      <a:pt x="2" y="418"/>
                    </a:lnTo>
                    <a:lnTo>
                      <a:pt x="36" y="844"/>
                    </a:lnTo>
                    <a:lnTo>
                      <a:pt x="81" y="1018"/>
                    </a:lnTo>
                    <a:lnTo>
                      <a:pt x="176" y="1191"/>
                    </a:lnTo>
                    <a:lnTo>
                      <a:pt x="298" y="1509"/>
                    </a:lnTo>
                    <a:lnTo>
                      <a:pt x="374" y="1707"/>
                    </a:lnTo>
                    <a:lnTo>
                      <a:pt x="585" y="1676"/>
                    </a:lnTo>
                    <a:lnTo>
                      <a:pt x="769" y="1556"/>
                    </a:lnTo>
                    <a:lnTo>
                      <a:pt x="769" y="1555"/>
                    </a:lnTo>
                    <a:lnTo>
                      <a:pt x="769" y="1551"/>
                    </a:lnTo>
                    <a:lnTo>
                      <a:pt x="771" y="1545"/>
                    </a:lnTo>
                    <a:lnTo>
                      <a:pt x="773" y="1539"/>
                    </a:lnTo>
                    <a:lnTo>
                      <a:pt x="775" y="1530"/>
                    </a:lnTo>
                    <a:lnTo>
                      <a:pt x="777" y="1520"/>
                    </a:lnTo>
                    <a:lnTo>
                      <a:pt x="779" y="1511"/>
                    </a:lnTo>
                    <a:lnTo>
                      <a:pt x="783" y="1501"/>
                    </a:lnTo>
                    <a:lnTo>
                      <a:pt x="785" y="1488"/>
                    </a:lnTo>
                    <a:lnTo>
                      <a:pt x="785" y="1479"/>
                    </a:lnTo>
                    <a:lnTo>
                      <a:pt x="785" y="1467"/>
                    </a:lnTo>
                    <a:lnTo>
                      <a:pt x="787" y="1458"/>
                    </a:lnTo>
                    <a:lnTo>
                      <a:pt x="785" y="1448"/>
                    </a:lnTo>
                    <a:lnTo>
                      <a:pt x="785" y="1439"/>
                    </a:lnTo>
                    <a:lnTo>
                      <a:pt x="781" y="1433"/>
                    </a:lnTo>
                    <a:lnTo>
                      <a:pt x="777" y="1427"/>
                    </a:lnTo>
                    <a:lnTo>
                      <a:pt x="773" y="1421"/>
                    </a:lnTo>
                    <a:lnTo>
                      <a:pt x="771" y="1416"/>
                    </a:lnTo>
                    <a:lnTo>
                      <a:pt x="766" y="1406"/>
                    </a:lnTo>
                    <a:lnTo>
                      <a:pt x="762" y="1397"/>
                    </a:lnTo>
                    <a:lnTo>
                      <a:pt x="758" y="1389"/>
                    </a:lnTo>
                    <a:lnTo>
                      <a:pt x="756" y="1383"/>
                    </a:lnTo>
                    <a:lnTo>
                      <a:pt x="752" y="1376"/>
                    </a:lnTo>
                    <a:lnTo>
                      <a:pt x="750" y="1368"/>
                    </a:lnTo>
                    <a:lnTo>
                      <a:pt x="747" y="1361"/>
                    </a:lnTo>
                    <a:lnTo>
                      <a:pt x="743" y="1353"/>
                    </a:lnTo>
                    <a:lnTo>
                      <a:pt x="739" y="1345"/>
                    </a:lnTo>
                    <a:lnTo>
                      <a:pt x="737" y="1338"/>
                    </a:lnTo>
                    <a:lnTo>
                      <a:pt x="731" y="1326"/>
                    </a:lnTo>
                    <a:lnTo>
                      <a:pt x="728" y="1317"/>
                    </a:lnTo>
                    <a:lnTo>
                      <a:pt x="724" y="1307"/>
                    </a:lnTo>
                    <a:lnTo>
                      <a:pt x="720" y="1298"/>
                    </a:lnTo>
                    <a:lnTo>
                      <a:pt x="716" y="1287"/>
                    </a:lnTo>
                    <a:lnTo>
                      <a:pt x="711" y="1277"/>
                    </a:lnTo>
                    <a:lnTo>
                      <a:pt x="707" y="1268"/>
                    </a:lnTo>
                    <a:lnTo>
                      <a:pt x="703" y="1258"/>
                    </a:lnTo>
                    <a:lnTo>
                      <a:pt x="697" y="1245"/>
                    </a:lnTo>
                    <a:lnTo>
                      <a:pt x="693" y="1235"/>
                    </a:lnTo>
                    <a:lnTo>
                      <a:pt x="690" y="1224"/>
                    </a:lnTo>
                    <a:lnTo>
                      <a:pt x="686" y="1212"/>
                    </a:lnTo>
                    <a:lnTo>
                      <a:pt x="680" y="1201"/>
                    </a:lnTo>
                    <a:lnTo>
                      <a:pt x="676" y="1191"/>
                    </a:lnTo>
                    <a:lnTo>
                      <a:pt x="671" y="1178"/>
                    </a:lnTo>
                    <a:lnTo>
                      <a:pt x="667" y="1169"/>
                    </a:lnTo>
                    <a:lnTo>
                      <a:pt x="663" y="1157"/>
                    </a:lnTo>
                    <a:lnTo>
                      <a:pt x="657" y="1146"/>
                    </a:lnTo>
                    <a:lnTo>
                      <a:pt x="654" y="1134"/>
                    </a:lnTo>
                    <a:lnTo>
                      <a:pt x="650" y="1123"/>
                    </a:lnTo>
                    <a:lnTo>
                      <a:pt x="644" y="1112"/>
                    </a:lnTo>
                    <a:lnTo>
                      <a:pt x="640" y="1100"/>
                    </a:lnTo>
                    <a:lnTo>
                      <a:pt x="636" y="1091"/>
                    </a:lnTo>
                    <a:lnTo>
                      <a:pt x="633" y="1079"/>
                    </a:lnTo>
                    <a:lnTo>
                      <a:pt x="629" y="1070"/>
                    </a:lnTo>
                    <a:lnTo>
                      <a:pt x="623" y="1058"/>
                    </a:lnTo>
                    <a:lnTo>
                      <a:pt x="619" y="1049"/>
                    </a:lnTo>
                    <a:lnTo>
                      <a:pt x="616" y="1039"/>
                    </a:lnTo>
                    <a:lnTo>
                      <a:pt x="612" y="1030"/>
                    </a:lnTo>
                    <a:lnTo>
                      <a:pt x="610" y="1020"/>
                    </a:lnTo>
                    <a:lnTo>
                      <a:pt x="606" y="1013"/>
                    </a:lnTo>
                    <a:lnTo>
                      <a:pt x="604" y="1005"/>
                    </a:lnTo>
                    <a:lnTo>
                      <a:pt x="600" y="998"/>
                    </a:lnTo>
                    <a:lnTo>
                      <a:pt x="596" y="990"/>
                    </a:lnTo>
                    <a:lnTo>
                      <a:pt x="593" y="980"/>
                    </a:lnTo>
                    <a:lnTo>
                      <a:pt x="591" y="975"/>
                    </a:lnTo>
                    <a:lnTo>
                      <a:pt x="589" y="969"/>
                    </a:lnTo>
                    <a:lnTo>
                      <a:pt x="587" y="961"/>
                    </a:lnTo>
                    <a:lnTo>
                      <a:pt x="583" y="956"/>
                    </a:lnTo>
                    <a:lnTo>
                      <a:pt x="583" y="952"/>
                    </a:lnTo>
                    <a:lnTo>
                      <a:pt x="579" y="942"/>
                    </a:lnTo>
                    <a:lnTo>
                      <a:pt x="577" y="937"/>
                    </a:lnTo>
                    <a:lnTo>
                      <a:pt x="576" y="933"/>
                    </a:lnTo>
                    <a:lnTo>
                      <a:pt x="576" y="929"/>
                    </a:lnTo>
                    <a:lnTo>
                      <a:pt x="572" y="920"/>
                    </a:lnTo>
                    <a:lnTo>
                      <a:pt x="570" y="912"/>
                    </a:lnTo>
                    <a:lnTo>
                      <a:pt x="570" y="906"/>
                    </a:lnTo>
                    <a:lnTo>
                      <a:pt x="568" y="897"/>
                    </a:lnTo>
                    <a:lnTo>
                      <a:pt x="568" y="889"/>
                    </a:lnTo>
                    <a:lnTo>
                      <a:pt x="564" y="878"/>
                    </a:lnTo>
                    <a:lnTo>
                      <a:pt x="562" y="866"/>
                    </a:lnTo>
                    <a:lnTo>
                      <a:pt x="560" y="855"/>
                    </a:lnTo>
                    <a:lnTo>
                      <a:pt x="558" y="844"/>
                    </a:lnTo>
                    <a:lnTo>
                      <a:pt x="557" y="838"/>
                    </a:lnTo>
                    <a:lnTo>
                      <a:pt x="557" y="830"/>
                    </a:lnTo>
                    <a:lnTo>
                      <a:pt x="555" y="825"/>
                    </a:lnTo>
                    <a:lnTo>
                      <a:pt x="555" y="819"/>
                    </a:lnTo>
                    <a:lnTo>
                      <a:pt x="553" y="811"/>
                    </a:lnTo>
                    <a:lnTo>
                      <a:pt x="551" y="806"/>
                    </a:lnTo>
                    <a:lnTo>
                      <a:pt x="551" y="798"/>
                    </a:lnTo>
                    <a:lnTo>
                      <a:pt x="551" y="794"/>
                    </a:lnTo>
                    <a:lnTo>
                      <a:pt x="549" y="785"/>
                    </a:lnTo>
                    <a:lnTo>
                      <a:pt x="547" y="779"/>
                    </a:lnTo>
                    <a:lnTo>
                      <a:pt x="545" y="771"/>
                    </a:lnTo>
                    <a:lnTo>
                      <a:pt x="545" y="766"/>
                    </a:lnTo>
                    <a:lnTo>
                      <a:pt x="543" y="758"/>
                    </a:lnTo>
                    <a:lnTo>
                      <a:pt x="543" y="752"/>
                    </a:lnTo>
                    <a:lnTo>
                      <a:pt x="541" y="745"/>
                    </a:lnTo>
                    <a:lnTo>
                      <a:pt x="541" y="739"/>
                    </a:lnTo>
                    <a:lnTo>
                      <a:pt x="538" y="731"/>
                    </a:lnTo>
                    <a:lnTo>
                      <a:pt x="538" y="726"/>
                    </a:lnTo>
                    <a:lnTo>
                      <a:pt x="536" y="718"/>
                    </a:lnTo>
                    <a:lnTo>
                      <a:pt x="536" y="712"/>
                    </a:lnTo>
                    <a:lnTo>
                      <a:pt x="534" y="701"/>
                    </a:lnTo>
                    <a:lnTo>
                      <a:pt x="534" y="690"/>
                    </a:lnTo>
                    <a:lnTo>
                      <a:pt x="530" y="676"/>
                    </a:lnTo>
                    <a:lnTo>
                      <a:pt x="530" y="667"/>
                    </a:lnTo>
                    <a:lnTo>
                      <a:pt x="528" y="657"/>
                    </a:lnTo>
                    <a:lnTo>
                      <a:pt x="528" y="650"/>
                    </a:lnTo>
                    <a:lnTo>
                      <a:pt x="528" y="642"/>
                    </a:lnTo>
                    <a:lnTo>
                      <a:pt x="528" y="636"/>
                    </a:lnTo>
                    <a:lnTo>
                      <a:pt x="528" y="631"/>
                    </a:lnTo>
                    <a:lnTo>
                      <a:pt x="528" y="629"/>
                    </a:lnTo>
                    <a:lnTo>
                      <a:pt x="528" y="619"/>
                    </a:lnTo>
                    <a:lnTo>
                      <a:pt x="530" y="608"/>
                    </a:lnTo>
                    <a:lnTo>
                      <a:pt x="530" y="600"/>
                    </a:lnTo>
                    <a:lnTo>
                      <a:pt x="532" y="595"/>
                    </a:lnTo>
                    <a:lnTo>
                      <a:pt x="534" y="587"/>
                    </a:lnTo>
                    <a:lnTo>
                      <a:pt x="536" y="577"/>
                    </a:lnTo>
                    <a:lnTo>
                      <a:pt x="538" y="570"/>
                    </a:lnTo>
                    <a:lnTo>
                      <a:pt x="539" y="560"/>
                    </a:lnTo>
                    <a:lnTo>
                      <a:pt x="541" y="551"/>
                    </a:lnTo>
                    <a:lnTo>
                      <a:pt x="543" y="543"/>
                    </a:lnTo>
                    <a:lnTo>
                      <a:pt x="545" y="534"/>
                    </a:lnTo>
                    <a:lnTo>
                      <a:pt x="549" y="524"/>
                    </a:lnTo>
                    <a:lnTo>
                      <a:pt x="551" y="515"/>
                    </a:lnTo>
                    <a:lnTo>
                      <a:pt x="555" y="505"/>
                    </a:lnTo>
                    <a:lnTo>
                      <a:pt x="557" y="496"/>
                    </a:lnTo>
                    <a:lnTo>
                      <a:pt x="558" y="486"/>
                    </a:lnTo>
                    <a:lnTo>
                      <a:pt x="560" y="477"/>
                    </a:lnTo>
                    <a:lnTo>
                      <a:pt x="562" y="467"/>
                    </a:lnTo>
                    <a:lnTo>
                      <a:pt x="564" y="460"/>
                    </a:lnTo>
                    <a:lnTo>
                      <a:pt x="568" y="452"/>
                    </a:lnTo>
                    <a:lnTo>
                      <a:pt x="570" y="444"/>
                    </a:lnTo>
                    <a:lnTo>
                      <a:pt x="572" y="437"/>
                    </a:lnTo>
                    <a:lnTo>
                      <a:pt x="572" y="431"/>
                    </a:lnTo>
                    <a:lnTo>
                      <a:pt x="574" y="425"/>
                    </a:lnTo>
                    <a:lnTo>
                      <a:pt x="576" y="420"/>
                    </a:lnTo>
                    <a:lnTo>
                      <a:pt x="577" y="416"/>
                    </a:lnTo>
                    <a:lnTo>
                      <a:pt x="579" y="410"/>
                    </a:lnTo>
                    <a:lnTo>
                      <a:pt x="581" y="408"/>
                    </a:lnTo>
                    <a:lnTo>
                      <a:pt x="667" y="391"/>
                    </a:lnTo>
                    <a:lnTo>
                      <a:pt x="667" y="389"/>
                    </a:lnTo>
                    <a:lnTo>
                      <a:pt x="671" y="389"/>
                    </a:lnTo>
                    <a:lnTo>
                      <a:pt x="673" y="387"/>
                    </a:lnTo>
                    <a:lnTo>
                      <a:pt x="680" y="385"/>
                    </a:lnTo>
                    <a:lnTo>
                      <a:pt x="686" y="382"/>
                    </a:lnTo>
                    <a:lnTo>
                      <a:pt x="695" y="380"/>
                    </a:lnTo>
                    <a:lnTo>
                      <a:pt x="705" y="376"/>
                    </a:lnTo>
                    <a:lnTo>
                      <a:pt x="716" y="374"/>
                    </a:lnTo>
                    <a:lnTo>
                      <a:pt x="722" y="372"/>
                    </a:lnTo>
                    <a:lnTo>
                      <a:pt x="728" y="370"/>
                    </a:lnTo>
                    <a:lnTo>
                      <a:pt x="733" y="368"/>
                    </a:lnTo>
                    <a:lnTo>
                      <a:pt x="741" y="366"/>
                    </a:lnTo>
                    <a:lnTo>
                      <a:pt x="747" y="365"/>
                    </a:lnTo>
                    <a:lnTo>
                      <a:pt x="754" y="363"/>
                    </a:lnTo>
                    <a:lnTo>
                      <a:pt x="760" y="361"/>
                    </a:lnTo>
                    <a:lnTo>
                      <a:pt x="768" y="359"/>
                    </a:lnTo>
                    <a:lnTo>
                      <a:pt x="775" y="355"/>
                    </a:lnTo>
                    <a:lnTo>
                      <a:pt x="783" y="353"/>
                    </a:lnTo>
                    <a:lnTo>
                      <a:pt x="790" y="351"/>
                    </a:lnTo>
                    <a:lnTo>
                      <a:pt x="798" y="349"/>
                    </a:lnTo>
                    <a:lnTo>
                      <a:pt x="806" y="347"/>
                    </a:lnTo>
                    <a:lnTo>
                      <a:pt x="813" y="346"/>
                    </a:lnTo>
                    <a:lnTo>
                      <a:pt x="821" y="342"/>
                    </a:lnTo>
                    <a:lnTo>
                      <a:pt x="830" y="342"/>
                    </a:lnTo>
                    <a:lnTo>
                      <a:pt x="838" y="338"/>
                    </a:lnTo>
                    <a:lnTo>
                      <a:pt x="845" y="336"/>
                    </a:lnTo>
                    <a:lnTo>
                      <a:pt x="853" y="334"/>
                    </a:lnTo>
                    <a:lnTo>
                      <a:pt x="861" y="332"/>
                    </a:lnTo>
                    <a:lnTo>
                      <a:pt x="868" y="328"/>
                    </a:lnTo>
                    <a:lnTo>
                      <a:pt x="876" y="327"/>
                    </a:lnTo>
                    <a:lnTo>
                      <a:pt x="883" y="323"/>
                    </a:lnTo>
                    <a:lnTo>
                      <a:pt x="893" y="323"/>
                    </a:lnTo>
                    <a:lnTo>
                      <a:pt x="899" y="319"/>
                    </a:lnTo>
                    <a:lnTo>
                      <a:pt x="906" y="319"/>
                    </a:lnTo>
                    <a:lnTo>
                      <a:pt x="914" y="315"/>
                    </a:lnTo>
                    <a:lnTo>
                      <a:pt x="921" y="313"/>
                    </a:lnTo>
                    <a:lnTo>
                      <a:pt x="929" y="311"/>
                    </a:lnTo>
                    <a:lnTo>
                      <a:pt x="935" y="311"/>
                    </a:lnTo>
                    <a:lnTo>
                      <a:pt x="942" y="307"/>
                    </a:lnTo>
                    <a:lnTo>
                      <a:pt x="950" y="307"/>
                    </a:lnTo>
                    <a:lnTo>
                      <a:pt x="961" y="304"/>
                    </a:lnTo>
                    <a:lnTo>
                      <a:pt x="973" y="300"/>
                    </a:lnTo>
                    <a:lnTo>
                      <a:pt x="982" y="298"/>
                    </a:lnTo>
                    <a:lnTo>
                      <a:pt x="994" y="296"/>
                    </a:lnTo>
                    <a:lnTo>
                      <a:pt x="1001" y="294"/>
                    </a:lnTo>
                    <a:lnTo>
                      <a:pt x="1009" y="292"/>
                    </a:lnTo>
                    <a:lnTo>
                      <a:pt x="1015" y="292"/>
                    </a:lnTo>
                    <a:lnTo>
                      <a:pt x="1018" y="292"/>
                    </a:lnTo>
                    <a:lnTo>
                      <a:pt x="1024" y="290"/>
                    </a:lnTo>
                    <a:lnTo>
                      <a:pt x="1034" y="288"/>
                    </a:lnTo>
                    <a:lnTo>
                      <a:pt x="1037" y="287"/>
                    </a:lnTo>
                    <a:lnTo>
                      <a:pt x="1043" y="285"/>
                    </a:lnTo>
                    <a:lnTo>
                      <a:pt x="1051" y="281"/>
                    </a:lnTo>
                    <a:lnTo>
                      <a:pt x="1056" y="281"/>
                    </a:lnTo>
                    <a:lnTo>
                      <a:pt x="1064" y="277"/>
                    </a:lnTo>
                    <a:lnTo>
                      <a:pt x="1070" y="273"/>
                    </a:lnTo>
                    <a:lnTo>
                      <a:pt x="1077" y="271"/>
                    </a:lnTo>
                    <a:lnTo>
                      <a:pt x="1085" y="268"/>
                    </a:lnTo>
                    <a:lnTo>
                      <a:pt x="1091" y="266"/>
                    </a:lnTo>
                    <a:lnTo>
                      <a:pt x="1098" y="262"/>
                    </a:lnTo>
                    <a:lnTo>
                      <a:pt x="1106" y="258"/>
                    </a:lnTo>
                    <a:lnTo>
                      <a:pt x="1115" y="256"/>
                    </a:lnTo>
                    <a:lnTo>
                      <a:pt x="1121" y="252"/>
                    </a:lnTo>
                    <a:lnTo>
                      <a:pt x="1129" y="249"/>
                    </a:lnTo>
                    <a:lnTo>
                      <a:pt x="1134" y="245"/>
                    </a:lnTo>
                    <a:lnTo>
                      <a:pt x="1142" y="241"/>
                    </a:lnTo>
                    <a:lnTo>
                      <a:pt x="1148" y="239"/>
                    </a:lnTo>
                    <a:lnTo>
                      <a:pt x="1155" y="235"/>
                    </a:lnTo>
                    <a:lnTo>
                      <a:pt x="1159" y="233"/>
                    </a:lnTo>
                    <a:lnTo>
                      <a:pt x="1167" y="231"/>
                    </a:lnTo>
                    <a:lnTo>
                      <a:pt x="1176" y="226"/>
                    </a:lnTo>
                    <a:lnTo>
                      <a:pt x="1184" y="222"/>
                    </a:lnTo>
                    <a:lnTo>
                      <a:pt x="1188" y="220"/>
                    </a:lnTo>
                    <a:lnTo>
                      <a:pt x="1189" y="220"/>
                    </a:lnTo>
                    <a:lnTo>
                      <a:pt x="1246" y="186"/>
                    </a:lnTo>
                    <a:lnTo>
                      <a:pt x="1250" y="146"/>
                    </a:lnTo>
                    <a:lnTo>
                      <a:pt x="1146" y="129"/>
                    </a:lnTo>
                    <a:lnTo>
                      <a:pt x="1036" y="5"/>
                    </a:lnTo>
                    <a:lnTo>
                      <a:pt x="1001" y="60"/>
                    </a:lnTo>
                    <a:lnTo>
                      <a:pt x="927" y="108"/>
                    </a:lnTo>
                    <a:lnTo>
                      <a:pt x="885" y="152"/>
                    </a:lnTo>
                    <a:lnTo>
                      <a:pt x="834" y="176"/>
                    </a:lnTo>
                    <a:lnTo>
                      <a:pt x="766" y="167"/>
                    </a:lnTo>
                    <a:lnTo>
                      <a:pt x="726" y="152"/>
                    </a:lnTo>
                    <a:lnTo>
                      <a:pt x="623" y="108"/>
                    </a:lnTo>
                    <a:lnTo>
                      <a:pt x="524" y="60"/>
                    </a:lnTo>
                    <a:lnTo>
                      <a:pt x="443" y="9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2547" y="702"/>
                <a:ext cx="116" cy="97"/>
              </a:xfrm>
              <a:custGeom>
                <a:avLst/>
                <a:gdLst>
                  <a:gd name="T0" fmla="*/ 0 w 232"/>
                  <a:gd name="T1" fmla="*/ 1 h 194"/>
                  <a:gd name="T2" fmla="*/ 1 w 232"/>
                  <a:gd name="T3" fmla="*/ 1 h 194"/>
                  <a:gd name="T4" fmla="*/ 1 w 232"/>
                  <a:gd name="T5" fmla="*/ 1 h 194"/>
                  <a:gd name="T6" fmla="*/ 1 w 232"/>
                  <a:gd name="T7" fmla="*/ 1 h 194"/>
                  <a:gd name="T8" fmla="*/ 1 w 232"/>
                  <a:gd name="T9" fmla="*/ 1 h 194"/>
                  <a:gd name="T10" fmla="*/ 1 w 232"/>
                  <a:gd name="T11" fmla="*/ 1 h 194"/>
                  <a:gd name="T12" fmla="*/ 1 w 232"/>
                  <a:gd name="T13" fmla="*/ 0 h 194"/>
                  <a:gd name="T14" fmla="*/ 1 w 232"/>
                  <a:gd name="T15" fmla="*/ 1 h 194"/>
                  <a:gd name="T16" fmla="*/ 1 w 232"/>
                  <a:gd name="T17" fmla="*/ 1 h 194"/>
                  <a:gd name="T18" fmla="*/ 0 w 232"/>
                  <a:gd name="T19" fmla="*/ 1 h 194"/>
                  <a:gd name="T20" fmla="*/ 0 w 232"/>
                  <a:gd name="T21" fmla="*/ 1 h 1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2"/>
                  <a:gd name="T34" fmla="*/ 0 h 194"/>
                  <a:gd name="T35" fmla="*/ 232 w 232"/>
                  <a:gd name="T36" fmla="*/ 194 h 1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2" h="194">
                    <a:moveTo>
                      <a:pt x="0" y="133"/>
                    </a:moveTo>
                    <a:lnTo>
                      <a:pt x="42" y="194"/>
                    </a:lnTo>
                    <a:lnTo>
                      <a:pt x="59" y="130"/>
                    </a:lnTo>
                    <a:lnTo>
                      <a:pt x="93" y="120"/>
                    </a:lnTo>
                    <a:lnTo>
                      <a:pt x="167" y="141"/>
                    </a:lnTo>
                    <a:lnTo>
                      <a:pt x="232" y="17"/>
                    </a:lnTo>
                    <a:lnTo>
                      <a:pt x="205" y="0"/>
                    </a:lnTo>
                    <a:lnTo>
                      <a:pt x="99" y="95"/>
                    </a:lnTo>
                    <a:lnTo>
                      <a:pt x="42" y="12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2750" y="707"/>
                <a:ext cx="35" cy="62"/>
              </a:xfrm>
              <a:custGeom>
                <a:avLst/>
                <a:gdLst>
                  <a:gd name="T0" fmla="*/ 1 w 70"/>
                  <a:gd name="T1" fmla="*/ 0 h 123"/>
                  <a:gd name="T2" fmla="*/ 1 w 70"/>
                  <a:gd name="T3" fmla="*/ 1 h 123"/>
                  <a:gd name="T4" fmla="*/ 1 w 70"/>
                  <a:gd name="T5" fmla="*/ 1 h 123"/>
                  <a:gd name="T6" fmla="*/ 0 w 70"/>
                  <a:gd name="T7" fmla="*/ 1 h 123"/>
                  <a:gd name="T8" fmla="*/ 1 w 70"/>
                  <a:gd name="T9" fmla="*/ 1 h 123"/>
                  <a:gd name="T10" fmla="*/ 1 w 70"/>
                  <a:gd name="T11" fmla="*/ 0 h 123"/>
                  <a:gd name="T12" fmla="*/ 1 w 70"/>
                  <a:gd name="T13" fmla="*/ 0 h 1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123"/>
                  <a:gd name="T23" fmla="*/ 70 w 70"/>
                  <a:gd name="T24" fmla="*/ 123 h 1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123">
                    <a:moveTo>
                      <a:pt x="70" y="0"/>
                    </a:moveTo>
                    <a:lnTo>
                      <a:pt x="60" y="85"/>
                    </a:lnTo>
                    <a:lnTo>
                      <a:pt x="20" y="123"/>
                    </a:lnTo>
                    <a:lnTo>
                      <a:pt x="0" y="89"/>
                    </a:lnTo>
                    <a:lnTo>
                      <a:pt x="20" y="2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2661" y="631"/>
                <a:ext cx="42" cy="95"/>
              </a:xfrm>
              <a:custGeom>
                <a:avLst/>
                <a:gdLst>
                  <a:gd name="T0" fmla="*/ 1 w 84"/>
                  <a:gd name="T1" fmla="*/ 0 h 190"/>
                  <a:gd name="T2" fmla="*/ 1 w 84"/>
                  <a:gd name="T3" fmla="*/ 1 h 190"/>
                  <a:gd name="T4" fmla="*/ 0 w 84"/>
                  <a:gd name="T5" fmla="*/ 1 h 190"/>
                  <a:gd name="T6" fmla="*/ 1 w 84"/>
                  <a:gd name="T7" fmla="*/ 1 h 190"/>
                  <a:gd name="T8" fmla="*/ 1 w 84"/>
                  <a:gd name="T9" fmla="*/ 1 h 190"/>
                  <a:gd name="T10" fmla="*/ 1 w 84"/>
                  <a:gd name="T11" fmla="*/ 0 h 190"/>
                  <a:gd name="T12" fmla="*/ 1 w 84"/>
                  <a:gd name="T13" fmla="*/ 0 h 1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4"/>
                  <a:gd name="T22" fmla="*/ 0 h 190"/>
                  <a:gd name="T23" fmla="*/ 84 w 84"/>
                  <a:gd name="T24" fmla="*/ 190 h 1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4" h="190">
                    <a:moveTo>
                      <a:pt x="84" y="0"/>
                    </a:moveTo>
                    <a:lnTo>
                      <a:pt x="21" y="23"/>
                    </a:lnTo>
                    <a:lnTo>
                      <a:pt x="0" y="108"/>
                    </a:lnTo>
                    <a:lnTo>
                      <a:pt x="68" y="190"/>
                    </a:lnTo>
                    <a:lnTo>
                      <a:pt x="38" y="102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1778" y="745"/>
                <a:ext cx="249" cy="512"/>
              </a:xfrm>
              <a:custGeom>
                <a:avLst/>
                <a:gdLst>
                  <a:gd name="T0" fmla="*/ 1 w 498"/>
                  <a:gd name="T1" fmla="*/ 0 h 1025"/>
                  <a:gd name="T2" fmla="*/ 1 w 498"/>
                  <a:gd name="T3" fmla="*/ 0 h 1025"/>
                  <a:gd name="T4" fmla="*/ 1 w 498"/>
                  <a:gd name="T5" fmla="*/ 0 h 1025"/>
                  <a:gd name="T6" fmla="*/ 1 w 498"/>
                  <a:gd name="T7" fmla="*/ 0 h 1025"/>
                  <a:gd name="T8" fmla="*/ 1 w 498"/>
                  <a:gd name="T9" fmla="*/ 0 h 1025"/>
                  <a:gd name="T10" fmla="*/ 1 w 498"/>
                  <a:gd name="T11" fmla="*/ 0 h 1025"/>
                  <a:gd name="T12" fmla="*/ 1 w 498"/>
                  <a:gd name="T13" fmla="*/ 0 h 1025"/>
                  <a:gd name="T14" fmla="*/ 1 w 498"/>
                  <a:gd name="T15" fmla="*/ 0 h 1025"/>
                  <a:gd name="T16" fmla="*/ 1 w 498"/>
                  <a:gd name="T17" fmla="*/ 0 h 1025"/>
                  <a:gd name="T18" fmla="*/ 1 w 498"/>
                  <a:gd name="T19" fmla="*/ 0 h 1025"/>
                  <a:gd name="T20" fmla="*/ 1 w 498"/>
                  <a:gd name="T21" fmla="*/ 0 h 1025"/>
                  <a:gd name="T22" fmla="*/ 1 w 498"/>
                  <a:gd name="T23" fmla="*/ 0 h 1025"/>
                  <a:gd name="T24" fmla="*/ 1 w 498"/>
                  <a:gd name="T25" fmla="*/ 0 h 1025"/>
                  <a:gd name="T26" fmla="*/ 1 w 498"/>
                  <a:gd name="T27" fmla="*/ 0 h 1025"/>
                  <a:gd name="T28" fmla="*/ 1 w 498"/>
                  <a:gd name="T29" fmla="*/ 0 h 1025"/>
                  <a:gd name="T30" fmla="*/ 1 w 498"/>
                  <a:gd name="T31" fmla="*/ 0 h 1025"/>
                  <a:gd name="T32" fmla="*/ 1 w 498"/>
                  <a:gd name="T33" fmla="*/ 0 h 1025"/>
                  <a:gd name="T34" fmla="*/ 1 w 498"/>
                  <a:gd name="T35" fmla="*/ 0 h 1025"/>
                  <a:gd name="T36" fmla="*/ 1 w 498"/>
                  <a:gd name="T37" fmla="*/ 0 h 1025"/>
                  <a:gd name="T38" fmla="*/ 1 w 498"/>
                  <a:gd name="T39" fmla="*/ 0 h 1025"/>
                  <a:gd name="T40" fmla="*/ 1 w 498"/>
                  <a:gd name="T41" fmla="*/ 0 h 1025"/>
                  <a:gd name="T42" fmla="*/ 1 w 498"/>
                  <a:gd name="T43" fmla="*/ 0 h 1025"/>
                  <a:gd name="T44" fmla="*/ 1 w 498"/>
                  <a:gd name="T45" fmla="*/ 0 h 1025"/>
                  <a:gd name="T46" fmla="*/ 1 w 498"/>
                  <a:gd name="T47" fmla="*/ 0 h 1025"/>
                  <a:gd name="T48" fmla="*/ 1 w 498"/>
                  <a:gd name="T49" fmla="*/ 0 h 1025"/>
                  <a:gd name="T50" fmla="*/ 1 w 498"/>
                  <a:gd name="T51" fmla="*/ 0 h 1025"/>
                  <a:gd name="T52" fmla="*/ 1 w 498"/>
                  <a:gd name="T53" fmla="*/ 0 h 1025"/>
                  <a:gd name="T54" fmla="*/ 0 w 498"/>
                  <a:gd name="T55" fmla="*/ 0 h 1025"/>
                  <a:gd name="T56" fmla="*/ 1 w 498"/>
                  <a:gd name="T57" fmla="*/ 0 h 1025"/>
                  <a:gd name="T58" fmla="*/ 1 w 498"/>
                  <a:gd name="T59" fmla="*/ 0 h 1025"/>
                  <a:gd name="T60" fmla="*/ 1 w 498"/>
                  <a:gd name="T61" fmla="*/ 0 h 1025"/>
                  <a:gd name="T62" fmla="*/ 1 w 498"/>
                  <a:gd name="T63" fmla="*/ 0 h 1025"/>
                  <a:gd name="T64" fmla="*/ 1 w 498"/>
                  <a:gd name="T65" fmla="*/ 0 h 1025"/>
                  <a:gd name="T66" fmla="*/ 1 w 498"/>
                  <a:gd name="T67" fmla="*/ 0 h 1025"/>
                  <a:gd name="T68" fmla="*/ 1 w 498"/>
                  <a:gd name="T69" fmla="*/ 0 h 1025"/>
                  <a:gd name="T70" fmla="*/ 1 w 498"/>
                  <a:gd name="T71" fmla="*/ 0 h 1025"/>
                  <a:gd name="T72" fmla="*/ 1 w 498"/>
                  <a:gd name="T73" fmla="*/ 0 h 1025"/>
                  <a:gd name="T74" fmla="*/ 1 w 498"/>
                  <a:gd name="T75" fmla="*/ 0 h 1025"/>
                  <a:gd name="T76" fmla="*/ 1 w 498"/>
                  <a:gd name="T77" fmla="*/ 0 h 1025"/>
                  <a:gd name="T78" fmla="*/ 1 w 498"/>
                  <a:gd name="T79" fmla="*/ 0 h 1025"/>
                  <a:gd name="T80" fmla="*/ 1 w 498"/>
                  <a:gd name="T81" fmla="*/ 0 h 1025"/>
                  <a:gd name="T82" fmla="*/ 1 w 498"/>
                  <a:gd name="T83" fmla="*/ 0 h 1025"/>
                  <a:gd name="T84" fmla="*/ 1 w 498"/>
                  <a:gd name="T85" fmla="*/ 0 h 1025"/>
                  <a:gd name="T86" fmla="*/ 1 w 498"/>
                  <a:gd name="T87" fmla="*/ 0 h 1025"/>
                  <a:gd name="T88" fmla="*/ 1 w 498"/>
                  <a:gd name="T89" fmla="*/ 0 h 1025"/>
                  <a:gd name="T90" fmla="*/ 1 w 498"/>
                  <a:gd name="T91" fmla="*/ 0 h 102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98"/>
                  <a:gd name="T139" fmla="*/ 0 h 1025"/>
                  <a:gd name="T140" fmla="*/ 498 w 498"/>
                  <a:gd name="T141" fmla="*/ 1025 h 102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98" h="1025">
                    <a:moveTo>
                      <a:pt x="417" y="0"/>
                    </a:moveTo>
                    <a:lnTo>
                      <a:pt x="297" y="74"/>
                    </a:lnTo>
                    <a:lnTo>
                      <a:pt x="206" y="129"/>
                    </a:lnTo>
                    <a:lnTo>
                      <a:pt x="150" y="163"/>
                    </a:lnTo>
                    <a:lnTo>
                      <a:pt x="149" y="163"/>
                    </a:lnTo>
                    <a:lnTo>
                      <a:pt x="143" y="163"/>
                    </a:lnTo>
                    <a:lnTo>
                      <a:pt x="133" y="163"/>
                    </a:lnTo>
                    <a:lnTo>
                      <a:pt x="126" y="165"/>
                    </a:lnTo>
                    <a:lnTo>
                      <a:pt x="114" y="167"/>
                    </a:lnTo>
                    <a:lnTo>
                      <a:pt x="103" y="169"/>
                    </a:lnTo>
                    <a:lnTo>
                      <a:pt x="92" y="175"/>
                    </a:lnTo>
                    <a:lnTo>
                      <a:pt x="82" y="181"/>
                    </a:lnTo>
                    <a:lnTo>
                      <a:pt x="76" y="186"/>
                    </a:lnTo>
                    <a:lnTo>
                      <a:pt x="71" y="196"/>
                    </a:lnTo>
                    <a:lnTo>
                      <a:pt x="69" y="203"/>
                    </a:lnTo>
                    <a:lnTo>
                      <a:pt x="65" y="211"/>
                    </a:lnTo>
                    <a:lnTo>
                      <a:pt x="63" y="220"/>
                    </a:lnTo>
                    <a:lnTo>
                      <a:pt x="63" y="230"/>
                    </a:lnTo>
                    <a:lnTo>
                      <a:pt x="59" y="239"/>
                    </a:lnTo>
                    <a:lnTo>
                      <a:pt x="59" y="249"/>
                    </a:lnTo>
                    <a:lnTo>
                      <a:pt x="57" y="260"/>
                    </a:lnTo>
                    <a:lnTo>
                      <a:pt x="55" y="274"/>
                    </a:lnTo>
                    <a:lnTo>
                      <a:pt x="55" y="279"/>
                    </a:lnTo>
                    <a:lnTo>
                      <a:pt x="54" y="285"/>
                    </a:lnTo>
                    <a:lnTo>
                      <a:pt x="52" y="291"/>
                    </a:lnTo>
                    <a:lnTo>
                      <a:pt x="52" y="296"/>
                    </a:lnTo>
                    <a:lnTo>
                      <a:pt x="52" y="302"/>
                    </a:lnTo>
                    <a:lnTo>
                      <a:pt x="52" y="310"/>
                    </a:lnTo>
                    <a:lnTo>
                      <a:pt x="52" y="315"/>
                    </a:lnTo>
                    <a:lnTo>
                      <a:pt x="52" y="323"/>
                    </a:lnTo>
                    <a:lnTo>
                      <a:pt x="50" y="334"/>
                    </a:lnTo>
                    <a:lnTo>
                      <a:pt x="48" y="346"/>
                    </a:lnTo>
                    <a:lnTo>
                      <a:pt x="48" y="357"/>
                    </a:lnTo>
                    <a:lnTo>
                      <a:pt x="48" y="369"/>
                    </a:lnTo>
                    <a:lnTo>
                      <a:pt x="46" y="380"/>
                    </a:lnTo>
                    <a:lnTo>
                      <a:pt x="44" y="392"/>
                    </a:lnTo>
                    <a:lnTo>
                      <a:pt x="44" y="401"/>
                    </a:lnTo>
                    <a:lnTo>
                      <a:pt x="44" y="411"/>
                    </a:lnTo>
                    <a:lnTo>
                      <a:pt x="44" y="420"/>
                    </a:lnTo>
                    <a:lnTo>
                      <a:pt x="44" y="428"/>
                    </a:lnTo>
                    <a:lnTo>
                      <a:pt x="44" y="433"/>
                    </a:lnTo>
                    <a:lnTo>
                      <a:pt x="44" y="441"/>
                    </a:lnTo>
                    <a:lnTo>
                      <a:pt x="44" y="449"/>
                    </a:lnTo>
                    <a:lnTo>
                      <a:pt x="44" y="452"/>
                    </a:lnTo>
                    <a:lnTo>
                      <a:pt x="42" y="452"/>
                    </a:lnTo>
                    <a:lnTo>
                      <a:pt x="42" y="456"/>
                    </a:lnTo>
                    <a:lnTo>
                      <a:pt x="40" y="464"/>
                    </a:lnTo>
                    <a:lnTo>
                      <a:pt x="38" y="471"/>
                    </a:lnTo>
                    <a:lnTo>
                      <a:pt x="36" y="483"/>
                    </a:lnTo>
                    <a:lnTo>
                      <a:pt x="35" y="494"/>
                    </a:lnTo>
                    <a:lnTo>
                      <a:pt x="33" y="502"/>
                    </a:lnTo>
                    <a:lnTo>
                      <a:pt x="33" y="507"/>
                    </a:lnTo>
                    <a:lnTo>
                      <a:pt x="31" y="515"/>
                    </a:lnTo>
                    <a:lnTo>
                      <a:pt x="31" y="523"/>
                    </a:lnTo>
                    <a:lnTo>
                      <a:pt x="29" y="528"/>
                    </a:lnTo>
                    <a:lnTo>
                      <a:pt x="27" y="536"/>
                    </a:lnTo>
                    <a:lnTo>
                      <a:pt x="25" y="544"/>
                    </a:lnTo>
                    <a:lnTo>
                      <a:pt x="25" y="551"/>
                    </a:lnTo>
                    <a:lnTo>
                      <a:pt x="23" y="557"/>
                    </a:lnTo>
                    <a:lnTo>
                      <a:pt x="23" y="565"/>
                    </a:lnTo>
                    <a:lnTo>
                      <a:pt x="21" y="572"/>
                    </a:lnTo>
                    <a:lnTo>
                      <a:pt x="21" y="580"/>
                    </a:lnTo>
                    <a:lnTo>
                      <a:pt x="19" y="585"/>
                    </a:lnTo>
                    <a:lnTo>
                      <a:pt x="17" y="593"/>
                    </a:lnTo>
                    <a:lnTo>
                      <a:pt x="17" y="599"/>
                    </a:lnTo>
                    <a:lnTo>
                      <a:pt x="17" y="606"/>
                    </a:lnTo>
                    <a:lnTo>
                      <a:pt x="17" y="618"/>
                    </a:lnTo>
                    <a:lnTo>
                      <a:pt x="17" y="629"/>
                    </a:lnTo>
                    <a:lnTo>
                      <a:pt x="17" y="637"/>
                    </a:lnTo>
                    <a:lnTo>
                      <a:pt x="17" y="646"/>
                    </a:lnTo>
                    <a:lnTo>
                      <a:pt x="19" y="656"/>
                    </a:lnTo>
                    <a:lnTo>
                      <a:pt x="21" y="665"/>
                    </a:lnTo>
                    <a:lnTo>
                      <a:pt x="21" y="673"/>
                    </a:lnTo>
                    <a:lnTo>
                      <a:pt x="23" y="680"/>
                    </a:lnTo>
                    <a:lnTo>
                      <a:pt x="25" y="688"/>
                    </a:lnTo>
                    <a:lnTo>
                      <a:pt x="27" y="696"/>
                    </a:lnTo>
                    <a:lnTo>
                      <a:pt x="29" y="701"/>
                    </a:lnTo>
                    <a:lnTo>
                      <a:pt x="29" y="709"/>
                    </a:lnTo>
                    <a:lnTo>
                      <a:pt x="31" y="713"/>
                    </a:lnTo>
                    <a:lnTo>
                      <a:pt x="33" y="718"/>
                    </a:lnTo>
                    <a:lnTo>
                      <a:pt x="33" y="724"/>
                    </a:lnTo>
                    <a:lnTo>
                      <a:pt x="35" y="726"/>
                    </a:lnTo>
                    <a:lnTo>
                      <a:pt x="0" y="838"/>
                    </a:lnTo>
                    <a:lnTo>
                      <a:pt x="0" y="840"/>
                    </a:lnTo>
                    <a:lnTo>
                      <a:pt x="2" y="844"/>
                    </a:lnTo>
                    <a:lnTo>
                      <a:pt x="2" y="850"/>
                    </a:lnTo>
                    <a:lnTo>
                      <a:pt x="6" y="859"/>
                    </a:lnTo>
                    <a:lnTo>
                      <a:pt x="8" y="869"/>
                    </a:lnTo>
                    <a:lnTo>
                      <a:pt x="12" y="880"/>
                    </a:lnTo>
                    <a:lnTo>
                      <a:pt x="14" y="888"/>
                    </a:lnTo>
                    <a:lnTo>
                      <a:pt x="16" y="893"/>
                    </a:lnTo>
                    <a:lnTo>
                      <a:pt x="19" y="901"/>
                    </a:lnTo>
                    <a:lnTo>
                      <a:pt x="23" y="909"/>
                    </a:lnTo>
                    <a:lnTo>
                      <a:pt x="25" y="914"/>
                    </a:lnTo>
                    <a:lnTo>
                      <a:pt x="29" y="922"/>
                    </a:lnTo>
                    <a:lnTo>
                      <a:pt x="31" y="928"/>
                    </a:lnTo>
                    <a:lnTo>
                      <a:pt x="35" y="935"/>
                    </a:lnTo>
                    <a:lnTo>
                      <a:pt x="38" y="941"/>
                    </a:lnTo>
                    <a:lnTo>
                      <a:pt x="42" y="949"/>
                    </a:lnTo>
                    <a:lnTo>
                      <a:pt x="44" y="954"/>
                    </a:lnTo>
                    <a:lnTo>
                      <a:pt x="50" y="962"/>
                    </a:lnTo>
                    <a:lnTo>
                      <a:pt x="55" y="973"/>
                    </a:lnTo>
                    <a:lnTo>
                      <a:pt x="65" y="983"/>
                    </a:lnTo>
                    <a:lnTo>
                      <a:pt x="73" y="992"/>
                    </a:lnTo>
                    <a:lnTo>
                      <a:pt x="82" y="998"/>
                    </a:lnTo>
                    <a:lnTo>
                      <a:pt x="86" y="1000"/>
                    </a:lnTo>
                    <a:lnTo>
                      <a:pt x="90" y="1000"/>
                    </a:lnTo>
                    <a:lnTo>
                      <a:pt x="95" y="1002"/>
                    </a:lnTo>
                    <a:lnTo>
                      <a:pt x="103" y="1004"/>
                    </a:lnTo>
                    <a:lnTo>
                      <a:pt x="107" y="1006"/>
                    </a:lnTo>
                    <a:lnTo>
                      <a:pt x="114" y="1007"/>
                    </a:lnTo>
                    <a:lnTo>
                      <a:pt x="122" y="1007"/>
                    </a:lnTo>
                    <a:lnTo>
                      <a:pt x="131" y="1011"/>
                    </a:lnTo>
                    <a:lnTo>
                      <a:pt x="139" y="1011"/>
                    </a:lnTo>
                    <a:lnTo>
                      <a:pt x="147" y="1011"/>
                    </a:lnTo>
                    <a:lnTo>
                      <a:pt x="154" y="1013"/>
                    </a:lnTo>
                    <a:lnTo>
                      <a:pt x="166" y="1013"/>
                    </a:lnTo>
                    <a:lnTo>
                      <a:pt x="173" y="1015"/>
                    </a:lnTo>
                    <a:lnTo>
                      <a:pt x="181" y="1015"/>
                    </a:lnTo>
                    <a:lnTo>
                      <a:pt x="190" y="1017"/>
                    </a:lnTo>
                    <a:lnTo>
                      <a:pt x="200" y="1019"/>
                    </a:lnTo>
                    <a:lnTo>
                      <a:pt x="207" y="1019"/>
                    </a:lnTo>
                    <a:lnTo>
                      <a:pt x="217" y="1019"/>
                    </a:lnTo>
                    <a:lnTo>
                      <a:pt x="225" y="1019"/>
                    </a:lnTo>
                    <a:lnTo>
                      <a:pt x="232" y="1021"/>
                    </a:lnTo>
                    <a:lnTo>
                      <a:pt x="240" y="1021"/>
                    </a:lnTo>
                    <a:lnTo>
                      <a:pt x="247" y="1021"/>
                    </a:lnTo>
                    <a:lnTo>
                      <a:pt x="253" y="1021"/>
                    </a:lnTo>
                    <a:lnTo>
                      <a:pt x="261" y="1023"/>
                    </a:lnTo>
                    <a:lnTo>
                      <a:pt x="272" y="1023"/>
                    </a:lnTo>
                    <a:lnTo>
                      <a:pt x="280" y="1023"/>
                    </a:lnTo>
                    <a:lnTo>
                      <a:pt x="285" y="1023"/>
                    </a:lnTo>
                    <a:lnTo>
                      <a:pt x="287" y="1025"/>
                    </a:lnTo>
                    <a:lnTo>
                      <a:pt x="297" y="814"/>
                    </a:lnTo>
                    <a:lnTo>
                      <a:pt x="498" y="705"/>
                    </a:lnTo>
                    <a:lnTo>
                      <a:pt x="451" y="272"/>
                    </a:lnTo>
                    <a:lnTo>
                      <a:pt x="468" y="190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4A69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094" y="1229"/>
                <a:ext cx="202" cy="291"/>
              </a:xfrm>
              <a:custGeom>
                <a:avLst/>
                <a:gdLst>
                  <a:gd name="T0" fmla="*/ 0 w 405"/>
                  <a:gd name="T1" fmla="*/ 1 h 581"/>
                  <a:gd name="T2" fmla="*/ 0 w 405"/>
                  <a:gd name="T3" fmla="*/ 1 h 581"/>
                  <a:gd name="T4" fmla="*/ 0 w 405"/>
                  <a:gd name="T5" fmla="*/ 1 h 581"/>
                  <a:gd name="T6" fmla="*/ 0 w 405"/>
                  <a:gd name="T7" fmla="*/ 1 h 581"/>
                  <a:gd name="T8" fmla="*/ 0 w 405"/>
                  <a:gd name="T9" fmla="*/ 1 h 581"/>
                  <a:gd name="T10" fmla="*/ 0 w 405"/>
                  <a:gd name="T11" fmla="*/ 1 h 581"/>
                  <a:gd name="T12" fmla="*/ 0 w 405"/>
                  <a:gd name="T13" fmla="*/ 1 h 581"/>
                  <a:gd name="T14" fmla="*/ 0 w 405"/>
                  <a:gd name="T15" fmla="*/ 1 h 581"/>
                  <a:gd name="T16" fmla="*/ 0 w 405"/>
                  <a:gd name="T17" fmla="*/ 1 h 581"/>
                  <a:gd name="T18" fmla="*/ 0 w 405"/>
                  <a:gd name="T19" fmla="*/ 1 h 581"/>
                  <a:gd name="T20" fmla="*/ 0 w 405"/>
                  <a:gd name="T21" fmla="*/ 1 h 581"/>
                  <a:gd name="T22" fmla="*/ 0 w 405"/>
                  <a:gd name="T23" fmla="*/ 1 h 581"/>
                  <a:gd name="T24" fmla="*/ 0 w 405"/>
                  <a:gd name="T25" fmla="*/ 1 h 581"/>
                  <a:gd name="T26" fmla="*/ 0 w 405"/>
                  <a:gd name="T27" fmla="*/ 1 h 581"/>
                  <a:gd name="T28" fmla="*/ 0 w 405"/>
                  <a:gd name="T29" fmla="*/ 1 h 581"/>
                  <a:gd name="T30" fmla="*/ 0 w 405"/>
                  <a:gd name="T31" fmla="*/ 1 h 581"/>
                  <a:gd name="T32" fmla="*/ 0 w 405"/>
                  <a:gd name="T33" fmla="*/ 1 h 581"/>
                  <a:gd name="T34" fmla="*/ 0 w 405"/>
                  <a:gd name="T35" fmla="*/ 1 h 581"/>
                  <a:gd name="T36" fmla="*/ 0 w 405"/>
                  <a:gd name="T37" fmla="*/ 1 h 581"/>
                  <a:gd name="T38" fmla="*/ 0 w 405"/>
                  <a:gd name="T39" fmla="*/ 1 h 581"/>
                  <a:gd name="T40" fmla="*/ 0 w 405"/>
                  <a:gd name="T41" fmla="*/ 1 h 581"/>
                  <a:gd name="T42" fmla="*/ 0 w 405"/>
                  <a:gd name="T43" fmla="*/ 1 h 581"/>
                  <a:gd name="T44" fmla="*/ 0 w 405"/>
                  <a:gd name="T45" fmla="*/ 1 h 581"/>
                  <a:gd name="T46" fmla="*/ 0 w 405"/>
                  <a:gd name="T47" fmla="*/ 1 h 581"/>
                  <a:gd name="T48" fmla="*/ 0 w 405"/>
                  <a:gd name="T49" fmla="*/ 1 h 581"/>
                  <a:gd name="T50" fmla="*/ 0 w 405"/>
                  <a:gd name="T51" fmla="*/ 1 h 581"/>
                  <a:gd name="T52" fmla="*/ 0 w 405"/>
                  <a:gd name="T53" fmla="*/ 1 h 581"/>
                  <a:gd name="T54" fmla="*/ 0 w 405"/>
                  <a:gd name="T55" fmla="*/ 1 h 581"/>
                  <a:gd name="T56" fmla="*/ 0 w 405"/>
                  <a:gd name="T57" fmla="*/ 1 h 581"/>
                  <a:gd name="T58" fmla="*/ 0 w 405"/>
                  <a:gd name="T59" fmla="*/ 1 h 581"/>
                  <a:gd name="T60" fmla="*/ 0 w 405"/>
                  <a:gd name="T61" fmla="*/ 1 h 581"/>
                  <a:gd name="T62" fmla="*/ 0 w 405"/>
                  <a:gd name="T63" fmla="*/ 1 h 581"/>
                  <a:gd name="T64" fmla="*/ 0 w 405"/>
                  <a:gd name="T65" fmla="*/ 1 h 581"/>
                  <a:gd name="T66" fmla="*/ 0 w 405"/>
                  <a:gd name="T67" fmla="*/ 0 h 581"/>
                  <a:gd name="T68" fmla="*/ 0 w 405"/>
                  <a:gd name="T69" fmla="*/ 0 h 581"/>
                  <a:gd name="T70" fmla="*/ 0 w 405"/>
                  <a:gd name="T71" fmla="*/ 1 h 581"/>
                  <a:gd name="T72" fmla="*/ 0 w 405"/>
                  <a:gd name="T73" fmla="*/ 1 h 581"/>
                  <a:gd name="T74" fmla="*/ 0 w 405"/>
                  <a:gd name="T75" fmla="*/ 1 h 581"/>
                  <a:gd name="T76" fmla="*/ 0 w 405"/>
                  <a:gd name="T77" fmla="*/ 1 h 58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05"/>
                  <a:gd name="T118" fmla="*/ 0 h 581"/>
                  <a:gd name="T119" fmla="*/ 405 w 405"/>
                  <a:gd name="T120" fmla="*/ 581 h 58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05" h="581">
                    <a:moveTo>
                      <a:pt x="405" y="562"/>
                    </a:moveTo>
                    <a:lnTo>
                      <a:pt x="403" y="560"/>
                    </a:lnTo>
                    <a:lnTo>
                      <a:pt x="401" y="557"/>
                    </a:lnTo>
                    <a:lnTo>
                      <a:pt x="398" y="549"/>
                    </a:lnTo>
                    <a:lnTo>
                      <a:pt x="396" y="539"/>
                    </a:lnTo>
                    <a:lnTo>
                      <a:pt x="394" y="532"/>
                    </a:lnTo>
                    <a:lnTo>
                      <a:pt x="392" y="524"/>
                    </a:lnTo>
                    <a:lnTo>
                      <a:pt x="388" y="517"/>
                    </a:lnTo>
                    <a:lnTo>
                      <a:pt x="386" y="511"/>
                    </a:lnTo>
                    <a:lnTo>
                      <a:pt x="384" y="501"/>
                    </a:lnTo>
                    <a:lnTo>
                      <a:pt x="380" y="494"/>
                    </a:lnTo>
                    <a:lnTo>
                      <a:pt x="379" y="486"/>
                    </a:lnTo>
                    <a:lnTo>
                      <a:pt x="377" y="477"/>
                    </a:lnTo>
                    <a:lnTo>
                      <a:pt x="371" y="465"/>
                    </a:lnTo>
                    <a:lnTo>
                      <a:pt x="367" y="456"/>
                    </a:lnTo>
                    <a:lnTo>
                      <a:pt x="363" y="444"/>
                    </a:lnTo>
                    <a:lnTo>
                      <a:pt x="359" y="435"/>
                    </a:lnTo>
                    <a:lnTo>
                      <a:pt x="356" y="422"/>
                    </a:lnTo>
                    <a:lnTo>
                      <a:pt x="352" y="410"/>
                    </a:lnTo>
                    <a:lnTo>
                      <a:pt x="348" y="401"/>
                    </a:lnTo>
                    <a:lnTo>
                      <a:pt x="344" y="389"/>
                    </a:lnTo>
                    <a:lnTo>
                      <a:pt x="340" y="376"/>
                    </a:lnTo>
                    <a:lnTo>
                      <a:pt x="337" y="363"/>
                    </a:lnTo>
                    <a:lnTo>
                      <a:pt x="331" y="351"/>
                    </a:lnTo>
                    <a:lnTo>
                      <a:pt x="329" y="340"/>
                    </a:lnTo>
                    <a:lnTo>
                      <a:pt x="323" y="327"/>
                    </a:lnTo>
                    <a:lnTo>
                      <a:pt x="320" y="313"/>
                    </a:lnTo>
                    <a:lnTo>
                      <a:pt x="314" y="302"/>
                    </a:lnTo>
                    <a:lnTo>
                      <a:pt x="312" y="288"/>
                    </a:lnTo>
                    <a:lnTo>
                      <a:pt x="306" y="275"/>
                    </a:lnTo>
                    <a:lnTo>
                      <a:pt x="302" y="262"/>
                    </a:lnTo>
                    <a:lnTo>
                      <a:pt x="297" y="249"/>
                    </a:lnTo>
                    <a:lnTo>
                      <a:pt x="293" y="237"/>
                    </a:lnTo>
                    <a:lnTo>
                      <a:pt x="287" y="224"/>
                    </a:lnTo>
                    <a:lnTo>
                      <a:pt x="283" y="212"/>
                    </a:lnTo>
                    <a:lnTo>
                      <a:pt x="278" y="199"/>
                    </a:lnTo>
                    <a:lnTo>
                      <a:pt x="276" y="188"/>
                    </a:lnTo>
                    <a:lnTo>
                      <a:pt x="270" y="174"/>
                    </a:lnTo>
                    <a:lnTo>
                      <a:pt x="266" y="163"/>
                    </a:lnTo>
                    <a:lnTo>
                      <a:pt x="263" y="152"/>
                    </a:lnTo>
                    <a:lnTo>
                      <a:pt x="259" y="140"/>
                    </a:lnTo>
                    <a:lnTo>
                      <a:pt x="255" y="131"/>
                    </a:lnTo>
                    <a:lnTo>
                      <a:pt x="251" y="119"/>
                    </a:lnTo>
                    <a:lnTo>
                      <a:pt x="247" y="110"/>
                    </a:lnTo>
                    <a:lnTo>
                      <a:pt x="244" y="100"/>
                    </a:lnTo>
                    <a:lnTo>
                      <a:pt x="240" y="91"/>
                    </a:lnTo>
                    <a:lnTo>
                      <a:pt x="236" y="79"/>
                    </a:lnTo>
                    <a:lnTo>
                      <a:pt x="232" y="72"/>
                    </a:lnTo>
                    <a:lnTo>
                      <a:pt x="230" y="64"/>
                    </a:lnTo>
                    <a:lnTo>
                      <a:pt x="226" y="57"/>
                    </a:lnTo>
                    <a:lnTo>
                      <a:pt x="225" y="49"/>
                    </a:lnTo>
                    <a:lnTo>
                      <a:pt x="223" y="43"/>
                    </a:lnTo>
                    <a:lnTo>
                      <a:pt x="219" y="38"/>
                    </a:lnTo>
                    <a:lnTo>
                      <a:pt x="215" y="26"/>
                    </a:lnTo>
                    <a:lnTo>
                      <a:pt x="211" y="19"/>
                    </a:lnTo>
                    <a:lnTo>
                      <a:pt x="207" y="13"/>
                    </a:lnTo>
                    <a:lnTo>
                      <a:pt x="202" y="11"/>
                    </a:lnTo>
                    <a:lnTo>
                      <a:pt x="194" y="11"/>
                    </a:lnTo>
                    <a:lnTo>
                      <a:pt x="187" y="7"/>
                    </a:lnTo>
                    <a:lnTo>
                      <a:pt x="179" y="7"/>
                    </a:lnTo>
                    <a:lnTo>
                      <a:pt x="169" y="7"/>
                    </a:lnTo>
                    <a:lnTo>
                      <a:pt x="160" y="5"/>
                    </a:lnTo>
                    <a:lnTo>
                      <a:pt x="150" y="5"/>
                    </a:lnTo>
                    <a:lnTo>
                      <a:pt x="143" y="5"/>
                    </a:lnTo>
                    <a:lnTo>
                      <a:pt x="133" y="3"/>
                    </a:lnTo>
                    <a:lnTo>
                      <a:pt x="124" y="1"/>
                    </a:lnTo>
                    <a:lnTo>
                      <a:pt x="114" y="0"/>
                    </a:lnTo>
                    <a:lnTo>
                      <a:pt x="109" y="0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103" y="112"/>
                    </a:lnTo>
                    <a:lnTo>
                      <a:pt x="120" y="271"/>
                    </a:lnTo>
                    <a:lnTo>
                      <a:pt x="61" y="108"/>
                    </a:lnTo>
                    <a:lnTo>
                      <a:pt x="0" y="228"/>
                    </a:lnTo>
                    <a:lnTo>
                      <a:pt x="40" y="581"/>
                    </a:lnTo>
                    <a:lnTo>
                      <a:pt x="405" y="562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1783" y="835"/>
                <a:ext cx="40" cy="327"/>
              </a:xfrm>
              <a:custGeom>
                <a:avLst/>
                <a:gdLst>
                  <a:gd name="T0" fmla="*/ 1 w 80"/>
                  <a:gd name="T1" fmla="*/ 1 h 653"/>
                  <a:gd name="T2" fmla="*/ 1 w 80"/>
                  <a:gd name="T3" fmla="*/ 1 h 653"/>
                  <a:gd name="T4" fmla="*/ 1 w 80"/>
                  <a:gd name="T5" fmla="*/ 1 h 653"/>
                  <a:gd name="T6" fmla="*/ 1 w 80"/>
                  <a:gd name="T7" fmla="*/ 1 h 653"/>
                  <a:gd name="T8" fmla="*/ 1 w 80"/>
                  <a:gd name="T9" fmla="*/ 1 h 653"/>
                  <a:gd name="T10" fmla="*/ 1 w 80"/>
                  <a:gd name="T11" fmla="*/ 1 h 653"/>
                  <a:gd name="T12" fmla="*/ 1 w 80"/>
                  <a:gd name="T13" fmla="*/ 1 h 653"/>
                  <a:gd name="T14" fmla="*/ 1 w 80"/>
                  <a:gd name="T15" fmla="*/ 1 h 653"/>
                  <a:gd name="T16" fmla="*/ 1 w 80"/>
                  <a:gd name="T17" fmla="*/ 1 h 653"/>
                  <a:gd name="T18" fmla="*/ 1 w 80"/>
                  <a:gd name="T19" fmla="*/ 1 h 653"/>
                  <a:gd name="T20" fmla="*/ 1 w 80"/>
                  <a:gd name="T21" fmla="*/ 1 h 653"/>
                  <a:gd name="T22" fmla="*/ 1 w 80"/>
                  <a:gd name="T23" fmla="*/ 1 h 653"/>
                  <a:gd name="T24" fmla="*/ 1 w 80"/>
                  <a:gd name="T25" fmla="*/ 1 h 653"/>
                  <a:gd name="T26" fmla="*/ 1 w 80"/>
                  <a:gd name="T27" fmla="*/ 1 h 653"/>
                  <a:gd name="T28" fmla="*/ 1 w 80"/>
                  <a:gd name="T29" fmla="*/ 1 h 653"/>
                  <a:gd name="T30" fmla="*/ 1 w 80"/>
                  <a:gd name="T31" fmla="*/ 1 h 653"/>
                  <a:gd name="T32" fmla="*/ 1 w 80"/>
                  <a:gd name="T33" fmla="*/ 1 h 653"/>
                  <a:gd name="T34" fmla="*/ 1 w 80"/>
                  <a:gd name="T35" fmla="*/ 1 h 653"/>
                  <a:gd name="T36" fmla="*/ 1 w 80"/>
                  <a:gd name="T37" fmla="*/ 1 h 653"/>
                  <a:gd name="T38" fmla="*/ 1 w 80"/>
                  <a:gd name="T39" fmla="*/ 1 h 653"/>
                  <a:gd name="T40" fmla="*/ 1 w 80"/>
                  <a:gd name="T41" fmla="*/ 1 h 653"/>
                  <a:gd name="T42" fmla="*/ 1 w 80"/>
                  <a:gd name="T43" fmla="*/ 1 h 653"/>
                  <a:gd name="T44" fmla="*/ 1 w 80"/>
                  <a:gd name="T45" fmla="*/ 1 h 653"/>
                  <a:gd name="T46" fmla="*/ 1 w 80"/>
                  <a:gd name="T47" fmla="*/ 1 h 653"/>
                  <a:gd name="T48" fmla="*/ 1 w 80"/>
                  <a:gd name="T49" fmla="*/ 1 h 653"/>
                  <a:gd name="T50" fmla="*/ 1 w 80"/>
                  <a:gd name="T51" fmla="*/ 1 h 653"/>
                  <a:gd name="T52" fmla="*/ 1 w 80"/>
                  <a:gd name="T53" fmla="*/ 1 h 653"/>
                  <a:gd name="T54" fmla="*/ 1 w 80"/>
                  <a:gd name="T55" fmla="*/ 1 h 653"/>
                  <a:gd name="T56" fmla="*/ 1 w 80"/>
                  <a:gd name="T57" fmla="*/ 1 h 653"/>
                  <a:gd name="T58" fmla="*/ 1 w 80"/>
                  <a:gd name="T59" fmla="*/ 1 h 653"/>
                  <a:gd name="T60" fmla="*/ 1 w 80"/>
                  <a:gd name="T61" fmla="*/ 1 h 653"/>
                  <a:gd name="T62" fmla="*/ 1 w 80"/>
                  <a:gd name="T63" fmla="*/ 1 h 653"/>
                  <a:gd name="T64" fmla="*/ 1 w 80"/>
                  <a:gd name="T65" fmla="*/ 1 h 653"/>
                  <a:gd name="T66" fmla="*/ 1 w 80"/>
                  <a:gd name="T67" fmla="*/ 1 h 653"/>
                  <a:gd name="T68" fmla="*/ 1 w 80"/>
                  <a:gd name="T69" fmla="*/ 1 h 653"/>
                  <a:gd name="T70" fmla="*/ 1 w 80"/>
                  <a:gd name="T71" fmla="*/ 1 h 653"/>
                  <a:gd name="T72" fmla="*/ 1 w 80"/>
                  <a:gd name="T73" fmla="*/ 1 h 653"/>
                  <a:gd name="T74" fmla="*/ 1 w 80"/>
                  <a:gd name="T75" fmla="*/ 1 h 653"/>
                  <a:gd name="T76" fmla="*/ 1 w 80"/>
                  <a:gd name="T77" fmla="*/ 1 h 653"/>
                  <a:gd name="T78" fmla="*/ 1 w 80"/>
                  <a:gd name="T79" fmla="*/ 1 h 653"/>
                  <a:gd name="T80" fmla="*/ 1 w 80"/>
                  <a:gd name="T81" fmla="*/ 1 h 653"/>
                  <a:gd name="T82" fmla="*/ 1 w 80"/>
                  <a:gd name="T83" fmla="*/ 1 h 653"/>
                  <a:gd name="T84" fmla="*/ 1 w 80"/>
                  <a:gd name="T85" fmla="*/ 1 h 653"/>
                  <a:gd name="T86" fmla="*/ 0 w 80"/>
                  <a:gd name="T87" fmla="*/ 1 h 653"/>
                  <a:gd name="T88" fmla="*/ 0 w 80"/>
                  <a:gd name="T89" fmla="*/ 1 h 653"/>
                  <a:gd name="T90" fmla="*/ 1 w 80"/>
                  <a:gd name="T91" fmla="*/ 1 h 653"/>
                  <a:gd name="T92" fmla="*/ 0 w 80"/>
                  <a:gd name="T93" fmla="*/ 1 h 653"/>
                  <a:gd name="T94" fmla="*/ 1 w 80"/>
                  <a:gd name="T95" fmla="*/ 1 h 653"/>
                  <a:gd name="T96" fmla="*/ 1 w 80"/>
                  <a:gd name="T97" fmla="*/ 1 h 653"/>
                  <a:gd name="T98" fmla="*/ 1 w 80"/>
                  <a:gd name="T99" fmla="*/ 0 h 653"/>
                  <a:gd name="T100" fmla="*/ 1 w 80"/>
                  <a:gd name="T101" fmla="*/ 1 h 653"/>
                  <a:gd name="T102" fmla="*/ 1 w 80"/>
                  <a:gd name="T103" fmla="*/ 1 h 65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0"/>
                  <a:gd name="T157" fmla="*/ 0 h 653"/>
                  <a:gd name="T158" fmla="*/ 80 w 80"/>
                  <a:gd name="T159" fmla="*/ 653 h 65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0" h="653">
                    <a:moveTo>
                      <a:pt x="72" y="34"/>
                    </a:moveTo>
                    <a:lnTo>
                      <a:pt x="72" y="38"/>
                    </a:lnTo>
                    <a:lnTo>
                      <a:pt x="72" y="41"/>
                    </a:lnTo>
                    <a:lnTo>
                      <a:pt x="72" y="49"/>
                    </a:lnTo>
                    <a:lnTo>
                      <a:pt x="72" y="55"/>
                    </a:lnTo>
                    <a:lnTo>
                      <a:pt x="74" y="64"/>
                    </a:lnTo>
                    <a:lnTo>
                      <a:pt x="74" y="74"/>
                    </a:lnTo>
                    <a:lnTo>
                      <a:pt x="76" y="83"/>
                    </a:lnTo>
                    <a:lnTo>
                      <a:pt x="76" y="93"/>
                    </a:lnTo>
                    <a:lnTo>
                      <a:pt x="76" y="102"/>
                    </a:lnTo>
                    <a:lnTo>
                      <a:pt x="76" y="112"/>
                    </a:lnTo>
                    <a:lnTo>
                      <a:pt x="78" y="121"/>
                    </a:lnTo>
                    <a:lnTo>
                      <a:pt x="78" y="129"/>
                    </a:lnTo>
                    <a:lnTo>
                      <a:pt x="80" y="138"/>
                    </a:lnTo>
                    <a:lnTo>
                      <a:pt x="80" y="144"/>
                    </a:lnTo>
                    <a:lnTo>
                      <a:pt x="80" y="150"/>
                    </a:lnTo>
                    <a:lnTo>
                      <a:pt x="80" y="155"/>
                    </a:lnTo>
                    <a:lnTo>
                      <a:pt x="78" y="163"/>
                    </a:lnTo>
                    <a:lnTo>
                      <a:pt x="76" y="169"/>
                    </a:lnTo>
                    <a:lnTo>
                      <a:pt x="76" y="174"/>
                    </a:lnTo>
                    <a:lnTo>
                      <a:pt x="74" y="182"/>
                    </a:lnTo>
                    <a:lnTo>
                      <a:pt x="74" y="188"/>
                    </a:lnTo>
                    <a:lnTo>
                      <a:pt x="72" y="195"/>
                    </a:lnTo>
                    <a:lnTo>
                      <a:pt x="72" y="201"/>
                    </a:lnTo>
                    <a:lnTo>
                      <a:pt x="68" y="209"/>
                    </a:lnTo>
                    <a:lnTo>
                      <a:pt x="68" y="216"/>
                    </a:lnTo>
                    <a:lnTo>
                      <a:pt x="66" y="224"/>
                    </a:lnTo>
                    <a:lnTo>
                      <a:pt x="64" y="231"/>
                    </a:lnTo>
                    <a:lnTo>
                      <a:pt x="63" y="239"/>
                    </a:lnTo>
                    <a:lnTo>
                      <a:pt x="63" y="249"/>
                    </a:lnTo>
                    <a:lnTo>
                      <a:pt x="61" y="254"/>
                    </a:lnTo>
                    <a:lnTo>
                      <a:pt x="59" y="262"/>
                    </a:lnTo>
                    <a:lnTo>
                      <a:pt x="57" y="269"/>
                    </a:lnTo>
                    <a:lnTo>
                      <a:pt x="55" y="277"/>
                    </a:lnTo>
                    <a:lnTo>
                      <a:pt x="53" y="283"/>
                    </a:lnTo>
                    <a:lnTo>
                      <a:pt x="53" y="288"/>
                    </a:lnTo>
                    <a:lnTo>
                      <a:pt x="49" y="296"/>
                    </a:lnTo>
                    <a:lnTo>
                      <a:pt x="49" y="302"/>
                    </a:lnTo>
                    <a:lnTo>
                      <a:pt x="47" y="311"/>
                    </a:lnTo>
                    <a:lnTo>
                      <a:pt x="45" y="319"/>
                    </a:lnTo>
                    <a:lnTo>
                      <a:pt x="45" y="325"/>
                    </a:lnTo>
                    <a:lnTo>
                      <a:pt x="45" y="326"/>
                    </a:lnTo>
                    <a:lnTo>
                      <a:pt x="72" y="551"/>
                    </a:lnTo>
                    <a:lnTo>
                      <a:pt x="0" y="653"/>
                    </a:lnTo>
                    <a:lnTo>
                      <a:pt x="0" y="633"/>
                    </a:lnTo>
                    <a:lnTo>
                      <a:pt x="25" y="532"/>
                    </a:lnTo>
                    <a:lnTo>
                      <a:pt x="0" y="404"/>
                    </a:lnTo>
                    <a:lnTo>
                      <a:pt x="34" y="201"/>
                    </a:lnTo>
                    <a:lnTo>
                      <a:pt x="45" y="60"/>
                    </a:lnTo>
                    <a:lnTo>
                      <a:pt x="72" y="0"/>
                    </a:lnTo>
                    <a:lnTo>
                      <a:pt x="72" y="34"/>
                    </a:lnTo>
                    <a:close/>
                  </a:path>
                </a:pathLst>
              </a:custGeom>
              <a:solidFill>
                <a:srgbClr val="7D7D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0"/>
              <p:cNvSpPr>
                <a:spLocks/>
              </p:cNvSpPr>
              <p:nvPr/>
            </p:nvSpPr>
            <p:spPr bwMode="auto">
              <a:xfrm>
                <a:off x="1860" y="792"/>
                <a:ext cx="126" cy="191"/>
              </a:xfrm>
              <a:custGeom>
                <a:avLst/>
                <a:gdLst>
                  <a:gd name="T0" fmla="*/ 0 w 253"/>
                  <a:gd name="T1" fmla="*/ 1 h 380"/>
                  <a:gd name="T2" fmla="*/ 0 w 253"/>
                  <a:gd name="T3" fmla="*/ 1 h 380"/>
                  <a:gd name="T4" fmla="*/ 0 w 253"/>
                  <a:gd name="T5" fmla="*/ 1 h 380"/>
                  <a:gd name="T6" fmla="*/ 0 w 253"/>
                  <a:gd name="T7" fmla="*/ 1 h 380"/>
                  <a:gd name="T8" fmla="*/ 0 w 253"/>
                  <a:gd name="T9" fmla="*/ 1 h 380"/>
                  <a:gd name="T10" fmla="*/ 0 w 253"/>
                  <a:gd name="T11" fmla="*/ 1 h 380"/>
                  <a:gd name="T12" fmla="*/ 0 w 253"/>
                  <a:gd name="T13" fmla="*/ 1 h 380"/>
                  <a:gd name="T14" fmla="*/ 0 w 253"/>
                  <a:gd name="T15" fmla="*/ 1 h 380"/>
                  <a:gd name="T16" fmla="*/ 0 w 253"/>
                  <a:gd name="T17" fmla="*/ 1 h 380"/>
                  <a:gd name="T18" fmla="*/ 0 w 253"/>
                  <a:gd name="T19" fmla="*/ 1 h 380"/>
                  <a:gd name="T20" fmla="*/ 0 w 253"/>
                  <a:gd name="T21" fmla="*/ 1 h 380"/>
                  <a:gd name="T22" fmla="*/ 0 w 253"/>
                  <a:gd name="T23" fmla="*/ 1 h 380"/>
                  <a:gd name="T24" fmla="*/ 0 w 253"/>
                  <a:gd name="T25" fmla="*/ 1 h 380"/>
                  <a:gd name="T26" fmla="*/ 0 w 253"/>
                  <a:gd name="T27" fmla="*/ 1 h 380"/>
                  <a:gd name="T28" fmla="*/ 0 w 253"/>
                  <a:gd name="T29" fmla="*/ 1 h 380"/>
                  <a:gd name="T30" fmla="*/ 0 w 253"/>
                  <a:gd name="T31" fmla="*/ 1 h 380"/>
                  <a:gd name="T32" fmla="*/ 0 w 253"/>
                  <a:gd name="T33" fmla="*/ 1 h 380"/>
                  <a:gd name="T34" fmla="*/ 0 w 253"/>
                  <a:gd name="T35" fmla="*/ 1 h 380"/>
                  <a:gd name="T36" fmla="*/ 0 w 253"/>
                  <a:gd name="T37" fmla="*/ 1 h 380"/>
                  <a:gd name="T38" fmla="*/ 0 w 253"/>
                  <a:gd name="T39" fmla="*/ 1 h 380"/>
                  <a:gd name="T40" fmla="*/ 0 w 253"/>
                  <a:gd name="T41" fmla="*/ 1 h 380"/>
                  <a:gd name="T42" fmla="*/ 0 w 253"/>
                  <a:gd name="T43" fmla="*/ 1 h 380"/>
                  <a:gd name="T44" fmla="*/ 0 w 253"/>
                  <a:gd name="T45" fmla="*/ 1 h 380"/>
                  <a:gd name="T46" fmla="*/ 0 w 253"/>
                  <a:gd name="T47" fmla="*/ 1 h 380"/>
                  <a:gd name="T48" fmla="*/ 0 w 253"/>
                  <a:gd name="T49" fmla="*/ 1 h 380"/>
                  <a:gd name="T50" fmla="*/ 0 w 253"/>
                  <a:gd name="T51" fmla="*/ 1 h 380"/>
                  <a:gd name="T52" fmla="*/ 0 w 253"/>
                  <a:gd name="T53" fmla="*/ 1 h 380"/>
                  <a:gd name="T54" fmla="*/ 0 w 253"/>
                  <a:gd name="T55" fmla="*/ 1 h 380"/>
                  <a:gd name="T56" fmla="*/ 0 w 253"/>
                  <a:gd name="T57" fmla="*/ 1 h 380"/>
                  <a:gd name="T58" fmla="*/ 0 w 253"/>
                  <a:gd name="T59" fmla="*/ 1 h 380"/>
                  <a:gd name="T60" fmla="*/ 0 w 253"/>
                  <a:gd name="T61" fmla="*/ 1 h 380"/>
                  <a:gd name="T62" fmla="*/ 0 w 253"/>
                  <a:gd name="T63" fmla="*/ 1 h 380"/>
                  <a:gd name="T64" fmla="*/ 0 w 253"/>
                  <a:gd name="T65" fmla="*/ 1 h 380"/>
                  <a:gd name="T66" fmla="*/ 0 w 253"/>
                  <a:gd name="T67" fmla="*/ 1 h 380"/>
                  <a:gd name="T68" fmla="*/ 0 w 253"/>
                  <a:gd name="T69" fmla="*/ 1 h 380"/>
                  <a:gd name="T70" fmla="*/ 0 w 253"/>
                  <a:gd name="T71" fmla="*/ 1 h 380"/>
                  <a:gd name="T72" fmla="*/ 0 w 253"/>
                  <a:gd name="T73" fmla="*/ 1 h 380"/>
                  <a:gd name="T74" fmla="*/ 0 w 253"/>
                  <a:gd name="T75" fmla="*/ 1 h 380"/>
                  <a:gd name="T76" fmla="*/ 0 w 253"/>
                  <a:gd name="T77" fmla="*/ 1 h 380"/>
                  <a:gd name="T78" fmla="*/ 0 w 253"/>
                  <a:gd name="T79" fmla="*/ 1 h 380"/>
                  <a:gd name="T80" fmla="*/ 0 w 253"/>
                  <a:gd name="T81" fmla="*/ 1 h 380"/>
                  <a:gd name="T82" fmla="*/ 0 w 253"/>
                  <a:gd name="T83" fmla="*/ 1 h 380"/>
                  <a:gd name="T84" fmla="*/ 0 w 253"/>
                  <a:gd name="T85" fmla="*/ 1 h 380"/>
                  <a:gd name="T86" fmla="*/ 0 w 253"/>
                  <a:gd name="T87" fmla="*/ 1 h 380"/>
                  <a:gd name="T88" fmla="*/ 0 w 253"/>
                  <a:gd name="T89" fmla="*/ 1 h 380"/>
                  <a:gd name="T90" fmla="*/ 0 w 253"/>
                  <a:gd name="T91" fmla="*/ 1 h 380"/>
                  <a:gd name="T92" fmla="*/ 0 w 253"/>
                  <a:gd name="T93" fmla="*/ 1 h 380"/>
                  <a:gd name="T94" fmla="*/ 0 w 253"/>
                  <a:gd name="T95" fmla="*/ 1 h 380"/>
                  <a:gd name="T96" fmla="*/ 0 w 253"/>
                  <a:gd name="T97" fmla="*/ 1 h 380"/>
                  <a:gd name="T98" fmla="*/ 0 w 253"/>
                  <a:gd name="T99" fmla="*/ 1 h 380"/>
                  <a:gd name="T100" fmla="*/ 0 w 253"/>
                  <a:gd name="T101" fmla="*/ 1 h 380"/>
                  <a:gd name="T102" fmla="*/ 0 w 253"/>
                  <a:gd name="T103" fmla="*/ 1 h 380"/>
                  <a:gd name="T104" fmla="*/ 0 w 253"/>
                  <a:gd name="T105" fmla="*/ 1 h 380"/>
                  <a:gd name="T106" fmla="*/ 0 w 253"/>
                  <a:gd name="T107" fmla="*/ 1 h 380"/>
                  <a:gd name="T108" fmla="*/ 0 w 253"/>
                  <a:gd name="T109" fmla="*/ 0 h 380"/>
                  <a:gd name="T110" fmla="*/ 0 w 253"/>
                  <a:gd name="T111" fmla="*/ 1 h 380"/>
                  <a:gd name="T112" fmla="*/ 0 w 253"/>
                  <a:gd name="T113" fmla="*/ 1 h 380"/>
                  <a:gd name="T114" fmla="*/ 0 w 253"/>
                  <a:gd name="T115" fmla="*/ 1 h 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53"/>
                  <a:gd name="T175" fmla="*/ 0 h 380"/>
                  <a:gd name="T176" fmla="*/ 253 w 253"/>
                  <a:gd name="T177" fmla="*/ 380 h 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53" h="380">
                    <a:moveTo>
                      <a:pt x="4" y="95"/>
                    </a:moveTo>
                    <a:lnTo>
                      <a:pt x="0" y="219"/>
                    </a:lnTo>
                    <a:lnTo>
                      <a:pt x="21" y="262"/>
                    </a:lnTo>
                    <a:lnTo>
                      <a:pt x="42" y="141"/>
                    </a:lnTo>
                    <a:lnTo>
                      <a:pt x="119" y="310"/>
                    </a:lnTo>
                    <a:lnTo>
                      <a:pt x="123" y="314"/>
                    </a:lnTo>
                    <a:lnTo>
                      <a:pt x="131" y="316"/>
                    </a:lnTo>
                    <a:lnTo>
                      <a:pt x="138" y="323"/>
                    </a:lnTo>
                    <a:lnTo>
                      <a:pt x="150" y="329"/>
                    </a:lnTo>
                    <a:lnTo>
                      <a:pt x="161" y="336"/>
                    </a:lnTo>
                    <a:lnTo>
                      <a:pt x="165" y="340"/>
                    </a:lnTo>
                    <a:lnTo>
                      <a:pt x="173" y="342"/>
                    </a:lnTo>
                    <a:lnTo>
                      <a:pt x="178" y="348"/>
                    </a:lnTo>
                    <a:lnTo>
                      <a:pt x="186" y="352"/>
                    </a:lnTo>
                    <a:lnTo>
                      <a:pt x="192" y="355"/>
                    </a:lnTo>
                    <a:lnTo>
                      <a:pt x="197" y="359"/>
                    </a:lnTo>
                    <a:lnTo>
                      <a:pt x="203" y="361"/>
                    </a:lnTo>
                    <a:lnTo>
                      <a:pt x="211" y="365"/>
                    </a:lnTo>
                    <a:lnTo>
                      <a:pt x="220" y="371"/>
                    </a:lnTo>
                    <a:lnTo>
                      <a:pt x="232" y="376"/>
                    </a:lnTo>
                    <a:lnTo>
                      <a:pt x="239" y="378"/>
                    </a:lnTo>
                    <a:lnTo>
                      <a:pt x="245" y="380"/>
                    </a:lnTo>
                    <a:lnTo>
                      <a:pt x="251" y="380"/>
                    </a:lnTo>
                    <a:lnTo>
                      <a:pt x="253" y="378"/>
                    </a:lnTo>
                    <a:lnTo>
                      <a:pt x="251" y="374"/>
                    </a:lnTo>
                    <a:lnTo>
                      <a:pt x="251" y="371"/>
                    </a:lnTo>
                    <a:lnTo>
                      <a:pt x="251" y="367"/>
                    </a:lnTo>
                    <a:lnTo>
                      <a:pt x="251" y="361"/>
                    </a:lnTo>
                    <a:lnTo>
                      <a:pt x="249" y="354"/>
                    </a:lnTo>
                    <a:lnTo>
                      <a:pt x="247" y="346"/>
                    </a:lnTo>
                    <a:lnTo>
                      <a:pt x="247" y="338"/>
                    </a:lnTo>
                    <a:lnTo>
                      <a:pt x="247" y="331"/>
                    </a:lnTo>
                    <a:lnTo>
                      <a:pt x="245" y="321"/>
                    </a:lnTo>
                    <a:lnTo>
                      <a:pt x="243" y="310"/>
                    </a:lnTo>
                    <a:lnTo>
                      <a:pt x="241" y="300"/>
                    </a:lnTo>
                    <a:lnTo>
                      <a:pt x="239" y="291"/>
                    </a:lnTo>
                    <a:lnTo>
                      <a:pt x="237" y="279"/>
                    </a:lnTo>
                    <a:lnTo>
                      <a:pt x="237" y="268"/>
                    </a:lnTo>
                    <a:lnTo>
                      <a:pt x="235" y="258"/>
                    </a:lnTo>
                    <a:lnTo>
                      <a:pt x="235" y="247"/>
                    </a:lnTo>
                    <a:lnTo>
                      <a:pt x="232" y="236"/>
                    </a:lnTo>
                    <a:lnTo>
                      <a:pt x="232" y="224"/>
                    </a:lnTo>
                    <a:lnTo>
                      <a:pt x="230" y="215"/>
                    </a:lnTo>
                    <a:lnTo>
                      <a:pt x="228" y="205"/>
                    </a:lnTo>
                    <a:lnTo>
                      <a:pt x="226" y="194"/>
                    </a:lnTo>
                    <a:lnTo>
                      <a:pt x="224" y="184"/>
                    </a:lnTo>
                    <a:lnTo>
                      <a:pt x="222" y="175"/>
                    </a:lnTo>
                    <a:lnTo>
                      <a:pt x="222" y="167"/>
                    </a:lnTo>
                    <a:lnTo>
                      <a:pt x="220" y="160"/>
                    </a:lnTo>
                    <a:lnTo>
                      <a:pt x="218" y="152"/>
                    </a:lnTo>
                    <a:lnTo>
                      <a:pt x="218" y="146"/>
                    </a:lnTo>
                    <a:lnTo>
                      <a:pt x="218" y="143"/>
                    </a:lnTo>
                    <a:lnTo>
                      <a:pt x="218" y="135"/>
                    </a:lnTo>
                    <a:lnTo>
                      <a:pt x="218" y="133"/>
                    </a:lnTo>
                    <a:lnTo>
                      <a:pt x="201" y="0"/>
                    </a:lnTo>
                    <a:lnTo>
                      <a:pt x="72" y="34"/>
                    </a:lnTo>
                    <a:lnTo>
                      <a:pt x="4" y="95"/>
                    </a:lnTo>
                    <a:close/>
                  </a:path>
                </a:pathLst>
              </a:custGeom>
              <a:solidFill>
                <a:srgbClr val="7885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1783" y="902"/>
                <a:ext cx="186" cy="275"/>
              </a:xfrm>
              <a:custGeom>
                <a:avLst/>
                <a:gdLst>
                  <a:gd name="T0" fmla="*/ 1 w 372"/>
                  <a:gd name="T1" fmla="*/ 0 h 551"/>
                  <a:gd name="T2" fmla="*/ 1 w 372"/>
                  <a:gd name="T3" fmla="*/ 0 h 551"/>
                  <a:gd name="T4" fmla="*/ 1 w 372"/>
                  <a:gd name="T5" fmla="*/ 0 h 551"/>
                  <a:gd name="T6" fmla="*/ 0 w 372"/>
                  <a:gd name="T7" fmla="*/ 0 h 551"/>
                  <a:gd name="T8" fmla="*/ 1 w 372"/>
                  <a:gd name="T9" fmla="*/ 0 h 551"/>
                  <a:gd name="T10" fmla="*/ 1 w 372"/>
                  <a:gd name="T11" fmla="*/ 0 h 551"/>
                  <a:gd name="T12" fmla="*/ 1 w 372"/>
                  <a:gd name="T13" fmla="*/ 0 h 551"/>
                  <a:gd name="T14" fmla="*/ 1 w 372"/>
                  <a:gd name="T15" fmla="*/ 0 h 551"/>
                  <a:gd name="T16" fmla="*/ 1 w 372"/>
                  <a:gd name="T17" fmla="*/ 0 h 551"/>
                  <a:gd name="T18" fmla="*/ 1 w 372"/>
                  <a:gd name="T19" fmla="*/ 0 h 551"/>
                  <a:gd name="T20" fmla="*/ 1 w 372"/>
                  <a:gd name="T21" fmla="*/ 0 h 551"/>
                  <a:gd name="T22" fmla="*/ 1 w 372"/>
                  <a:gd name="T23" fmla="*/ 0 h 551"/>
                  <a:gd name="T24" fmla="*/ 1 w 372"/>
                  <a:gd name="T25" fmla="*/ 0 h 551"/>
                  <a:gd name="T26" fmla="*/ 1 w 372"/>
                  <a:gd name="T27" fmla="*/ 0 h 551"/>
                  <a:gd name="T28" fmla="*/ 1 w 372"/>
                  <a:gd name="T29" fmla="*/ 0 h 551"/>
                  <a:gd name="T30" fmla="*/ 1 w 372"/>
                  <a:gd name="T31" fmla="*/ 0 h 551"/>
                  <a:gd name="T32" fmla="*/ 1 w 372"/>
                  <a:gd name="T33" fmla="*/ 0 h 551"/>
                  <a:gd name="T34" fmla="*/ 1 w 372"/>
                  <a:gd name="T35" fmla="*/ 0 h 551"/>
                  <a:gd name="T36" fmla="*/ 1 w 372"/>
                  <a:gd name="T37" fmla="*/ 0 h 551"/>
                  <a:gd name="T38" fmla="*/ 1 w 372"/>
                  <a:gd name="T39" fmla="*/ 0 h 551"/>
                  <a:gd name="T40" fmla="*/ 1 w 372"/>
                  <a:gd name="T41" fmla="*/ 0 h 551"/>
                  <a:gd name="T42" fmla="*/ 1 w 372"/>
                  <a:gd name="T43" fmla="*/ 0 h 551"/>
                  <a:gd name="T44" fmla="*/ 1 w 372"/>
                  <a:gd name="T45" fmla="*/ 0 h 551"/>
                  <a:gd name="T46" fmla="*/ 1 w 372"/>
                  <a:gd name="T47" fmla="*/ 0 h 551"/>
                  <a:gd name="T48" fmla="*/ 1 w 372"/>
                  <a:gd name="T49" fmla="*/ 0 h 551"/>
                  <a:gd name="T50" fmla="*/ 1 w 372"/>
                  <a:gd name="T51" fmla="*/ 0 h 551"/>
                  <a:gd name="T52" fmla="*/ 1 w 372"/>
                  <a:gd name="T53" fmla="*/ 0 h 551"/>
                  <a:gd name="T54" fmla="*/ 1 w 372"/>
                  <a:gd name="T55" fmla="*/ 0 h 551"/>
                  <a:gd name="T56" fmla="*/ 1 w 372"/>
                  <a:gd name="T57" fmla="*/ 0 h 551"/>
                  <a:gd name="T58" fmla="*/ 1 w 372"/>
                  <a:gd name="T59" fmla="*/ 0 h 551"/>
                  <a:gd name="T60" fmla="*/ 1 w 372"/>
                  <a:gd name="T61" fmla="*/ 0 h 551"/>
                  <a:gd name="T62" fmla="*/ 1 w 372"/>
                  <a:gd name="T63" fmla="*/ 0 h 551"/>
                  <a:gd name="T64" fmla="*/ 1 w 372"/>
                  <a:gd name="T65" fmla="*/ 0 h 551"/>
                  <a:gd name="T66" fmla="*/ 1 w 372"/>
                  <a:gd name="T67" fmla="*/ 0 h 551"/>
                  <a:gd name="T68" fmla="*/ 1 w 372"/>
                  <a:gd name="T69" fmla="*/ 0 h 551"/>
                  <a:gd name="T70" fmla="*/ 1 w 372"/>
                  <a:gd name="T71" fmla="*/ 0 h 551"/>
                  <a:gd name="T72" fmla="*/ 1 w 372"/>
                  <a:gd name="T73" fmla="*/ 0 h 551"/>
                  <a:gd name="T74" fmla="*/ 1 w 372"/>
                  <a:gd name="T75" fmla="*/ 0 h 551"/>
                  <a:gd name="T76" fmla="*/ 1 w 372"/>
                  <a:gd name="T77" fmla="*/ 0 h 551"/>
                  <a:gd name="T78" fmla="*/ 1 w 372"/>
                  <a:gd name="T79" fmla="*/ 0 h 551"/>
                  <a:gd name="T80" fmla="*/ 1 w 372"/>
                  <a:gd name="T81" fmla="*/ 0 h 551"/>
                  <a:gd name="T82" fmla="*/ 1 w 372"/>
                  <a:gd name="T83" fmla="*/ 0 h 551"/>
                  <a:gd name="T84" fmla="*/ 1 w 372"/>
                  <a:gd name="T85" fmla="*/ 0 h 551"/>
                  <a:gd name="T86" fmla="*/ 1 w 372"/>
                  <a:gd name="T87" fmla="*/ 0 h 551"/>
                  <a:gd name="T88" fmla="*/ 1 w 372"/>
                  <a:gd name="T89" fmla="*/ 0 h 551"/>
                  <a:gd name="T90" fmla="*/ 1 w 372"/>
                  <a:gd name="T91" fmla="*/ 0 h 551"/>
                  <a:gd name="T92" fmla="*/ 1 w 372"/>
                  <a:gd name="T93" fmla="*/ 0 h 551"/>
                  <a:gd name="T94" fmla="*/ 1 w 372"/>
                  <a:gd name="T95" fmla="*/ 0 h 551"/>
                  <a:gd name="T96" fmla="*/ 1 w 372"/>
                  <a:gd name="T97" fmla="*/ 0 h 551"/>
                  <a:gd name="T98" fmla="*/ 1 w 372"/>
                  <a:gd name="T99" fmla="*/ 0 h 551"/>
                  <a:gd name="T100" fmla="*/ 1 w 372"/>
                  <a:gd name="T101" fmla="*/ 0 h 551"/>
                  <a:gd name="T102" fmla="*/ 1 w 372"/>
                  <a:gd name="T103" fmla="*/ 0 h 551"/>
                  <a:gd name="T104" fmla="*/ 1 w 372"/>
                  <a:gd name="T105" fmla="*/ 0 h 551"/>
                  <a:gd name="T106" fmla="*/ 1 w 372"/>
                  <a:gd name="T107" fmla="*/ 0 h 551"/>
                  <a:gd name="T108" fmla="*/ 1 w 372"/>
                  <a:gd name="T109" fmla="*/ 0 h 551"/>
                  <a:gd name="T110" fmla="*/ 1 w 372"/>
                  <a:gd name="T111" fmla="*/ 0 h 551"/>
                  <a:gd name="T112" fmla="*/ 1 w 372"/>
                  <a:gd name="T113" fmla="*/ 0 h 551"/>
                  <a:gd name="T114" fmla="*/ 1 w 372"/>
                  <a:gd name="T115" fmla="*/ 0 h 551"/>
                  <a:gd name="T116" fmla="*/ 1 w 372"/>
                  <a:gd name="T117" fmla="*/ 0 h 551"/>
                  <a:gd name="T118" fmla="*/ 1 w 372"/>
                  <a:gd name="T119" fmla="*/ 0 h 551"/>
                  <a:gd name="T120" fmla="*/ 1 w 372"/>
                  <a:gd name="T121" fmla="*/ 0 h 55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72"/>
                  <a:gd name="T184" fmla="*/ 0 h 551"/>
                  <a:gd name="T185" fmla="*/ 372 w 372"/>
                  <a:gd name="T186" fmla="*/ 551 h 55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72" h="551">
                    <a:moveTo>
                      <a:pt x="102" y="254"/>
                    </a:moveTo>
                    <a:lnTo>
                      <a:pt x="167" y="387"/>
                    </a:lnTo>
                    <a:lnTo>
                      <a:pt x="59" y="418"/>
                    </a:lnTo>
                    <a:lnTo>
                      <a:pt x="0" y="490"/>
                    </a:lnTo>
                    <a:lnTo>
                      <a:pt x="49" y="517"/>
                    </a:lnTo>
                    <a:lnTo>
                      <a:pt x="49" y="520"/>
                    </a:lnTo>
                    <a:lnTo>
                      <a:pt x="47" y="526"/>
                    </a:lnTo>
                    <a:lnTo>
                      <a:pt x="49" y="536"/>
                    </a:lnTo>
                    <a:lnTo>
                      <a:pt x="49" y="539"/>
                    </a:lnTo>
                    <a:lnTo>
                      <a:pt x="53" y="545"/>
                    </a:lnTo>
                    <a:lnTo>
                      <a:pt x="59" y="549"/>
                    </a:lnTo>
                    <a:lnTo>
                      <a:pt x="68" y="551"/>
                    </a:lnTo>
                    <a:lnTo>
                      <a:pt x="74" y="547"/>
                    </a:lnTo>
                    <a:lnTo>
                      <a:pt x="85" y="543"/>
                    </a:lnTo>
                    <a:lnTo>
                      <a:pt x="93" y="536"/>
                    </a:lnTo>
                    <a:lnTo>
                      <a:pt x="101" y="526"/>
                    </a:lnTo>
                    <a:lnTo>
                      <a:pt x="106" y="517"/>
                    </a:lnTo>
                    <a:lnTo>
                      <a:pt x="114" y="511"/>
                    </a:lnTo>
                    <a:lnTo>
                      <a:pt x="116" y="505"/>
                    </a:lnTo>
                    <a:lnTo>
                      <a:pt x="120" y="503"/>
                    </a:lnTo>
                    <a:lnTo>
                      <a:pt x="235" y="460"/>
                    </a:lnTo>
                    <a:lnTo>
                      <a:pt x="321" y="456"/>
                    </a:lnTo>
                    <a:lnTo>
                      <a:pt x="323" y="456"/>
                    </a:lnTo>
                    <a:lnTo>
                      <a:pt x="327" y="458"/>
                    </a:lnTo>
                    <a:lnTo>
                      <a:pt x="332" y="462"/>
                    </a:lnTo>
                    <a:lnTo>
                      <a:pt x="342" y="465"/>
                    </a:lnTo>
                    <a:lnTo>
                      <a:pt x="350" y="465"/>
                    </a:lnTo>
                    <a:lnTo>
                      <a:pt x="357" y="463"/>
                    </a:lnTo>
                    <a:lnTo>
                      <a:pt x="363" y="460"/>
                    </a:lnTo>
                    <a:lnTo>
                      <a:pt x="365" y="452"/>
                    </a:lnTo>
                    <a:lnTo>
                      <a:pt x="365" y="444"/>
                    </a:lnTo>
                    <a:lnTo>
                      <a:pt x="365" y="437"/>
                    </a:lnTo>
                    <a:lnTo>
                      <a:pt x="365" y="425"/>
                    </a:lnTo>
                    <a:lnTo>
                      <a:pt x="365" y="416"/>
                    </a:lnTo>
                    <a:lnTo>
                      <a:pt x="365" y="410"/>
                    </a:lnTo>
                    <a:lnTo>
                      <a:pt x="365" y="403"/>
                    </a:lnTo>
                    <a:lnTo>
                      <a:pt x="365" y="397"/>
                    </a:lnTo>
                    <a:lnTo>
                      <a:pt x="365" y="391"/>
                    </a:lnTo>
                    <a:lnTo>
                      <a:pt x="365" y="384"/>
                    </a:lnTo>
                    <a:lnTo>
                      <a:pt x="367" y="378"/>
                    </a:lnTo>
                    <a:lnTo>
                      <a:pt x="367" y="372"/>
                    </a:lnTo>
                    <a:lnTo>
                      <a:pt x="367" y="366"/>
                    </a:lnTo>
                    <a:lnTo>
                      <a:pt x="367" y="359"/>
                    </a:lnTo>
                    <a:lnTo>
                      <a:pt x="367" y="353"/>
                    </a:lnTo>
                    <a:lnTo>
                      <a:pt x="367" y="346"/>
                    </a:lnTo>
                    <a:lnTo>
                      <a:pt x="369" y="342"/>
                    </a:lnTo>
                    <a:lnTo>
                      <a:pt x="369" y="328"/>
                    </a:lnTo>
                    <a:lnTo>
                      <a:pt x="370" y="319"/>
                    </a:lnTo>
                    <a:lnTo>
                      <a:pt x="370" y="311"/>
                    </a:lnTo>
                    <a:lnTo>
                      <a:pt x="370" y="306"/>
                    </a:lnTo>
                    <a:lnTo>
                      <a:pt x="370" y="302"/>
                    </a:lnTo>
                    <a:lnTo>
                      <a:pt x="372" y="302"/>
                    </a:lnTo>
                    <a:lnTo>
                      <a:pt x="256" y="203"/>
                    </a:lnTo>
                    <a:lnTo>
                      <a:pt x="192" y="0"/>
                    </a:lnTo>
                    <a:lnTo>
                      <a:pt x="188" y="135"/>
                    </a:lnTo>
                    <a:lnTo>
                      <a:pt x="144" y="129"/>
                    </a:lnTo>
                    <a:lnTo>
                      <a:pt x="140" y="0"/>
                    </a:lnTo>
                    <a:lnTo>
                      <a:pt x="89" y="91"/>
                    </a:lnTo>
                    <a:lnTo>
                      <a:pt x="102" y="254"/>
                    </a:lnTo>
                    <a:close/>
                  </a:path>
                </a:pathLst>
              </a:custGeom>
              <a:solidFill>
                <a:srgbClr val="4D4D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2"/>
              <p:cNvSpPr>
                <a:spLocks/>
              </p:cNvSpPr>
              <p:nvPr/>
            </p:nvSpPr>
            <p:spPr bwMode="auto">
              <a:xfrm>
                <a:off x="1922" y="980"/>
                <a:ext cx="73" cy="80"/>
              </a:xfrm>
              <a:custGeom>
                <a:avLst/>
                <a:gdLst>
                  <a:gd name="T0" fmla="*/ 0 w 147"/>
                  <a:gd name="T1" fmla="*/ 0 h 160"/>
                  <a:gd name="T2" fmla="*/ 0 w 147"/>
                  <a:gd name="T3" fmla="*/ 1 h 160"/>
                  <a:gd name="T4" fmla="*/ 0 w 147"/>
                  <a:gd name="T5" fmla="*/ 1 h 160"/>
                  <a:gd name="T6" fmla="*/ 0 w 147"/>
                  <a:gd name="T7" fmla="*/ 1 h 160"/>
                  <a:gd name="T8" fmla="*/ 0 w 147"/>
                  <a:gd name="T9" fmla="*/ 1 h 160"/>
                  <a:gd name="T10" fmla="*/ 0 w 147"/>
                  <a:gd name="T11" fmla="*/ 0 h 160"/>
                  <a:gd name="T12" fmla="*/ 0 w 147"/>
                  <a:gd name="T13" fmla="*/ 0 h 1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7"/>
                  <a:gd name="T22" fmla="*/ 0 h 160"/>
                  <a:gd name="T23" fmla="*/ 147 w 147"/>
                  <a:gd name="T24" fmla="*/ 160 h 16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7" h="160">
                    <a:moveTo>
                      <a:pt x="0" y="0"/>
                    </a:moveTo>
                    <a:lnTo>
                      <a:pt x="88" y="14"/>
                    </a:lnTo>
                    <a:lnTo>
                      <a:pt x="147" y="151"/>
                    </a:lnTo>
                    <a:lnTo>
                      <a:pt x="95" y="160"/>
                    </a:lnTo>
                    <a:lnTo>
                      <a:pt x="1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E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Freeform 23"/>
              <p:cNvSpPr>
                <a:spLocks/>
              </p:cNvSpPr>
              <p:nvPr/>
            </p:nvSpPr>
            <p:spPr bwMode="auto">
              <a:xfrm>
                <a:off x="1982" y="682"/>
                <a:ext cx="217" cy="521"/>
              </a:xfrm>
              <a:custGeom>
                <a:avLst/>
                <a:gdLst>
                  <a:gd name="T0" fmla="*/ 1 w 433"/>
                  <a:gd name="T1" fmla="*/ 1 h 1042"/>
                  <a:gd name="T2" fmla="*/ 1 w 433"/>
                  <a:gd name="T3" fmla="*/ 1 h 1042"/>
                  <a:gd name="T4" fmla="*/ 1 w 433"/>
                  <a:gd name="T5" fmla="*/ 1 h 1042"/>
                  <a:gd name="T6" fmla="*/ 1 w 433"/>
                  <a:gd name="T7" fmla="*/ 1 h 1042"/>
                  <a:gd name="T8" fmla="*/ 1 w 433"/>
                  <a:gd name="T9" fmla="*/ 1 h 1042"/>
                  <a:gd name="T10" fmla="*/ 0 w 433"/>
                  <a:gd name="T11" fmla="*/ 1 h 1042"/>
                  <a:gd name="T12" fmla="*/ 0 w 433"/>
                  <a:gd name="T13" fmla="*/ 1 h 1042"/>
                  <a:gd name="T14" fmla="*/ 0 w 433"/>
                  <a:gd name="T15" fmla="*/ 1 h 1042"/>
                  <a:gd name="T16" fmla="*/ 0 w 433"/>
                  <a:gd name="T17" fmla="*/ 1 h 1042"/>
                  <a:gd name="T18" fmla="*/ 0 w 433"/>
                  <a:gd name="T19" fmla="*/ 1 h 1042"/>
                  <a:gd name="T20" fmla="*/ 0 w 433"/>
                  <a:gd name="T21" fmla="*/ 1 h 1042"/>
                  <a:gd name="T22" fmla="*/ 1 w 433"/>
                  <a:gd name="T23" fmla="*/ 1 h 1042"/>
                  <a:gd name="T24" fmla="*/ 1 w 433"/>
                  <a:gd name="T25" fmla="*/ 1 h 1042"/>
                  <a:gd name="T26" fmla="*/ 1 w 433"/>
                  <a:gd name="T27" fmla="*/ 1 h 1042"/>
                  <a:gd name="T28" fmla="*/ 1 w 433"/>
                  <a:gd name="T29" fmla="*/ 1 h 1042"/>
                  <a:gd name="T30" fmla="*/ 1 w 433"/>
                  <a:gd name="T31" fmla="*/ 1 h 1042"/>
                  <a:gd name="T32" fmla="*/ 1 w 433"/>
                  <a:gd name="T33" fmla="*/ 1 h 1042"/>
                  <a:gd name="T34" fmla="*/ 1 w 433"/>
                  <a:gd name="T35" fmla="*/ 1 h 1042"/>
                  <a:gd name="T36" fmla="*/ 1 w 433"/>
                  <a:gd name="T37" fmla="*/ 1 h 1042"/>
                  <a:gd name="T38" fmla="*/ 1 w 433"/>
                  <a:gd name="T39" fmla="*/ 1 h 1042"/>
                  <a:gd name="T40" fmla="*/ 1 w 433"/>
                  <a:gd name="T41" fmla="*/ 1 h 1042"/>
                  <a:gd name="T42" fmla="*/ 1 w 433"/>
                  <a:gd name="T43" fmla="*/ 1 h 1042"/>
                  <a:gd name="T44" fmla="*/ 1 w 433"/>
                  <a:gd name="T45" fmla="*/ 1 h 1042"/>
                  <a:gd name="T46" fmla="*/ 1 w 433"/>
                  <a:gd name="T47" fmla="*/ 1 h 1042"/>
                  <a:gd name="T48" fmla="*/ 1 w 433"/>
                  <a:gd name="T49" fmla="*/ 1 h 1042"/>
                  <a:gd name="T50" fmla="*/ 1 w 433"/>
                  <a:gd name="T51" fmla="*/ 1 h 1042"/>
                  <a:gd name="T52" fmla="*/ 1 w 433"/>
                  <a:gd name="T53" fmla="*/ 1 h 1042"/>
                  <a:gd name="T54" fmla="*/ 1 w 433"/>
                  <a:gd name="T55" fmla="*/ 1 h 1042"/>
                  <a:gd name="T56" fmla="*/ 1 w 433"/>
                  <a:gd name="T57" fmla="*/ 1 h 1042"/>
                  <a:gd name="T58" fmla="*/ 1 w 433"/>
                  <a:gd name="T59" fmla="*/ 1 h 1042"/>
                  <a:gd name="T60" fmla="*/ 1 w 433"/>
                  <a:gd name="T61" fmla="*/ 1 h 1042"/>
                  <a:gd name="T62" fmla="*/ 1 w 433"/>
                  <a:gd name="T63" fmla="*/ 1 h 1042"/>
                  <a:gd name="T64" fmla="*/ 1 w 433"/>
                  <a:gd name="T65" fmla="*/ 1 h 1042"/>
                  <a:gd name="T66" fmla="*/ 1 w 433"/>
                  <a:gd name="T67" fmla="*/ 1 h 1042"/>
                  <a:gd name="T68" fmla="*/ 1 w 433"/>
                  <a:gd name="T69" fmla="*/ 1 h 1042"/>
                  <a:gd name="T70" fmla="*/ 1 w 433"/>
                  <a:gd name="T71" fmla="*/ 1 h 1042"/>
                  <a:gd name="T72" fmla="*/ 1 w 433"/>
                  <a:gd name="T73" fmla="*/ 1 h 1042"/>
                  <a:gd name="T74" fmla="*/ 1 w 433"/>
                  <a:gd name="T75" fmla="*/ 1 h 1042"/>
                  <a:gd name="T76" fmla="*/ 1 w 433"/>
                  <a:gd name="T77" fmla="*/ 1 h 1042"/>
                  <a:gd name="T78" fmla="*/ 1 w 433"/>
                  <a:gd name="T79" fmla="*/ 1 h 1042"/>
                  <a:gd name="T80" fmla="*/ 1 w 433"/>
                  <a:gd name="T81" fmla="*/ 1 h 1042"/>
                  <a:gd name="T82" fmla="*/ 1 w 433"/>
                  <a:gd name="T83" fmla="*/ 1 h 1042"/>
                  <a:gd name="T84" fmla="*/ 1 w 433"/>
                  <a:gd name="T85" fmla="*/ 1 h 1042"/>
                  <a:gd name="T86" fmla="*/ 1 w 433"/>
                  <a:gd name="T87" fmla="*/ 1 h 1042"/>
                  <a:gd name="T88" fmla="*/ 1 w 433"/>
                  <a:gd name="T89" fmla="*/ 1 h 1042"/>
                  <a:gd name="T90" fmla="*/ 1 w 433"/>
                  <a:gd name="T91" fmla="*/ 1 h 1042"/>
                  <a:gd name="T92" fmla="*/ 1 w 433"/>
                  <a:gd name="T93" fmla="*/ 1 h 1042"/>
                  <a:gd name="T94" fmla="*/ 1 w 433"/>
                  <a:gd name="T95" fmla="*/ 1 h 1042"/>
                  <a:gd name="T96" fmla="*/ 1 w 433"/>
                  <a:gd name="T97" fmla="*/ 1 h 1042"/>
                  <a:gd name="T98" fmla="*/ 1 w 433"/>
                  <a:gd name="T99" fmla="*/ 1 h 1042"/>
                  <a:gd name="T100" fmla="*/ 1 w 433"/>
                  <a:gd name="T101" fmla="*/ 1 h 1042"/>
                  <a:gd name="T102" fmla="*/ 1 w 433"/>
                  <a:gd name="T103" fmla="*/ 1 h 1042"/>
                  <a:gd name="T104" fmla="*/ 1 w 433"/>
                  <a:gd name="T105" fmla="*/ 1 h 1042"/>
                  <a:gd name="T106" fmla="*/ 1 w 433"/>
                  <a:gd name="T107" fmla="*/ 1 h 1042"/>
                  <a:gd name="T108" fmla="*/ 1 w 433"/>
                  <a:gd name="T109" fmla="*/ 1 h 1042"/>
                  <a:gd name="T110" fmla="*/ 1 w 433"/>
                  <a:gd name="T111" fmla="*/ 1 h 1042"/>
                  <a:gd name="T112" fmla="*/ 1 w 433"/>
                  <a:gd name="T113" fmla="*/ 1 h 10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33"/>
                  <a:gd name="T172" fmla="*/ 0 h 1042"/>
                  <a:gd name="T173" fmla="*/ 433 w 433"/>
                  <a:gd name="T174" fmla="*/ 1042 h 10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33" h="1042">
                    <a:moveTo>
                      <a:pt x="28" y="40"/>
                    </a:moveTo>
                    <a:lnTo>
                      <a:pt x="8" y="153"/>
                    </a:lnTo>
                    <a:lnTo>
                      <a:pt x="6" y="153"/>
                    </a:lnTo>
                    <a:lnTo>
                      <a:pt x="6" y="158"/>
                    </a:lnTo>
                    <a:lnTo>
                      <a:pt x="6" y="166"/>
                    </a:lnTo>
                    <a:lnTo>
                      <a:pt x="6" y="177"/>
                    </a:lnTo>
                    <a:lnTo>
                      <a:pt x="4" y="181"/>
                    </a:lnTo>
                    <a:lnTo>
                      <a:pt x="4" y="189"/>
                    </a:lnTo>
                    <a:lnTo>
                      <a:pt x="4" y="194"/>
                    </a:lnTo>
                    <a:lnTo>
                      <a:pt x="4" y="202"/>
                    </a:lnTo>
                    <a:lnTo>
                      <a:pt x="2" y="208"/>
                    </a:lnTo>
                    <a:lnTo>
                      <a:pt x="2" y="217"/>
                    </a:lnTo>
                    <a:lnTo>
                      <a:pt x="2" y="225"/>
                    </a:lnTo>
                    <a:lnTo>
                      <a:pt x="2" y="234"/>
                    </a:lnTo>
                    <a:lnTo>
                      <a:pt x="2" y="242"/>
                    </a:lnTo>
                    <a:lnTo>
                      <a:pt x="2" y="251"/>
                    </a:lnTo>
                    <a:lnTo>
                      <a:pt x="0" y="259"/>
                    </a:lnTo>
                    <a:lnTo>
                      <a:pt x="0" y="267"/>
                    </a:lnTo>
                    <a:lnTo>
                      <a:pt x="0" y="274"/>
                    </a:lnTo>
                    <a:lnTo>
                      <a:pt x="0" y="284"/>
                    </a:lnTo>
                    <a:lnTo>
                      <a:pt x="0" y="291"/>
                    </a:lnTo>
                    <a:lnTo>
                      <a:pt x="0" y="301"/>
                    </a:lnTo>
                    <a:lnTo>
                      <a:pt x="0" y="307"/>
                    </a:lnTo>
                    <a:lnTo>
                      <a:pt x="0" y="314"/>
                    </a:lnTo>
                    <a:lnTo>
                      <a:pt x="0" y="320"/>
                    </a:lnTo>
                    <a:lnTo>
                      <a:pt x="0" y="327"/>
                    </a:lnTo>
                    <a:lnTo>
                      <a:pt x="0" y="333"/>
                    </a:lnTo>
                    <a:lnTo>
                      <a:pt x="0" y="341"/>
                    </a:lnTo>
                    <a:lnTo>
                      <a:pt x="0" y="345"/>
                    </a:lnTo>
                    <a:lnTo>
                      <a:pt x="0" y="350"/>
                    </a:lnTo>
                    <a:lnTo>
                      <a:pt x="0" y="354"/>
                    </a:lnTo>
                    <a:lnTo>
                      <a:pt x="0" y="360"/>
                    </a:lnTo>
                    <a:lnTo>
                      <a:pt x="0" y="365"/>
                    </a:lnTo>
                    <a:lnTo>
                      <a:pt x="0" y="373"/>
                    </a:lnTo>
                    <a:lnTo>
                      <a:pt x="0" y="381"/>
                    </a:lnTo>
                    <a:lnTo>
                      <a:pt x="2" y="392"/>
                    </a:lnTo>
                    <a:lnTo>
                      <a:pt x="2" y="402"/>
                    </a:lnTo>
                    <a:lnTo>
                      <a:pt x="6" y="415"/>
                    </a:lnTo>
                    <a:lnTo>
                      <a:pt x="6" y="424"/>
                    </a:lnTo>
                    <a:lnTo>
                      <a:pt x="8" y="436"/>
                    </a:lnTo>
                    <a:lnTo>
                      <a:pt x="8" y="443"/>
                    </a:lnTo>
                    <a:lnTo>
                      <a:pt x="9" y="449"/>
                    </a:lnTo>
                    <a:lnTo>
                      <a:pt x="11" y="457"/>
                    </a:lnTo>
                    <a:lnTo>
                      <a:pt x="11" y="462"/>
                    </a:lnTo>
                    <a:lnTo>
                      <a:pt x="11" y="470"/>
                    </a:lnTo>
                    <a:lnTo>
                      <a:pt x="13" y="476"/>
                    </a:lnTo>
                    <a:lnTo>
                      <a:pt x="13" y="483"/>
                    </a:lnTo>
                    <a:lnTo>
                      <a:pt x="15" y="489"/>
                    </a:lnTo>
                    <a:lnTo>
                      <a:pt x="15" y="497"/>
                    </a:lnTo>
                    <a:lnTo>
                      <a:pt x="17" y="504"/>
                    </a:lnTo>
                    <a:lnTo>
                      <a:pt x="19" y="510"/>
                    </a:lnTo>
                    <a:lnTo>
                      <a:pt x="21" y="519"/>
                    </a:lnTo>
                    <a:lnTo>
                      <a:pt x="21" y="523"/>
                    </a:lnTo>
                    <a:lnTo>
                      <a:pt x="21" y="531"/>
                    </a:lnTo>
                    <a:lnTo>
                      <a:pt x="23" y="537"/>
                    </a:lnTo>
                    <a:lnTo>
                      <a:pt x="25" y="544"/>
                    </a:lnTo>
                    <a:lnTo>
                      <a:pt x="25" y="550"/>
                    </a:lnTo>
                    <a:lnTo>
                      <a:pt x="27" y="557"/>
                    </a:lnTo>
                    <a:lnTo>
                      <a:pt x="27" y="563"/>
                    </a:lnTo>
                    <a:lnTo>
                      <a:pt x="28" y="571"/>
                    </a:lnTo>
                    <a:lnTo>
                      <a:pt x="28" y="582"/>
                    </a:lnTo>
                    <a:lnTo>
                      <a:pt x="32" y="594"/>
                    </a:lnTo>
                    <a:lnTo>
                      <a:pt x="32" y="605"/>
                    </a:lnTo>
                    <a:lnTo>
                      <a:pt x="34" y="616"/>
                    </a:lnTo>
                    <a:lnTo>
                      <a:pt x="36" y="624"/>
                    </a:lnTo>
                    <a:lnTo>
                      <a:pt x="38" y="633"/>
                    </a:lnTo>
                    <a:lnTo>
                      <a:pt x="38" y="639"/>
                    </a:lnTo>
                    <a:lnTo>
                      <a:pt x="40" y="647"/>
                    </a:lnTo>
                    <a:lnTo>
                      <a:pt x="42" y="656"/>
                    </a:lnTo>
                    <a:lnTo>
                      <a:pt x="42" y="660"/>
                    </a:lnTo>
                    <a:lnTo>
                      <a:pt x="59" y="803"/>
                    </a:lnTo>
                    <a:lnTo>
                      <a:pt x="256" y="1017"/>
                    </a:lnTo>
                    <a:lnTo>
                      <a:pt x="264" y="1042"/>
                    </a:lnTo>
                    <a:lnTo>
                      <a:pt x="424" y="1025"/>
                    </a:lnTo>
                    <a:lnTo>
                      <a:pt x="433" y="995"/>
                    </a:lnTo>
                    <a:lnTo>
                      <a:pt x="390" y="770"/>
                    </a:lnTo>
                    <a:lnTo>
                      <a:pt x="390" y="768"/>
                    </a:lnTo>
                    <a:lnTo>
                      <a:pt x="388" y="763"/>
                    </a:lnTo>
                    <a:lnTo>
                      <a:pt x="388" y="757"/>
                    </a:lnTo>
                    <a:lnTo>
                      <a:pt x="386" y="749"/>
                    </a:lnTo>
                    <a:lnTo>
                      <a:pt x="384" y="744"/>
                    </a:lnTo>
                    <a:lnTo>
                      <a:pt x="384" y="734"/>
                    </a:lnTo>
                    <a:lnTo>
                      <a:pt x="382" y="725"/>
                    </a:lnTo>
                    <a:lnTo>
                      <a:pt x="380" y="713"/>
                    </a:lnTo>
                    <a:lnTo>
                      <a:pt x="378" y="702"/>
                    </a:lnTo>
                    <a:lnTo>
                      <a:pt x="376" y="696"/>
                    </a:lnTo>
                    <a:lnTo>
                      <a:pt x="376" y="691"/>
                    </a:lnTo>
                    <a:lnTo>
                      <a:pt x="372" y="683"/>
                    </a:lnTo>
                    <a:lnTo>
                      <a:pt x="372" y="677"/>
                    </a:lnTo>
                    <a:lnTo>
                      <a:pt x="371" y="670"/>
                    </a:lnTo>
                    <a:lnTo>
                      <a:pt x="371" y="664"/>
                    </a:lnTo>
                    <a:lnTo>
                      <a:pt x="369" y="656"/>
                    </a:lnTo>
                    <a:lnTo>
                      <a:pt x="369" y="651"/>
                    </a:lnTo>
                    <a:lnTo>
                      <a:pt x="367" y="643"/>
                    </a:lnTo>
                    <a:lnTo>
                      <a:pt x="367" y="637"/>
                    </a:lnTo>
                    <a:lnTo>
                      <a:pt x="365" y="630"/>
                    </a:lnTo>
                    <a:lnTo>
                      <a:pt x="365" y="624"/>
                    </a:lnTo>
                    <a:lnTo>
                      <a:pt x="363" y="616"/>
                    </a:lnTo>
                    <a:lnTo>
                      <a:pt x="363" y="609"/>
                    </a:lnTo>
                    <a:lnTo>
                      <a:pt x="361" y="601"/>
                    </a:lnTo>
                    <a:lnTo>
                      <a:pt x="359" y="595"/>
                    </a:lnTo>
                    <a:lnTo>
                      <a:pt x="357" y="588"/>
                    </a:lnTo>
                    <a:lnTo>
                      <a:pt x="357" y="580"/>
                    </a:lnTo>
                    <a:lnTo>
                      <a:pt x="355" y="573"/>
                    </a:lnTo>
                    <a:lnTo>
                      <a:pt x="355" y="567"/>
                    </a:lnTo>
                    <a:lnTo>
                      <a:pt x="355" y="557"/>
                    </a:lnTo>
                    <a:lnTo>
                      <a:pt x="353" y="552"/>
                    </a:lnTo>
                    <a:lnTo>
                      <a:pt x="352" y="546"/>
                    </a:lnTo>
                    <a:lnTo>
                      <a:pt x="352" y="538"/>
                    </a:lnTo>
                    <a:lnTo>
                      <a:pt x="352" y="531"/>
                    </a:lnTo>
                    <a:lnTo>
                      <a:pt x="350" y="525"/>
                    </a:lnTo>
                    <a:lnTo>
                      <a:pt x="350" y="519"/>
                    </a:lnTo>
                    <a:lnTo>
                      <a:pt x="350" y="514"/>
                    </a:lnTo>
                    <a:lnTo>
                      <a:pt x="346" y="502"/>
                    </a:lnTo>
                    <a:lnTo>
                      <a:pt x="346" y="493"/>
                    </a:lnTo>
                    <a:lnTo>
                      <a:pt x="344" y="481"/>
                    </a:lnTo>
                    <a:lnTo>
                      <a:pt x="344" y="474"/>
                    </a:lnTo>
                    <a:lnTo>
                      <a:pt x="342" y="464"/>
                    </a:lnTo>
                    <a:lnTo>
                      <a:pt x="342" y="457"/>
                    </a:lnTo>
                    <a:lnTo>
                      <a:pt x="342" y="453"/>
                    </a:lnTo>
                    <a:lnTo>
                      <a:pt x="342" y="449"/>
                    </a:lnTo>
                    <a:lnTo>
                      <a:pt x="342" y="443"/>
                    </a:lnTo>
                    <a:lnTo>
                      <a:pt x="342" y="436"/>
                    </a:lnTo>
                    <a:lnTo>
                      <a:pt x="342" y="428"/>
                    </a:lnTo>
                    <a:lnTo>
                      <a:pt x="342" y="421"/>
                    </a:lnTo>
                    <a:lnTo>
                      <a:pt x="342" y="411"/>
                    </a:lnTo>
                    <a:lnTo>
                      <a:pt x="342" y="402"/>
                    </a:lnTo>
                    <a:lnTo>
                      <a:pt x="342" y="388"/>
                    </a:lnTo>
                    <a:lnTo>
                      <a:pt x="342" y="379"/>
                    </a:lnTo>
                    <a:lnTo>
                      <a:pt x="342" y="371"/>
                    </a:lnTo>
                    <a:lnTo>
                      <a:pt x="342" y="365"/>
                    </a:lnTo>
                    <a:lnTo>
                      <a:pt x="342" y="358"/>
                    </a:lnTo>
                    <a:lnTo>
                      <a:pt x="342" y="352"/>
                    </a:lnTo>
                    <a:lnTo>
                      <a:pt x="342" y="345"/>
                    </a:lnTo>
                    <a:lnTo>
                      <a:pt x="342" y="339"/>
                    </a:lnTo>
                    <a:lnTo>
                      <a:pt x="342" y="331"/>
                    </a:lnTo>
                    <a:lnTo>
                      <a:pt x="344" y="326"/>
                    </a:lnTo>
                    <a:lnTo>
                      <a:pt x="344" y="318"/>
                    </a:lnTo>
                    <a:lnTo>
                      <a:pt x="344" y="310"/>
                    </a:lnTo>
                    <a:lnTo>
                      <a:pt x="344" y="303"/>
                    </a:lnTo>
                    <a:lnTo>
                      <a:pt x="344" y="295"/>
                    </a:lnTo>
                    <a:lnTo>
                      <a:pt x="344" y="287"/>
                    </a:lnTo>
                    <a:lnTo>
                      <a:pt x="344" y="282"/>
                    </a:lnTo>
                    <a:lnTo>
                      <a:pt x="344" y="274"/>
                    </a:lnTo>
                    <a:lnTo>
                      <a:pt x="344" y="268"/>
                    </a:lnTo>
                    <a:lnTo>
                      <a:pt x="344" y="261"/>
                    </a:lnTo>
                    <a:lnTo>
                      <a:pt x="344" y="253"/>
                    </a:lnTo>
                    <a:lnTo>
                      <a:pt x="344" y="246"/>
                    </a:lnTo>
                    <a:lnTo>
                      <a:pt x="344" y="240"/>
                    </a:lnTo>
                    <a:lnTo>
                      <a:pt x="344" y="232"/>
                    </a:lnTo>
                    <a:lnTo>
                      <a:pt x="344" y="227"/>
                    </a:lnTo>
                    <a:lnTo>
                      <a:pt x="344" y="219"/>
                    </a:lnTo>
                    <a:lnTo>
                      <a:pt x="344" y="213"/>
                    </a:lnTo>
                    <a:lnTo>
                      <a:pt x="344" y="206"/>
                    </a:lnTo>
                    <a:lnTo>
                      <a:pt x="344" y="200"/>
                    </a:lnTo>
                    <a:lnTo>
                      <a:pt x="344" y="192"/>
                    </a:lnTo>
                    <a:lnTo>
                      <a:pt x="344" y="187"/>
                    </a:lnTo>
                    <a:lnTo>
                      <a:pt x="344" y="177"/>
                    </a:lnTo>
                    <a:lnTo>
                      <a:pt x="346" y="166"/>
                    </a:lnTo>
                    <a:lnTo>
                      <a:pt x="346" y="156"/>
                    </a:lnTo>
                    <a:lnTo>
                      <a:pt x="346" y="147"/>
                    </a:lnTo>
                    <a:lnTo>
                      <a:pt x="346" y="139"/>
                    </a:lnTo>
                    <a:lnTo>
                      <a:pt x="346" y="134"/>
                    </a:lnTo>
                    <a:lnTo>
                      <a:pt x="346" y="124"/>
                    </a:lnTo>
                    <a:lnTo>
                      <a:pt x="346" y="122"/>
                    </a:lnTo>
                    <a:lnTo>
                      <a:pt x="359" y="0"/>
                    </a:lnTo>
                    <a:lnTo>
                      <a:pt x="264" y="67"/>
                    </a:lnTo>
                    <a:lnTo>
                      <a:pt x="146" y="75"/>
                    </a:lnTo>
                    <a:lnTo>
                      <a:pt x="28" y="40"/>
                    </a:lnTo>
                    <a:close/>
                  </a:path>
                </a:pathLst>
              </a:custGeom>
              <a:solidFill>
                <a:srgbClr val="B8B8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1997" y="943"/>
                <a:ext cx="35" cy="157"/>
              </a:xfrm>
              <a:custGeom>
                <a:avLst/>
                <a:gdLst>
                  <a:gd name="T0" fmla="*/ 0 w 71"/>
                  <a:gd name="T1" fmla="*/ 0 h 316"/>
                  <a:gd name="T2" fmla="*/ 0 w 71"/>
                  <a:gd name="T3" fmla="*/ 0 h 316"/>
                  <a:gd name="T4" fmla="*/ 0 w 71"/>
                  <a:gd name="T5" fmla="*/ 0 h 316"/>
                  <a:gd name="T6" fmla="*/ 0 w 71"/>
                  <a:gd name="T7" fmla="*/ 0 h 316"/>
                  <a:gd name="T8" fmla="*/ 0 w 71"/>
                  <a:gd name="T9" fmla="*/ 0 h 316"/>
                  <a:gd name="T10" fmla="*/ 0 w 71"/>
                  <a:gd name="T11" fmla="*/ 0 h 316"/>
                  <a:gd name="T12" fmla="*/ 0 w 71"/>
                  <a:gd name="T13" fmla="*/ 0 h 316"/>
                  <a:gd name="T14" fmla="*/ 0 w 71"/>
                  <a:gd name="T15" fmla="*/ 0 h 316"/>
                  <a:gd name="T16" fmla="*/ 0 w 71"/>
                  <a:gd name="T17" fmla="*/ 0 h 3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316"/>
                  <a:gd name="T29" fmla="*/ 71 w 71"/>
                  <a:gd name="T30" fmla="*/ 316 h 3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316">
                    <a:moveTo>
                      <a:pt x="23" y="0"/>
                    </a:moveTo>
                    <a:lnTo>
                      <a:pt x="0" y="151"/>
                    </a:lnTo>
                    <a:lnTo>
                      <a:pt x="35" y="316"/>
                    </a:lnTo>
                    <a:lnTo>
                      <a:pt x="71" y="211"/>
                    </a:lnTo>
                    <a:lnTo>
                      <a:pt x="71" y="99"/>
                    </a:lnTo>
                    <a:lnTo>
                      <a:pt x="57" y="6"/>
                    </a:lnTo>
                    <a:lnTo>
                      <a:pt x="44" y="14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2094" y="874"/>
                <a:ext cx="51" cy="319"/>
              </a:xfrm>
              <a:custGeom>
                <a:avLst/>
                <a:gdLst>
                  <a:gd name="T0" fmla="*/ 0 w 103"/>
                  <a:gd name="T1" fmla="*/ 0 h 637"/>
                  <a:gd name="T2" fmla="*/ 0 w 103"/>
                  <a:gd name="T3" fmla="*/ 1 h 637"/>
                  <a:gd name="T4" fmla="*/ 0 w 103"/>
                  <a:gd name="T5" fmla="*/ 1 h 637"/>
                  <a:gd name="T6" fmla="*/ 0 w 103"/>
                  <a:gd name="T7" fmla="*/ 1 h 637"/>
                  <a:gd name="T8" fmla="*/ 0 w 103"/>
                  <a:gd name="T9" fmla="*/ 1 h 637"/>
                  <a:gd name="T10" fmla="*/ 0 w 103"/>
                  <a:gd name="T11" fmla="*/ 1 h 637"/>
                  <a:gd name="T12" fmla="*/ 0 w 103"/>
                  <a:gd name="T13" fmla="*/ 1 h 637"/>
                  <a:gd name="T14" fmla="*/ 0 w 103"/>
                  <a:gd name="T15" fmla="*/ 1 h 637"/>
                  <a:gd name="T16" fmla="*/ 0 w 103"/>
                  <a:gd name="T17" fmla="*/ 0 h 637"/>
                  <a:gd name="T18" fmla="*/ 0 w 103"/>
                  <a:gd name="T19" fmla="*/ 0 h 63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"/>
                  <a:gd name="T31" fmla="*/ 0 h 637"/>
                  <a:gd name="T32" fmla="*/ 103 w 103"/>
                  <a:gd name="T33" fmla="*/ 637 h 63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" h="637">
                    <a:moveTo>
                      <a:pt x="40" y="0"/>
                    </a:moveTo>
                    <a:lnTo>
                      <a:pt x="82" y="147"/>
                    </a:lnTo>
                    <a:lnTo>
                      <a:pt x="74" y="314"/>
                    </a:lnTo>
                    <a:lnTo>
                      <a:pt x="52" y="481"/>
                    </a:lnTo>
                    <a:lnTo>
                      <a:pt x="103" y="637"/>
                    </a:lnTo>
                    <a:lnTo>
                      <a:pt x="34" y="633"/>
                    </a:lnTo>
                    <a:lnTo>
                      <a:pt x="8" y="430"/>
                    </a:lnTo>
                    <a:lnTo>
                      <a:pt x="0" y="120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525C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117" y="831"/>
                <a:ext cx="60" cy="329"/>
              </a:xfrm>
              <a:custGeom>
                <a:avLst/>
                <a:gdLst>
                  <a:gd name="T0" fmla="*/ 1 w 120"/>
                  <a:gd name="T1" fmla="*/ 1 h 658"/>
                  <a:gd name="T2" fmla="*/ 1 w 120"/>
                  <a:gd name="T3" fmla="*/ 1 h 658"/>
                  <a:gd name="T4" fmla="*/ 1 w 120"/>
                  <a:gd name="T5" fmla="*/ 1 h 658"/>
                  <a:gd name="T6" fmla="*/ 1 w 120"/>
                  <a:gd name="T7" fmla="*/ 1 h 658"/>
                  <a:gd name="T8" fmla="*/ 1 w 120"/>
                  <a:gd name="T9" fmla="*/ 1 h 658"/>
                  <a:gd name="T10" fmla="*/ 1 w 120"/>
                  <a:gd name="T11" fmla="*/ 1 h 658"/>
                  <a:gd name="T12" fmla="*/ 1 w 120"/>
                  <a:gd name="T13" fmla="*/ 1 h 658"/>
                  <a:gd name="T14" fmla="*/ 1 w 120"/>
                  <a:gd name="T15" fmla="*/ 1 h 658"/>
                  <a:gd name="T16" fmla="*/ 1 w 120"/>
                  <a:gd name="T17" fmla="*/ 1 h 658"/>
                  <a:gd name="T18" fmla="*/ 1 w 120"/>
                  <a:gd name="T19" fmla="*/ 1 h 658"/>
                  <a:gd name="T20" fmla="*/ 1 w 120"/>
                  <a:gd name="T21" fmla="*/ 1 h 658"/>
                  <a:gd name="T22" fmla="*/ 1 w 120"/>
                  <a:gd name="T23" fmla="*/ 1 h 658"/>
                  <a:gd name="T24" fmla="*/ 1 w 120"/>
                  <a:gd name="T25" fmla="*/ 1 h 658"/>
                  <a:gd name="T26" fmla="*/ 1 w 120"/>
                  <a:gd name="T27" fmla="*/ 1 h 658"/>
                  <a:gd name="T28" fmla="*/ 1 w 120"/>
                  <a:gd name="T29" fmla="*/ 1 h 658"/>
                  <a:gd name="T30" fmla="*/ 1 w 120"/>
                  <a:gd name="T31" fmla="*/ 1 h 658"/>
                  <a:gd name="T32" fmla="*/ 1 w 120"/>
                  <a:gd name="T33" fmla="*/ 1 h 658"/>
                  <a:gd name="T34" fmla="*/ 1 w 120"/>
                  <a:gd name="T35" fmla="*/ 1 h 658"/>
                  <a:gd name="T36" fmla="*/ 1 w 120"/>
                  <a:gd name="T37" fmla="*/ 1 h 658"/>
                  <a:gd name="T38" fmla="*/ 1 w 120"/>
                  <a:gd name="T39" fmla="*/ 1 h 658"/>
                  <a:gd name="T40" fmla="*/ 1 w 120"/>
                  <a:gd name="T41" fmla="*/ 1 h 658"/>
                  <a:gd name="T42" fmla="*/ 1 w 120"/>
                  <a:gd name="T43" fmla="*/ 1 h 658"/>
                  <a:gd name="T44" fmla="*/ 1 w 120"/>
                  <a:gd name="T45" fmla="*/ 1 h 658"/>
                  <a:gd name="T46" fmla="*/ 1 w 120"/>
                  <a:gd name="T47" fmla="*/ 1 h 658"/>
                  <a:gd name="T48" fmla="*/ 1 w 120"/>
                  <a:gd name="T49" fmla="*/ 1 h 658"/>
                  <a:gd name="T50" fmla="*/ 1 w 120"/>
                  <a:gd name="T51" fmla="*/ 1 h 658"/>
                  <a:gd name="T52" fmla="*/ 1 w 120"/>
                  <a:gd name="T53" fmla="*/ 1 h 658"/>
                  <a:gd name="T54" fmla="*/ 1 w 120"/>
                  <a:gd name="T55" fmla="*/ 1 h 658"/>
                  <a:gd name="T56" fmla="*/ 1 w 120"/>
                  <a:gd name="T57" fmla="*/ 1 h 658"/>
                  <a:gd name="T58" fmla="*/ 1 w 120"/>
                  <a:gd name="T59" fmla="*/ 1 h 658"/>
                  <a:gd name="T60" fmla="*/ 1 w 120"/>
                  <a:gd name="T61" fmla="*/ 1 h 658"/>
                  <a:gd name="T62" fmla="*/ 1 w 120"/>
                  <a:gd name="T63" fmla="*/ 1 h 658"/>
                  <a:gd name="T64" fmla="*/ 1 w 120"/>
                  <a:gd name="T65" fmla="*/ 1 h 658"/>
                  <a:gd name="T66" fmla="*/ 1 w 120"/>
                  <a:gd name="T67" fmla="*/ 1 h 658"/>
                  <a:gd name="T68" fmla="*/ 1 w 120"/>
                  <a:gd name="T69" fmla="*/ 1 h 658"/>
                  <a:gd name="T70" fmla="*/ 1 w 120"/>
                  <a:gd name="T71" fmla="*/ 1 h 658"/>
                  <a:gd name="T72" fmla="*/ 1 w 120"/>
                  <a:gd name="T73" fmla="*/ 1 h 658"/>
                  <a:gd name="T74" fmla="*/ 1 w 120"/>
                  <a:gd name="T75" fmla="*/ 1 h 658"/>
                  <a:gd name="T76" fmla="*/ 1 w 120"/>
                  <a:gd name="T77" fmla="*/ 1 h 658"/>
                  <a:gd name="T78" fmla="*/ 1 w 120"/>
                  <a:gd name="T79" fmla="*/ 1 h 658"/>
                  <a:gd name="T80" fmla="*/ 0 w 120"/>
                  <a:gd name="T81" fmla="*/ 1 h 658"/>
                  <a:gd name="T82" fmla="*/ 0 w 120"/>
                  <a:gd name="T83" fmla="*/ 1 h 658"/>
                  <a:gd name="T84" fmla="*/ 0 w 120"/>
                  <a:gd name="T85" fmla="*/ 1 h 658"/>
                  <a:gd name="T86" fmla="*/ 0 w 120"/>
                  <a:gd name="T87" fmla="*/ 0 h 6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0"/>
                  <a:gd name="T133" fmla="*/ 0 h 658"/>
                  <a:gd name="T134" fmla="*/ 120 w 120"/>
                  <a:gd name="T135" fmla="*/ 658 h 65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0" h="658">
                    <a:moveTo>
                      <a:pt x="0" y="0"/>
                    </a:moveTo>
                    <a:lnTo>
                      <a:pt x="55" y="188"/>
                    </a:lnTo>
                    <a:lnTo>
                      <a:pt x="102" y="430"/>
                    </a:lnTo>
                    <a:lnTo>
                      <a:pt x="120" y="658"/>
                    </a:lnTo>
                    <a:lnTo>
                      <a:pt x="118" y="656"/>
                    </a:lnTo>
                    <a:lnTo>
                      <a:pt x="116" y="654"/>
                    </a:lnTo>
                    <a:lnTo>
                      <a:pt x="110" y="652"/>
                    </a:lnTo>
                    <a:lnTo>
                      <a:pt x="106" y="650"/>
                    </a:lnTo>
                    <a:lnTo>
                      <a:pt x="97" y="644"/>
                    </a:lnTo>
                    <a:lnTo>
                      <a:pt x="91" y="641"/>
                    </a:lnTo>
                    <a:lnTo>
                      <a:pt x="83" y="635"/>
                    </a:lnTo>
                    <a:lnTo>
                      <a:pt x="76" y="629"/>
                    </a:lnTo>
                    <a:lnTo>
                      <a:pt x="68" y="622"/>
                    </a:lnTo>
                    <a:lnTo>
                      <a:pt x="61" y="614"/>
                    </a:lnTo>
                    <a:lnTo>
                      <a:pt x="53" y="606"/>
                    </a:lnTo>
                    <a:lnTo>
                      <a:pt x="47" y="599"/>
                    </a:lnTo>
                    <a:lnTo>
                      <a:pt x="40" y="587"/>
                    </a:lnTo>
                    <a:lnTo>
                      <a:pt x="38" y="578"/>
                    </a:lnTo>
                    <a:lnTo>
                      <a:pt x="34" y="568"/>
                    </a:lnTo>
                    <a:lnTo>
                      <a:pt x="34" y="559"/>
                    </a:lnTo>
                    <a:lnTo>
                      <a:pt x="32" y="551"/>
                    </a:lnTo>
                    <a:lnTo>
                      <a:pt x="32" y="544"/>
                    </a:lnTo>
                    <a:lnTo>
                      <a:pt x="32" y="534"/>
                    </a:lnTo>
                    <a:lnTo>
                      <a:pt x="32" y="525"/>
                    </a:lnTo>
                    <a:lnTo>
                      <a:pt x="32" y="513"/>
                    </a:lnTo>
                    <a:lnTo>
                      <a:pt x="32" y="504"/>
                    </a:lnTo>
                    <a:lnTo>
                      <a:pt x="32" y="490"/>
                    </a:lnTo>
                    <a:lnTo>
                      <a:pt x="32" y="479"/>
                    </a:lnTo>
                    <a:lnTo>
                      <a:pt x="30" y="473"/>
                    </a:lnTo>
                    <a:lnTo>
                      <a:pt x="30" y="466"/>
                    </a:lnTo>
                    <a:lnTo>
                      <a:pt x="30" y="460"/>
                    </a:lnTo>
                    <a:lnTo>
                      <a:pt x="30" y="452"/>
                    </a:lnTo>
                    <a:lnTo>
                      <a:pt x="30" y="447"/>
                    </a:lnTo>
                    <a:lnTo>
                      <a:pt x="30" y="439"/>
                    </a:lnTo>
                    <a:lnTo>
                      <a:pt x="30" y="433"/>
                    </a:lnTo>
                    <a:lnTo>
                      <a:pt x="30" y="426"/>
                    </a:lnTo>
                    <a:lnTo>
                      <a:pt x="28" y="418"/>
                    </a:lnTo>
                    <a:lnTo>
                      <a:pt x="28" y="412"/>
                    </a:lnTo>
                    <a:lnTo>
                      <a:pt x="28" y="405"/>
                    </a:lnTo>
                    <a:lnTo>
                      <a:pt x="28" y="399"/>
                    </a:lnTo>
                    <a:lnTo>
                      <a:pt x="28" y="392"/>
                    </a:lnTo>
                    <a:lnTo>
                      <a:pt x="28" y="386"/>
                    </a:lnTo>
                    <a:lnTo>
                      <a:pt x="28" y="378"/>
                    </a:lnTo>
                    <a:lnTo>
                      <a:pt x="28" y="373"/>
                    </a:lnTo>
                    <a:lnTo>
                      <a:pt x="28" y="365"/>
                    </a:lnTo>
                    <a:lnTo>
                      <a:pt x="28" y="357"/>
                    </a:lnTo>
                    <a:lnTo>
                      <a:pt x="28" y="352"/>
                    </a:lnTo>
                    <a:lnTo>
                      <a:pt x="28" y="344"/>
                    </a:lnTo>
                    <a:lnTo>
                      <a:pt x="26" y="338"/>
                    </a:lnTo>
                    <a:lnTo>
                      <a:pt x="26" y="331"/>
                    </a:lnTo>
                    <a:lnTo>
                      <a:pt x="26" y="325"/>
                    </a:lnTo>
                    <a:lnTo>
                      <a:pt x="26" y="319"/>
                    </a:lnTo>
                    <a:lnTo>
                      <a:pt x="26" y="308"/>
                    </a:lnTo>
                    <a:lnTo>
                      <a:pt x="26" y="296"/>
                    </a:lnTo>
                    <a:lnTo>
                      <a:pt x="26" y="285"/>
                    </a:lnTo>
                    <a:lnTo>
                      <a:pt x="26" y="277"/>
                    </a:lnTo>
                    <a:lnTo>
                      <a:pt x="26" y="268"/>
                    </a:lnTo>
                    <a:lnTo>
                      <a:pt x="26" y="258"/>
                    </a:lnTo>
                    <a:lnTo>
                      <a:pt x="26" y="251"/>
                    </a:lnTo>
                    <a:lnTo>
                      <a:pt x="26" y="247"/>
                    </a:lnTo>
                    <a:lnTo>
                      <a:pt x="26" y="238"/>
                    </a:lnTo>
                    <a:lnTo>
                      <a:pt x="26" y="236"/>
                    </a:lnTo>
                    <a:lnTo>
                      <a:pt x="34" y="188"/>
                    </a:lnTo>
                    <a:lnTo>
                      <a:pt x="32" y="184"/>
                    </a:lnTo>
                    <a:lnTo>
                      <a:pt x="28" y="180"/>
                    </a:lnTo>
                    <a:lnTo>
                      <a:pt x="23" y="169"/>
                    </a:lnTo>
                    <a:lnTo>
                      <a:pt x="19" y="160"/>
                    </a:lnTo>
                    <a:lnTo>
                      <a:pt x="15" y="154"/>
                    </a:lnTo>
                    <a:lnTo>
                      <a:pt x="11" y="148"/>
                    </a:lnTo>
                    <a:lnTo>
                      <a:pt x="9" y="141"/>
                    </a:lnTo>
                    <a:lnTo>
                      <a:pt x="7" y="135"/>
                    </a:lnTo>
                    <a:lnTo>
                      <a:pt x="4" y="123"/>
                    </a:lnTo>
                    <a:lnTo>
                      <a:pt x="4" y="116"/>
                    </a:lnTo>
                    <a:lnTo>
                      <a:pt x="2" y="110"/>
                    </a:lnTo>
                    <a:lnTo>
                      <a:pt x="2" y="103"/>
                    </a:lnTo>
                    <a:lnTo>
                      <a:pt x="2" y="95"/>
                    </a:lnTo>
                    <a:lnTo>
                      <a:pt x="2" y="87"/>
                    </a:lnTo>
                    <a:lnTo>
                      <a:pt x="2" y="78"/>
                    </a:lnTo>
                    <a:lnTo>
                      <a:pt x="2" y="68"/>
                    </a:lnTo>
                    <a:lnTo>
                      <a:pt x="2" y="57"/>
                    </a:lnTo>
                    <a:lnTo>
                      <a:pt x="2" y="49"/>
                    </a:lnTo>
                    <a:lnTo>
                      <a:pt x="0" y="40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2001" y="779"/>
                <a:ext cx="38" cy="190"/>
              </a:xfrm>
              <a:custGeom>
                <a:avLst/>
                <a:gdLst>
                  <a:gd name="T0" fmla="*/ 0 w 74"/>
                  <a:gd name="T1" fmla="*/ 0 h 381"/>
                  <a:gd name="T2" fmla="*/ 1 w 74"/>
                  <a:gd name="T3" fmla="*/ 0 h 381"/>
                  <a:gd name="T4" fmla="*/ 1 w 74"/>
                  <a:gd name="T5" fmla="*/ 0 h 381"/>
                  <a:gd name="T6" fmla="*/ 1 w 74"/>
                  <a:gd name="T7" fmla="*/ 0 h 381"/>
                  <a:gd name="T8" fmla="*/ 1 w 74"/>
                  <a:gd name="T9" fmla="*/ 0 h 381"/>
                  <a:gd name="T10" fmla="*/ 1 w 74"/>
                  <a:gd name="T11" fmla="*/ 0 h 381"/>
                  <a:gd name="T12" fmla="*/ 1 w 74"/>
                  <a:gd name="T13" fmla="*/ 0 h 381"/>
                  <a:gd name="T14" fmla="*/ 1 w 74"/>
                  <a:gd name="T15" fmla="*/ 0 h 381"/>
                  <a:gd name="T16" fmla="*/ 1 w 74"/>
                  <a:gd name="T17" fmla="*/ 0 h 381"/>
                  <a:gd name="T18" fmla="*/ 1 w 74"/>
                  <a:gd name="T19" fmla="*/ 0 h 381"/>
                  <a:gd name="T20" fmla="*/ 1 w 74"/>
                  <a:gd name="T21" fmla="*/ 0 h 381"/>
                  <a:gd name="T22" fmla="*/ 1 w 74"/>
                  <a:gd name="T23" fmla="*/ 0 h 381"/>
                  <a:gd name="T24" fmla="*/ 1 w 74"/>
                  <a:gd name="T25" fmla="*/ 0 h 381"/>
                  <a:gd name="T26" fmla="*/ 1 w 74"/>
                  <a:gd name="T27" fmla="*/ 0 h 381"/>
                  <a:gd name="T28" fmla="*/ 1 w 74"/>
                  <a:gd name="T29" fmla="*/ 0 h 381"/>
                  <a:gd name="T30" fmla="*/ 1 w 74"/>
                  <a:gd name="T31" fmla="*/ 0 h 381"/>
                  <a:gd name="T32" fmla="*/ 1 w 74"/>
                  <a:gd name="T33" fmla="*/ 0 h 381"/>
                  <a:gd name="T34" fmla="*/ 1 w 74"/>
                  <a:gd name="T35" fmla="*/ 0 h 381"/>
                  <a:gd name="T36" fmla="*/ 1 w 74"/>
                  <a:gd name="T37" fmla="*/ 0 h 381"/>
                  <a:gd name="T38" fmla="*/ 1 w 74"/>
                  <a:gd name="T39" fmla="*/ 0 h 381"/>
                  <a:gd name="T40" fmla="*/ 1 w 74"/>
                  <a:gd name="T41" fmla="*/ 0 h 381"/>
                  <a:gd name="T42" fmla="*/ 1 w 74"/>
                  <a:gd name="T43" fmla="*/ 0 h 381"/>
                  <a:gd name="T44" fmla="*/ 1 w 74"/>
                  <a:gd name="T45" fmla="*/ 0 h 381"/>
                  <a:gd name="T46" fmla="*/ 1 w 74"/>
                  <a:gd name="T47" fmla="*/ 0 h 381"/>
                  <a:gd name="T48" fmla="*/ 1 w 74"/>
                  <a:gd name="T49" fmla="*/ 0 h 381"/>
                  <a:gd name="T50" fmla="*/ 1 w 74"/>
                  <a:gd name="T51" fmla="*/ 0 h 381"/>
                  <a:gd name="T52" fmla="*/ 1 w 74"/>
                  <a:gd name="T53" fmla="*/ 0 h 381"/>
                  <a:gd name="T54" fmla="*/ 1 w 74"/>
                  <a:gd name="T55" fmla="*/ 0 h 381"/>
                  <a:gd name="T56" fmla="*/ 1 w 74"/>
                  <a:gd name="T57" fmla="*/ 0 h 381"/>
                  <a:gd name="T58" fmla="*/ 1 w 74"/>
                  <a:gd name="T59" fmla="*/ 0 h 381"/>
                  <a:gd name="T60" fmla="*/ 1 w 74"/>
                  <a:gd name="T61" fmla="*/ 0 h 381"/>
                  <a:gd name="T62" fmla="*/ 1 w 74"/>
                  <a:gd name="T63" fmla="*/ 0 h 381"/>
                  <a:gd name="T64" fmla="*/ 1 w 74"/>
                  <a:gd name="T65" fmla="*/ 0 h 381"/>
                  <a:gd name="T66" fmla="*/ 1 w 74"/>
                  <a:gd name="T67" fmla="*/ 0 h 381"/>
                  <a:gd name="T68" fmla="*/ 1 w 74"/>
                  <a:gd name="T69" fmla="*/ 0 h 381"/>
                  <a:gd name="T70" fmla="*/ 1 w 74"/>
                  <a:gd name="T71" fmla="*/ 0 h 381"/>
                  <a:gd name="T72" fmla="*/ 1 w 74"/>
                  <a:gd name="T73" fmla="*/ 0 h 381"/>
                  <a:gd name="T74" fmla="*/ 1 w 74"/>
                  <a:gd name="T75" fmla="*/ 0 h 381"/>
                  <a:gd name="T76" fmla="*/ 1 w 74"/>
                  <a:gd name="T77" fmla="*/ 0 h 381"/>
                  <a:gd name="T78" fmla="*/ 1 w 74"/>
                  <a:gd name="T79" fmla="*/ 0 h 381"/>
                  <a:gd name="T80" fmla="*/ 1 w 74"/>
                  <a:gd name="T81" fmla="*/ 0 h 381"/>
                  <a:gd name="T82" fmla="*/ 1 w 74"/>
                  <a:gd name="T83" fmla="*/ 0 h 381"/>
                  <a:gd name="T84" fmla="*/ 1 w 74"/>
                  <a:gd name="T85" fmla="*/ 0 h 381"/>
                  <a:gd name="T86" fmla="*/ 1 w 74"/>
                  <a:gd name="T87" fmla="*/ 0 h 381"/>
                  <a:gd name="T88" fmla="*/ 1 w 74"/>
                  <a:gd name="T89" fmla="*/ 0 h 381"/>
                  <a:gd name="T90" fmla="*/ 1 w 74"/>
                  <a:gd name="T91" fmla="*/ 0 h 381"/>
                  <a:gd name="T92" fmla="*/ 1 w 74"/>
                  <a:gd name="T93" fmla="*/ 0 h 381"/>
                  <a:gd name="T94" fmla="*/ 1 w 74"/>
                  <a:gd name="T95" fmla="*/ 0 h 381"/>
                  <a:gd name="T96" fmla="*/ 1 w 74"/>
                  <a:gd name="T97" fmla="*/ 0 h 381"/>
                  <a:gd name="T98" fmla="*/ 1 w 74"/>
                  <a:gd name="T99" fmla="*/ 0 h 381"/>
                  <a:gd name="T100" fmla="*/ 0 w 74"/>
                  <a:gd name="T101" fmla="*/ 0 h 381"/>
                  <a:gd name="T102" fmla="*/ 0 w 74"/>
                  <a:gd name="T103" fmla="*/ 0 h 3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4"/>
                  <a:gd name="T157" fmla="*/ 0 h 381"/>
                  <a:gd name="T158" fmla="*/ 74 w 74"/>
                  <a:gd name="T159" fmla="*/ 381 h 3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4" h="381">
                    <a:moveTo>
                      <a:pt x="0" y="0"/>
                    </a:moveTo>
                    <a:lnTo>
                      <a:pt x="74" y="65"/>
                    </a:lnTo>
                    <a:lnTo>
                      <a:pt x="42" y="242"/>
                    </a:lnTo>
                    <a:lnTo>
                      <a:pt x="42" y="247"/>
                    </a:lnTo>
                    <a:lnTo>
                      <a:pt x="42" y="253"/>
                    </a:lnTo>
                    <a:lnTo>
                      <a:pt x="42" y="265"/>
                    </a:lnTo>
                    <a:lnTo>
                      <a:pt x="40" y="268"/>
                    </a:lnTo>
                    <a:lnTo>
                      <a:pt x="40" y="276"/>
                    </a:lnTo>
                    <a:lnTo>
                      <a:pt x="40" y="282"/>
                    </a:lnTo>
                    <a:lnTo>
                      <a:pt x="40" y="289"/>
                    </a:lnTo>
                    <a:lnTo>
                      <a:pt x="40" y="295"/>
                    </a:lnTo>
                    <a:lnTo>
                      <a:pt x="40" y="303"/>
                    </a:lnTo>
                    <a:lnTo>
                      <a:pt x="40" y="308"/>
                    </a:lnTo>
                    <a:lnTo>
                      <a:pt x="40" y="316"/>
                    </a:lnTo>
                    <a:lnTo>
                      <a:pt x="38" y="322"/>
                    </a:lnTo>
                    <a:lnTo>
                      <a:pt x="38" y="329"/>
                    </a:lnTo>
                    <a:lnTo>
                      <a:pt x="38" y="335"/>
                    </a:lnTo>
                    <a:lnTo>
                      <a:pt x="38" y="343"/>
                    </a:lnTo>
                    <a:lnTo>
                      <a:pt x="38" y="354"/>
                    </a:lnTo>
                    <a:lnTo>
                      <a:pt x="38" y="363"/>
                    </a:lnTo>
                    <a:lnTo>
                      <a:pt x="38" y="371"/>
                    </a:lnTo>
                    <a:lnTo>
                      <a:pt x="38" y="377"/>
                    </a:lnTo>
                    <a:lnTo>
                      <a:pt x="38" y="381"/>
                    </a:lnTo>
                    <a:lnTo>
                      <a:pt x="38" y="373"/>
                    </a:lnTo>
                    <a:lnTo>
                      <a:pt x="36" y="365"/>
                    </a:lnTo>
                    <a:lnTo>
                      <a:pt x="36" y="360"/>
                    </a:lnTo>
                    <a:lnTo>
                      <a:pt x="34" y="354"/>
                    </a:lnTo>
                    <a:lnTo>
                      <a:pt x="34" y="346"/>
                    </a:lnTo>
                    <a:lnTo>
                      <a:pt x="34" y="341"/>
                    </a:lnTo>
                    <a:lnTo>
                      <a:pt x="30" y="333"/>
                    </a:lnTo>
                    <a:lnTo>
                      <a:pt x="30" y="325"/>
                    </a:lnTo>
                    <a:lnTo>
                      <a:pt x="28" y="318"/>
                    </a:lnTo>
                    <a:lnTo>
                      <a:pt x="27" y="310"/>
                    </a:lnTo>
                    <a:lnTo>
                      <a:pt x="25" y="301"/>
                    </a:lnTo>
                    <a:lnTo>
                      <a:pt x="23" y="295"/>
                    </a:lnTo>
                    <a:lnTo>
                      <a:pt x="23" y="285"/>
                    </a:lnTo>
                    <a:lnTo>
                      <a:pt x="21" y="280"/>
                    </a:lnTo>
                    <a:lnTo>
                      <a:pt x="19" y="270"/>
                    </a:lnTo>
                    <a:lnTo>
                      <a:pt x="17" y="263"/>
                    </a:lnTo>
                    <a:lnTo>
                      <a:pt x="15" y="253"/>
                    </a:lnTo>
                    <a:lnTo>
                      <a:pt x="15" y="247"/>
                    </a:lnTo>
                    <a:lnTo>
                      <a:pt x="13" y="240"/>
                    </a:lnTo>
                    <a:lnTo>
                      <a:pt x="11" y="232"/>
                    </a:lnTo>
                    <a:lnTo>
                      <a:pt x="9" y="227"/>
                    </a:lnTo>
                    <a:lnTo>
                      <a:pt x="9" y="221"/>
                    </a:lnTo>
                    <a:lnTo>
                      <a:pt x="6" y="209"/>
                    </a:lnTo>
                    <a:lnTo>
                      <a:pt x="4" y="202"/>
                    </a:lnTo>
                    <a:lnTo>
                      <a:pt x="4" y="196"/>
                    </a:lnTo>
                    <a:lnTo>
                      <a:pt x="4" y="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EB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003" y="726"/>
                <a:ext cx="39" cy="43"/>
              </a:xfrm>
              <a:custGeom>
                <a:avLst/>
                <a:gdLst>
                  <a:gd name="T0" fmla="*/ 0 w 78"/>
                  <a:gd name="T1" fmla="*/ 0 h 85"/>
                  <a:gd name="T2" fmla="*/ 1 w 78"/>
                  <a:gd name="T3" fmla="*/ 1 h 85"/>
                  <a:gd name="T4" fmla="*/ 1 w 78"/>
                  <a:gd name="T5" fmla="*/ 1 h 85"/>
                  <a:gd name="T6" fmla="*/ 1 w 78"/>
                  <a:gd name="T7" fmla="*/ 1 h 85"/>
                  <a:gd name="T8" fmla="*/ 0 w 78"/>
                  <a:gd name="T9" fmla="*/ 0 h 85"/>
                  <a:gd name="T10" fmla="*/ 0 w 78"/>
                  <a:gd name="T11" fmla="*/ 0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85"/>
                  <a:gd name="T20" fmla="*/ 78 w 78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85">
                    <a:moveTo>
                      <a:pt x="0" y="0"/>
                    </a:moveTo>
                    <a:lnTo>
                      <a:pt x="78" y="38"/>
                    </a:lnTo>
                    <a:lnTo>
                      <a:pt x="30" y="85"/>
                    </a:lnTo>
                    <a:lnTo>
                      <a:pt x="9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EB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087" y="663"/>
                <a:ext cx="71" cy="104"/>
              </a:xfrm>
              <a:custGeom>
                <a:avLst/>
                <a:gdLst>
                  <a:gd name="T0" fmla="*/ 0 w 143"/>
                  <a:gd name="T1" fmla="*/ 0 h 208"/>
                  <a:gd name="T2" fmla="*/ 0 w 143"/>
                  <a:gd name="T3" fmla="*/ 1 h 208"/>
                  <a:gd name="T4" fmla="*/ 0 w 143"/>
                  <a:gd name="T5" fmla="*/ 1 h 208"/>
                  <a:gd name="T6" fmla="*/ 0 w 143"/>
                  <a:gd name="T7" fmla="*/ 1 h 208"/>
                  <a:gd name="T8" fmla="*/ 0 w 143"/>
                  <a:gd name="T9" fmla="*/ 1 h 208"/>
                  <a:gd name="T10" fmla="*/ 0 w 143"/>
                  <a:gd name="T11" fmla="*/ 1 h 208"/>
                  <a:gd name="T12" fmla="*/ 0 w 143"/>
                  <a:gd name="T13" fmla="*/ 0 h 208"/>
                  <a:gd name="T14" fmla="*/ 0 w 143"/>
                  <a:gd name="T15" fmla="*/ 0 h 2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3"/>
                  <a:gd name="T25" fmla="*/ 0 h 208"/>
                  <a:gd name="T26" fmla="*/ 143 w 143"/>
                  <a:gd name="T27" fmla="*/ 208 h 2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3" h="208">
                    <a:moveTo>
                      <a:pt x="143" y="0"/>
                    </a:moveTo>
                    <a:lnTo>
                      <a:pt x="143" y="177"/>
                    </a:lnTo>
                    <a:lnTo>
                      <a:pt x="55" y="208"/>
                    </a:lnTo>
                    <a:lnTo>
                      <a:pt x="99" y="109"/>
                    </a:lnTo>
                    <a:lnTo>
                      <a:pt x="9" y="173"/>
                    </a:lnTo>
                    <a:lnTo>
                      <a:pt x="0" y="139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78857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073" y="704"/>
                <a:ext cx="51" cy="73"/>
              </a:xfrm>
              <a:custGeom>
                <a:avLst/>
                <a:gdLst>
                  <a:gd name="T0" fmla="*/ 0 w 103"/>
                  <a:gd name="T1" fmla="*/ 0 h 147"/>
                  <a:gd name="T2" fmla="*/ 0 w 103"/>
                  <a:gd name="T3" fmla="*/ 0 h 147"/>
                  <a:gd name="T4" fmla="*/ 0 w 103"/>
                  <a:gd name="T5" fmla="*/ 0 h 147"/>
                  <a:gd name="T6" fmla="*/ 0 w 103"/>
                  <a:gd name="T7" fmla="*/ 0 h 147"/>
                  <a:gd name="T8" fmla="*/ 0 w 103"/>
                  <a:gd name="T9" fmla="*/ 0 h 147"/>
                  <a:gd name="T10" fmla="*/ 0 w 103"/>
                  <a:gd name="T11" fmla="*/ 0 h 147"/>
                  <a:gd name="T12" fmla="*/ 0 w 103"/>
                  <a:gd name="T13" fmla="*/ 0 h 147"/>
                  <a:gd name="T14" fmla="*/ 0 w 103"/>
                  <a:gd name="T15" fmla="*/ 0 h 147"/>
                  <a:gd name="T16" fmla="*/ 0 w 103"/>
                  <a:gd name="T17" fmla="*/ 0 h 14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147"/>
                  <a:gd name="T29" fmla="*/ 103 w 103"/>
                  <a:gd name="T30" fmla="*/ 147 h 14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147">
                    <a:moveTo>
                      <a:pt x="97" y="0"/>
                    </a:moveTo>
                    <a:lnTo>
                      <a:pt x="63" y="69"/>
                    </a:lnTo>
                    <a:lnTo>
                      <a:pt x="84" y="95"/>
                    </a:lnTo>
                    <a:lnTo>
                      <a:pt x="103" y="122"/>
                    </a:lnTo>
                    <a:lnTo>
                      <a:pt x="42" y="147"/>
                    </a:lnTo>
                    <a:lnTo>
                      <a:pt x="0" y="91"/>
                    </a:lnTo>
                    <a:lnTo>
                      <a:pt x="12" y="5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1829" y="1225"/>
                <a:ext cx="217" cy="298"/>
              </a:xfrm>
              <a:custGeom>
                <a:avLst/>
                <a:gdLst>
                  <a:gd name="T0" fmla="*/ 1 w 433"/>
                  <a:gd name="T1" fmla="*/ 0 h 597"/>
                  <a:gd name="T2" fmla="*/ 1 w 433"/>
                  <a:gd name="T3" fmla="*/ 0 h 597"/>
                  <a:gd name="T4" fmla="*/ 1 w 433"/>
                  <a:gd name="T5" fmla="*/ 0 h 597"/>
                  <a:gd name="T6" fmla="*/ 1 w 433"/>
                  <a:gd name="T7" fmla="*/ 0 h 597"/>
                  <a:gd name="T8" fmla="*/ 0 w 433"/>
                  <a:gd name="T9" fmla="*/ 0 h 597"/>
                  <a:gd name="T10" fmla="*/ 1 w 433"/>
                  <a:gd name="T11" fmla="*/ 0 h 597"/>
                  <a:gd name="T12" fmla="*/ 1 w 433"/>
                  <a:gd name="T13" fmla="*/ 0 h 597"/>
                  <a:gd name="T14" fmla="*/ 1 w 433"/>
                  <a:gd name="T15" fmla="*/ 0 h 597"/>
                  <a:gd name="T16" fmla="*/ 1 w 433"/>
                  <a:gd name="T17" fmla="*/ 0 h 597"/>
                  <a:gd name="T18" fmla="*/ 1 w 433"/>
                  <a:gd name="T19" fmla="*/ 0 h 597"/>
                  <a:gd name="T20" fmla="*/ 1 w 433"/>
                  <a:gd name="T21" fmla="*/ 0 h 5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3"/>
                  <a:gd name="T34" fmla="*/ 0 h 597"/>
                  <a:gd name="T35" fmla="*/ 433 w 433"/>
                  <a:gd name="T36" fmla="*/ 597 h 59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3" h="597">
                    <a:moveTo>
                      <a:pt x="429" y="85"/>
                    </a:moveTo>
                    <a:lnTo>
                      <a:pt x="386" y="236"/>
                    </a:lnTo>
                    <a:lnTo>
                      <a:pt x="378" y="563"/>
                    </a:lnTo>
                    <a:lnTo>
                      <a:pt x="369" y="597"/>
                    </a:lnTo>
                    <a:lnTo>
                      <a:pt x="0" y="593"/>
                    </a:lnTo>
                    <a:lnTo>
                      <a:pt x="74" y="243"/>
                    </a:lnTo>
                    <a:lnTo>
                      <a:pt x="180" y="85"/>
                    </a:lnTo>
                    <a:lnTo>
                      <a:pt x="357" y="0"/>
                    </a:lnTo>
                    <a:lnTo>
                      <a:pt x="433" y="55"/>
                    </a:lnTo>
                    <a:lnTo>
                      <a:pt x="429" y="85"/>
                    </a:lnTo>
                    <a:close/>
                  </a:path>
                </a:pathLst>
              </a:custGeom>
              <a:solidFill>
                <a:srgbClr val="5E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839" y="1341"/>
                <a:ext cx="38" cy="104"/>
              </a:xfrm>
              <a:custGeom>
                <a:avLst/>
                <a:gdLst>
                  <a:gd name="T0" fmla="*/ 1 w 76"/>
                  <a:gd name="T1" fmla="*/ 0 h 209"/>
                  <a:gd name="T2" fmla="*/ 0 w 76"/>
                  <a:gd name="T3" fmla="*/ 0 h 209"/>
                  <a:gd name="T4" fmla="*/ 1 w 76"/>
                  <a:gd name="T5" fmla="*/ 0 h 209"/>
                  <a:gd name="T6" fmla="*/ 1 w 76"/>
                  <a:gd name="T7" fmla="*/ 0 h 209"/>
                  <a:gd name="T8" fmla="*/ 1 w 76"/>
                  <a:gd name="T9" fmla="*/ 0 h 209"/>
                  <a:gd name="T10" fmla="*/ 1 w 76"/>
                  <a:gd name="T11" fmla="*/ 0 h 209"/>
                  <a:gd name="T12" fmla="*/ 1 w 76"/>
                  <a:gd name="T13" fmla="*/ 0 h 209"/>
                  <a:gd name="T14" fmla="*/ 1 w 76"/>
                  <a:gd name="T15" fmla="*/ 0 h 209"/>
                  <a:gd name="T16" fmla="*/ 1 w 76"/>
                  <a:gd name="T17" fmla="*/ 0 h 209"/>
                  <a:gd name="T18" fmla="*/ 1 w 76"/>
                  <a:gd name="T19" fmla="*/ 0 h 209"/>
                  <a:gd name="T20" fmla="*/ 1 w 76"/>
                  <a:gd name="T21" fmla="*/ 0 h 209"/>
                  <a:gd name="T22" fmla="*/ 1 w 76"/>
                  <a:gd name="T23" fmla="*/ 0 h 209"/>
                  <a:gd name="T24" fmla="*/ 1 w 76"/>
                  <a:gd name="T25" fmla="*/ 0 h 209"/>
                  <a:gd name="T26" fmla="*/ 1 w 76"/>
                  <a:gd name="T27" fmla="*/ 0 h 209"/>
                  <a:gd name="T28" fmla="*/ 1 w 76"/>
                  <a:gd name="T29" fmla="*/ 0 h 209"/>
                  <a:gd name="T30" fmla="*/ 1 w 76"/>
                  <a:gd name="T31" fmla="*/ 0 h 209"/>
                  <a:gd name="T32" fmla="*/ 1 w 76"/>
                  <a:gd name="T33" fmla="*/ 0 h 209"/>
                  <a:gd name="T34" fmla="*/ 1 w 76"/>
                  <a:gd name="T35" fmla="*/ 0 h 209"/>
                  <a:gd name="T36" fmla="*/ 1 w 76"/>
                  <a:gd name="T37" fmla="*/ 0 h 209"/>
                  <a:gd name="T38" fmla="*/ 1 w 76"/>
                  <a:gd name="T39" fmla="*/ 0 h 209"/>
                  <a:gd name="T40" fmla="*/ 1 w 76"/>
                  <a:gd name="T41" fmla="*/ 0 h 209"/>
                  <a:gd name="T42" fmla="*/ 1 w 76"/>
                  <a:gd name="T43" fmla="*/ 0 h 209"/>
                  <a:gd name="T44" fmla="*/ 1 w 76"/>
                  <a:gd name="T45" fmla="*/ 0 h 209"/>
                  <a:gd name="T46" fmla="*/ 1 w 76"/>
                  <a:gd name="T47" fmla="*/ 0 h 209"/>
                  <a:gd name="T48" fmla="*/ 1 w 76"/>
                  <a:gd name="T49" fmla="*/ 0 h 209"/>
                  <a:gd name="T50" fmla="*/ 1 w 76"/>
                  <a:gd name="T51" fmla="*/ 0 h 209"/>
                  <a:gd name="T52" fmla="*/ 1 w 76"/>
                  <a:gd name="T53" fmla="*/ 0 h 209"/>
                  <a:gd name="T54" fmla="*/ 1 w 76"/>
                  <a:gd name="T55" fmla="*/ 0 h 209"/>
                  <a:gd name="T56" fmla="*/ 1 w 76"/>
                  <a:gd name="T57" fmla="*/ 0 h 209"/>
                  <a:gd name="T58" fmla="*/ 1 w 76"/>
                  <a:gd name="T59" fmla="*/ 0 h 209"/>
                  <a:gd name="T60" fmla="*/ 1 w 76"/>
                  <a:gd name="T61" fmla="*/ 0 h 20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6"/>
                  <a:gd name="T94" fmla="*/ 0 h 209"/>
                  <a:gd name="T95" fmla="*/ 76 w 76"/>
                  <a:gd name="T96" fmla="*/ 209 h 20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6" h="209">
                    <a:moveTo>
                      <a:pt x="38" y="7"/>
                    </a:moveTo>
                    <a:lnTo>
                      <a:pt x="0" y="171"/>
                    </a:lnTo>
                    <a:lnTo>
                      <a:pt x="2" y="175"/>
                    </a:lnTo>
                    <a:lnTo>
                      <a:pt x="8" y="180"/>
                    </a:lnTo>
                    <a:lnTo>
                      <a:pt x="11" y="184"/>
                    </a:lnTo>
                    <a:lnTo>
                      <a:pt x="17" y="190"/>
                    </a:lnTo>
                    <a:lnTo>
                      <a:pt x="25" y="194"/>
                    </a:lnTo>
                    <a:lnTo>
                      <a:pt x="30" y="199"/>
                    </a:lnTo>
                    <a:lnTo>
                      <a:pt x="42" y="205"/>
                    </a:lnTo>
                    <a:lnTo>
                      <a:pt x="51" y="209"/>
                    </a:lnTo>
                    <a:lnTo>
                      <a:pt x="55" y="207"/>
                    </a:lnTo>
                    <a:lnTo>
                      <a:pt x="59" y="203"/>
                    </a:lnTo>
                    <a:lnTo>
                      <a:pt x="63" y="199"/>
                    </a:lnTo>
                    <a:lnTo>
                      <a:pt x="63" y="192"/>
                    </a:lnTo>
                    <a:lnTo>
                      <a:pt x="63" y="182"/>
                    </a:lnTo>
                    <a:lnTo>
                      <a:pt x="63" y="175"/>
                    </a:lnTo>
                    <a:lnTo>
                      <a:pt x="63" y="163"/>
                    </a:lnTo>
                    <a:lnTo>
                      <a:pt x="63" y="156"/>
                    </a:lnTo>
                    <a:lnTo>
                      <a:pt x="63" y="144"/>
                    </a:lnTo>
                    <a:lnTo>
                      <a:pt x="63" y="137"/>
                    </a:lnTo>
                    <a:lnTo>
                      <a:pt x="63" y="127"/>
                    </a:lnTo>
                    <a:lnTo>
                      <a:pt x="63" y="122"/>
                    </a:lnTo>
                    <a:lnTo>
                      <a:pt x="63" y="112"/>
                    </a:lnTo>
                    <a:lnTo>
                      <a:pt x="63" y="104"/>
                    </a:lnTo>
                    <a:lnTo>
                      <a:pt x="63" y="99"/>
                    </a:lnTo>
                    <a:lnTo>
                      <a:pt x="63" y="95"/>
                    </a:lnTo>
                    <a:lnTo>
                      <a:pt x="63" y="87"/>
                    </a:lnTo>
                    <a:lnTo>
                      <a:pt x="63" y="85"/>
                    </a:lnTo>
                    <a:lnTo>
                      <a:pt x="76" y="0"/>
                    </a:ln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6357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1911" y="1371"/>
                <a:ext cx="73" cy="154"/>
              </a:xfrm>
              <a:custGeom>
                <a:avLst/>
                <a:gdLst>
                  <a:gd name="T0" fmla="*/ 0 w 147"/>
                  <a:gd name="T1" fmla="*/ 0 h 308"/>
                  <a:gd name="T2" fmla="*/ 0 w 147"/>
                  <a:gd name="T3" fmla="*/ 1 h 308"/>
                  <a:gd name="T4" fmla="*/ 0 w 147"/>
                  <a:gd name="T5" fmla="*/ 1 h 308"/>
                  <a:gd name="T6" fmla="*/ 0 w 147"/>
                  <a:gd name="T7" fmla="*/ 1 h 308"/>
                  <a:gd name="T8" fmla="*/ 0 w 147"/>
                  <a:gd name="T9" fmla="*/ 1 h 308"/>
                  <a:gd name="T10" fmla="*/ 0 w 147"/>
                  <a:gd name="T11" fmla="*/ 0 h 308"/>
                  <a:gd name="T12" fmla="*/ 0 w 147"/>
                  <a:gd name="T13" fmla="*/ 0 h 3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7"/>
                  <a:gd name="T22" fmla="*/ 0 h 308"/>
                  <a:gd name="T23" fmla="*/ 147 w 147"/>
                  <a:gd name="T24" fmla="*/ 308 h 3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7" h="308">
                    <a:moveTo>
                      <a:pt x="133" y="0"/>
                    </a:moveTo>
                    <a:lnTo>
                      <a:pt x="35" y="72"/>
                    </a:lnTo>
                    <a:lnTo>
                      <a:pt x="0" y="308"/>
                    </a:lnTo>
                    <a:lnTo>
                      <a:pt x="109" y="291"/>
                    </a:lnTo>
                    <a:lnTo>
                      <a:pt x="147" y="161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2194" y="1198"/>
                <a:ext cx="159" cy="327"/>
              </a:xfrm>
              <a:custGeom>
                <a:avLst/>
                <a:gdLst>
                  <a:gd name="T0" fmla="*/ 1 w 317"/>
                  <a:gd name="T1" fmla="*/ 1 h 654"/>
                  <a:gd name="T2" fmla="*/ 1 w 317"/>
                  <a:gd name="T3" fmla="*/ 1 h 654"/>
                  <a:gd name="T4" fmla="*/ 1 w 317"/>
                  <a:gd name="T5" fmla="*/ 1 h 654"/>
                  <a:gd name="T6" fmla="*/ 1 w 317"/>
                  <a:gd name="T7" fmla="*/ 1 h 654"/>
                  <a:gd name="T8" fmla="*/ 1 w 317"/>
                  <a:gd name="T9" fmla="*/ 1 h 654"/>
                  <a:gd name="T10" fmla="*/ 1 w 317"/>
                  <a:gd name="T11" fmla="*/ 1 h 654"/>
                  <a:gd name="T12" fmla="*/ 1 w 317"/>
                  <a:gd name="T13" fmla="*/ 1 h 654"/>
                  <a:gd name="T14" fmla="*/ 1 w 317"/>
                  <a:gd name="T15" fmla="*/ 1 h 654"/>
                  <a:gd name="T16" fmla="*/ 1 w 317"/>
                  <a:gd name="T17" fmla="*/ 1 h 654"/>
                  <a:gd name="T18" fmla="*/ 1 w 317"/>
                  <a:gd name="T19" fmla="*/ 1 h 654"/>
                  <a:gd name="T20" fmla="*/ 1 w 317"/>
                  <a:gd name="T21" fmla="*/ 1 h 654"/>
                  <a:gd name="T22" fmla="*/ 1 w 317"/>
                  <a:gd name="T23" fmla="*/ 1 h 654"/>
                  <a:gd name="T24" fmla="*/ 1 w 317"/>
                  <a:gd name="T25" fmla="*/ 1 h 654"/>
                  <a:gd name="T26" fmla="*/ 1 w 317"/>
                  <a:gd name="T27" fmla="*/ 1 h 654"/>
                  <a:gd name="T28" fmla="*/ 1 w 317"/>
                  <a:gd name="T29" fmla="*/ 1 h 654"/>
                  <a:gd name="T30" fmla="*/ 1 w 317"/>
                  <a:gd name="T31" fmla="*/ 1 h 654"/>
                  <a:gd name="T32" fmla="*/ 1 w 317"/>
                  <a:gd name="T33" fmla="*/ 1 h 654"/>
                  <a:gd name="T34" fmla="*/ 1 w 317"/>
                  <a:gd name="T35" fmla="*/ 1 h 654"/>
                  <a:gd name="T36" fmla="*/ 1 w 317"/>
                  <a:gd name="T37" fmla="*/ 1 h 654"/>
                  <a:gd name="T38" fmla="*/ 1 w 317"/>
                  <a:gd name="T39" fmla="*/ 1 h 654"/>
                  <a:gd name="T40" fmla="*/ 1 w 317"/>
                  <a:gd name="T41" fmla="*/ 1 h 654"/>
                  <a:gd name="T42" fmla="*/ 1 w 317"/>
                  <a:gd name="T43" fmla="*/ 1 h 654"/>
                  <a:gd name="T44" fmla="*/ 1 w 317"/>
                  <a:gd name="T45" fmla="*/ 1 h 654"/>
                  <a:gd name="T46" fmla="*/ 1 w 317"/>
                  <a:gd name="T47" fmla="*/ 1 h 654"/>
                  <a:gd name="T48" fmla="*/ 1 w 317"/>
                  <a:gd name="T49" fmla="*/ 1 h 654"/>
                  <a:gd name="T50" fmla="*/ 1 w 317"/>
                  <a:gd name="T51" fmla="*/ 1 h 654"/>
                  <a:gd name="T52" fmla="*/ 1 w 317"/>
                  <a:gd name="T53" fmla="*/ 1 h 654"/>
                  <a:gd name="T54" fmla="*/ 1 w 317"/>
                  <a:gd name="T55" fmla="*/ 1 h 654"/>
                  <a:gd name="T56" fmla="*/ 1 w 317"/>
                  <a:gd name="T57" fmla="*/ 1 h 654"/>
                  <a:gd name="T58" fmla="*/ 1 w 317"/>
                  <a:gd name="T59" fmla="*/ 1 h 654"/>
                  <a:gd name="T60" fmla="*/ 1 w 317"/>
                  <a:gd name="T61" fmla="*/ 1 h 654"/>
                  <a:gd name="T62" fmla="*/ 1 w 317"/>
                  <a:gd name="T63" fmla="*/ 1 h 654"/>
                  <a:gd name="T64" fmla="*/ 1 w 317"/>
                  <a:gd name="T65" fmla="*/ 1 h 654"/>
                  <a:gd name="T66" fmla="*/ 1 w 317"/>
                  <a:gd name="T67" fmla="*/ 1 h 654"/>
                  <a:gd name="T68" fmla="*/ 1 w 317"/>
                  <a:gd name="T69" fmla="*/ 1 h 654"/>
                  <a:gd name="T70" fmla="*/ 1 w 317"/>
                  <a:gd name="T71" fmla="*/ 1 h 654"/>
                  <a:gd name="T72" fmla="*/ 1 w 317"/>
                  <a:gd name="T73" fmla="*/ 1 h 654"/>
                  <a:gd name="T74" fmla="*/ 1 w 317"/>
                  <a:gd name="T75" fmla="*/ 1 h 654"/>
                  <a:gd name="T76" fmla="*/ 1 w 317"/>
                  <a:gd name="T77" fmla="*/ 1 h 654"/>
                  <a:gd name="T78" fmla="*/ 1 w 317"/>
                  <a:gd name="T79" fmla="*/ 1 h 654"/>
                  <a:gd name="T80" fmla="*/ 1 w 317"/>
                  <a:gd name="T81" fmla="*/ 1 h 654"/>
                  <a:gd name="T82" fmla="*/ 0 w 317"/>
                  <a:gd name="T83" fmla="*/ 0 h 65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17"/>
                  <a:gd name="T127" fmla="*/ 0 h 654"/>
                  <a:gd name="T128" fmla="*/ 317 w 317"/>
                  <a:gd name="T129" fmla="*/ 654 h 65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17" h="654">
                    <a:moveTo>
                      <a:pt x="0" y="0"/>
                    </a:moveTo>
                    <a:lnTo>
                      <a:pt x="159" y="374"/>
                    </a:lnTo>
                    <a:lnTo>
                      <a:pt x="249" y="642"/>
                    </a:lnTo>
                    <a:lnTo>
                      <a:pt x="317" y="654"/>
                    </a:lnTo>
                    <a:lnTo>
                      <a:pt x="317" y="652"/>
                    </a:lnTo>
                    <a:lnTo>
                      <a:pt x="313" y="648"/>
                    </a:lnTo>
                    <a:lnTo>
                      <a:pt x="311" y="642"/>
                    </a:lnTo>
                    <a:lnTo>
                      <a:pt x="308" y="635"/>
                    </a:lnTo>
                    <a:lnTo>
                      <a:pt x="304" y="625"/>
                    </a:lnTo>
                    <a:lnTo>
                      <a:pt x="300" y="614"/>
                    </a:lnTo>
                    <a:lnTo>
                      <a:pt x="296" y="608"/>
                    </a:lnTo>
                    <a:lnTo>
                      <a:pt x="294" y="600"/>
                    </a:lnTo>
                    <a:lnTo>
                      <a:pt x="291" y="595"/>
                    </a:lnTo>
                    <a:lnTo>
                      <a:pt x="289" y="589"/>
                    </a:lnTo>
                    <a:lnTo>
                      <a:pt x="285" y="580"/>
                    </a:lnTo>
                    <a:lnTo>
                      <a:pt x="281" y="572"/>
                    </a:lnTo>
                    <a:lnTo>
                      <a:pt x="277" y="564"/>
                    </a:lnTo>
                    <a:lnTo>
                      <a:pt x="273" y="557"/>
                    </a:lnTo>
                    <a:lnTo>
                      <a:pt x="270" y="547"/>
                    </a:lnTo>
                    <a:lnTo>
                      <a:pt x="266" y="538"/>
                    </a:lnTo>
                    <a:lnTo>
                      <a:pt x="262" y="530"/>
                    </a:lnTo>
                    <a:lnTo>
                      <a:pt x="258" y="522"/>
                    </a:lnTo>
                    <a:lnTo>
                      <a:pt x="254" y="513"/>
                    </a:lnTo>
                    <a:lnTo>
                      <a:pt x="251" y="502"/>
                    </a:lnTo>
                    <a:lnTo>
                      <a:pt x="245" y="492"/>
                    </a:lnTo>
                    <a:lnTo>
                      <a:pt x="243" y="483"/>
                    </a:lnTo>
                    <a:lnTo>
                      <a:pt x="237" y="473"/>
                    </a:lnTo>
                    <a:lnTo>
                      <a:pt x="234" y="464"/>
                    </a:lnTo>
                    <a:lnTo>
                      <a:pt x="230" y="454"/>
                    </a:lnTo>
                    <a:lnTo>
                      <a:pt x="226" y="446"/>
                    </a:lnTo>
                    <a:lnTo>
                      <a:pt x="222" y="435"/>
                    </a:lnTo>
                    <a:lnTo>
                      <a:pt x="216" y="426"/>
                    </a:lnTo>
                    <a:lnTo>
                      <a:pt x="213" y="416"/>
                    </a:lnTo>
                    <a:lnTo>
                      <a:pt x="209" y="407"/>
                    </a:lnTo>
                    <a:lnTo>
                      <a:pt x="205" y="395"/>
                    </a:lnTo>
                    <a:lnTo>
                      <a:pt x="201" y="386"/>
                    </a:lnTo>
                    <a:lnTo>
                      <a:pt x="196" y="376"/>
                    </a:lnTo>
                    <a:lnTo>
                      <a:pt x="192" y="367"/>
                    </a:lnTo>
                    <a:lnTo>
                      <a:pt x="188" y="357"/>
                    </a:lnTo>
                    <a:lnTo>
                      <a:pt x="184" y="348"/>
                    </a:lnTo>
                    <a:lnTo>
                      <a:pt x="180" y="338"/>
                    </a:lnTo>
                    <a:lnTo>
                      <a:pt x="177" y="330"/>
                    </a:lnTo>
                    <a:lnTo>
                      <a:pt x="175" y="321"/>
                    </a:lnTo>
                    <a:lnTo>
                      <a:pt x="171" y="313"/>
                    </a:lnTo>
                    <a:lnTo>
                      <a:pt x="167" y="306"/>
                    </a:lnTo>
                    <a:lnTo>
                      <a:pt x="165" y="298"/>
                    </a:lnTo>
                    <a:lnTo>
                      <a:pt x="161" y="289"/>
                    </a:lnTo>
                    <a:lnTo>
                      <a:pt x="157" y="281"/>
                    </a:lnTo>
                    <a:lnTo>
                      <a:pt x="156" y="275"/>
                    </a:lnTo>
                    <a:lnTo>
                      <a:pt x="152" y="270"/>
                    </a:lnTo>
                    <a:lnTo>
                      <a:pt x="150" y="262"/>
                    </a:lnTo>
                    <a:lnTo>
                      <a:pt x="148" y="256"/>
                    </a:lnTo>
                    <a:lnTo>
                      <a:pt x="144" y="251"/>
                    </a:lnTo>
                    <a:lnTo>
                      <a:pt x="144" y="247"/>
                    </a:lnTo>
                    <a:lnTo>
                      <a:pt x="140" y="237"/>
                    </a:lnTo>
                    <a:lnTo>
                      <a:pt x="138" y="232"/>
                    </a:lnTo>
                    <a:lnTo>
                      <a:pt x="137" y="226"/>
                    </a:lnTo>
                    <a:lnTo>
                      <a:pt x="137" y="224"/>
                    </a:lnTo>
                    <a:lnTo>
                      <a:pt x="135" y="218"/>
                    </a:lnTo>
                    <a:lnTo>
                      <a:pt x="133" y="209"/>
                    </a:lnTo>
                    <a:lnTo>
                      <a:pt x="129" y="199"/>
                    </a:lnTo>
                    <a:lnTo>
                      <a:pt x="125" y="188"/>
                    </a:lnTo>
                    <a:lnTo>
                      <a:pt x="121" y="180"/>
                    </a:lnTo>
                    <a:lnTo>
                      <a:pt x="118" y="173"/>
                    </a:lnTo>
                    <a:lnTo>
                      <a:pt x="116" y="165"/>
                    </a:lnTo>
                    <a:lnTo>
                      <a:pt x="112" y="159"/>
                    </a:lnTo>
                    <a:lnTo>
                      <a:pt x="110" y="152"/>
                    </a:lnTo>
                    <a:lnTo>
                      <a:pt x="106" y="144"/>
                    </a:lnTo>
                    <a:lnTo>
                      <a:pt x="102" y="137"/>
                    </a:lnTo>
                    <a:lnTo>
                      <a:pt x="100" y="131"/>
                    </a:lnTo>
                    <a:lnTo>
                      <a:pt x="97" y="121"/>
                    </a:lnTo>
                    <a:lnTo>
                      <a:pt x="93" y="114"/>
                    </a:lnTo>
                    <a:lnTo>
                      <a:pt x="89" y="106"/>
                    </a:lnTo>
                    <a:lnTo>
                      <a:pt x="87" y="100"/>
                    </a:lnTo>
                    <a:lnTo>
                      <a:pt x="83" y="93"/>
                    </a:lnTo>
                    <a:lnTo>
                      <a:pt x="80" y="87"/>
                    </a:lnTo>
                    <a:lnTo>
                      <a:pt x="78" y="80"/>
                    </a:lnTo>
                    <a:lnTo>
                      <a:pt x="76" y="76"/>
                    </a:lnTo>
                    <a:lnTo>
                      <a:pt x="70" y="64"/>
                    </a:lnTo>
                    <a:lnTo>
                      <a:pt x="66" y="59"/>
                    </a:lnTo>
                    <a:lnTo>
                      <a:pt x="64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2012" y="1244"/>
                <a:ext cx="85" cy="283"/>
              </a:xfrm>
              <a:custGeom>
                <a:avLst/>
                <a:gdLst>
                  <a:gd name="T0" fmla="*/ 0 w 171"/>
                  <a:gd name="T1" fmla="*/ 1 h 566"/>
                  <a:gd name="T2" fmla="*/ 0 w 171"/>
                  <a:gd name="T3" fmla="*/ 1 h 566"/>
                  <a:gd name="T4" fmla="*/ 0 w 171"/>
                  <a:gd name="T5" fmla="*/ 1 h 566"/>
                  <a:gd name="T6" fmla="*/ 0 w 171"/>
                  <a:gd name="T7" fmla="*/ 1 h 566"/>
                  <a:gd name="T8" fmla="*/ 0 w 171"/>
                  <a:gd name="T9" fmla="*/ 1 h 566"/>
                  <a:gd name="T10" fmla="*/ 0 w 171"/>
                  <a:gd name="T11" fmla="*/ 1 h 566"/>
                  <a:gd name="T12" fmla="*/ 0 w 171"/>
                  <a:gd name="T13" fmla="*/ 0 h 566"/>
                  <a:gd name="T14" fmla="*/ 0 w 171"/>
                  <a:gd name="T15" fmla="*/ 1 h 566"/>
                  <a:gd name="T16" fmla="*/ 0 w 171"/>
                  <a:gd name="T17" fmla="*/ 1 h 5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1"/>
                  <a:gd name="T28" fmla="*/ 0 h 566"/>
                  <a:gd name="T29" fmla="*/ 171 w 171"/>
                  <a:gd name="T30" fmla="*/ 566 h 56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1" h="566">
                    <a:moveTo>
                      <a:pt x="171" y="95"/>
                    </a:moveTo>
                    <a:lnTo>
                      <a:pt x="116" y="232"/>
                    </a:lnTo>
                    <a:lnTo>
                      <a:pt x="156" y="551"/>
                    </a:lnTo>
                    <a:lnTo>
                      <a:pt x="121" y="566"/>
                    </a:lnTo>
                    <a:lnTo>
                      <a:pt x="91" y="293"/>
                    </a:lnTo>
                    <a:lnTo>
                      <a:pt x="0" y="177"/>
                    </a:lnTo>
                    <a:lnTo>
                      <a:pt x="64" y="0"/>
                    </a:lnTo>
                    <a:lnTo>
                      <a:pt x="171" y="9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1911" y="1210"/>
                <a:ext cx="157" cy="150"/>
              </a:xfrm>
              <a:custGeom>
                <a:avLst/>
                <a:gdLst>
                  <a:gd name="T0" fmla="*/ 1 w 314"/>
                  <a:gd name="T1" fmla="*/ 1 h 300"/>
                  <a:gd name="T2" fmla="*/ 1 w 314"/>
                  <a:gd name="T3" fmla="*/ 1 h 300"/>
                  <a:gd name="T4" fmla="*/ 1 w 314"/>
                  <a:gd name="T5" fmla="*/ 1 h 300"/>
                  <a:gd name="T6" fmla="*/ 1 w 314"/>
                  <a:gd name="T7" fmla="*/ 1 h 300"/>
                  <a:gd name="T8" fmla="*/ 1 w 314"/>
                  <a:gd name="T9" fmla="*/ 1 h 300"/>
                  <a:gd name="T10" fmla="*/ 1 w 314"/>
                  <a:gd name="T11" fmla="*/ 1 h 300"/>
                  <a:gd name="T12" fmla="*/ 1 w 314"/>
                  <a:gd name="T13" fmla="*/ 1 h 300"/>
                  <a:gd name="T14" fmla="*/ 1 w 314"/>
                  <a:gd name="T15" fmla="*/ 1 h 300"/>
                  <a:gd name="T16" fmla="*/ 1 w 314"/>
                  <a:gd name="T17" fmla="*/ 1 h 300"/>
                  <a:gd name="T18" fmla="*/ 1 w 314"/>
                  <a:gd name="T19" fmla="*/ 1 h 300"/>
                  <a:gd name="T20" fmla="*/ 1 w 314"/>
                  <a:gd name="T21" fmla="*/ 1 h 300"/>
                  <a:gd name="T22" fmla="*/ 1 w 314"/>
                  <a:gd name="T23" fmla="*/ 1 h 300"/>
                  <a:gd name="T24" fmla="*/ 1 w 314"/>
                  <a:gd name="T25" fmla="*/ 1 h 300"/>
                  <a:gd name="T26" fmla="*/ 1 w 314"/>
                  <a:gd name="T27" fmla="*/ 1 h 300"/>
                  <a:gd name="T28" fmla="*/ 1 w 314"/>
                  <a:gd name="T29" fmla="*/ 1 h 300"/>
                  <a:gd name="T30" fmla="*/ 1 w 314"/>
                  <a:gd name="T31" fmla="*/ 1 h 300"/>
                  <a:gd name="T32" fmla="*/ 0 w 314"/>
                  <a:gd name="T33" fmla="*/ 1 h 300"/>
                  <a:gd name="T34" fmla="*/ 1 w 314"/>
                  <a:gd name="T35" fmla="*/ 1 h 300"/>
                  <a:gd name="T36" fmla="*/ 1 w 314"/>
                  <a:gd name="T37" fmla="*/ 1 h 300"/>
                  <a:gd name="T38" fmla="*/ 1 w 314"/>
                  <a:gd name="T39" fmla="*/ 0 h 300"/>
                  <a:gd name="T40" fmla="*/ 1 w 314"/>
                  <a:gd name="T41" fmla="*/ 1 h 300"/>
                  <a:gd name="T42" fmla="*/ 1 w 314"/>
                  <a:gd name="T43" fmla="*/ 1 h 300"/>
                  <a:gd name="T44" fmla="*/ 1 w 314"/>
                  <a:gd name="T45" fmla="*/ 1 h 300"/>
                  <a:gd name="T46" fmla="*/ 1 w 314"/>
                  <a:gd name="T47" fmla="*/ 1 h 3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4"/>
                  <a:gd name="T73" fmla="*/ 0 h 300"/>
                  <a:gd name="T74" fmla="*/ 314 w 314"/>
                  <a:gd name="T75" fmla="*/ 300 h 30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4" h="300">
                    <a:moveTo>
                      <a:pt x="242" y="214"/>
                    </a:moveTo>
                    <a:lnTo>
                      <a:pt x="236" y="214"/>
                    </a:lnTo>
                    <a:lnTo>
                      <a:pt x="230" y="214"/>
                    </a:lnTo>
                    <a:lnTo>
                      <a:pt x="223" y="216"/>
                    </a:lnTo>
                    <a:lnTo>
                      <a:pt x="217" y="216"/>
                    </a:lnTo>
                    <a:lnTo>
                      <a:pt x="208" y="218"/>
                    </a:lnTo>
                    <a:lnTo>
                      <a:pt x="202" y="220"/>
                    </a:lnTo>
                    <a:lnTo>
                      <a:pt x="192" y="220"/>
                    </a:lnTo>
                    <a:lnTo>
                      <a:pt x="185" y="224"/>
                    </a:lnTo>
                    <a:lnTo>
                      <a:pt x="177" y="226"/>
                    </a:lnTo>
                    <a:lnTo>
                      <a:pt x="170" y="228"/>
                    </a:lnTo>
                    <a:lnTo>
                      <a:pt x="162" y="230"/>
                    </a:lnTo>
                    <a:lnTo>
                      <a:pt x="158" y="231"/>
                    </a:lnTo>
                    <a:lnTo>
                      <a:pt x="149" y="233"/>
                    </a:lnTo>
                    <a:lnTo>
                      <a:pt x="147" y="235"/>
                    </a:lnTo>
                    <a:lnTo>
                      <a:pt x="17" y="300"/>
                    </a:lnTo>
                    <a:lnTo>
                      <a:pt x="0" y="235"/>
                    </a:lnTo>
                    <a:lnTo>
                      <a:pt x="35" y="188"/>
                    </a:lnTo>
                    <a:lnTo>
                      <a:pt x="40" y="136"/>
                    </a:lnTo>
                    <a:lnTo>
                      <a:pt x="202" y="0"/>
                    </a:lnTo>
                    <a:lnTo>
                      <a:pt x="314" y="108"/>
                    </a:lnTo>
                    <a:lnTo>
                      <a:pt x="263" y="123"/>
                    </a:lnTo>
                    <a:lnTo>
                      <a:pt x="242" y="21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2223" y="1193"/>
                <a:ext cx="304" cy="332"/>
              </a:xfrm>
              <a:custGeom>
                <a:avLst/>
                <a:gdLst>
                  <a:gd name="T0" fmla="*/ 1 w 608"/>
                  <a:gd name="T1" fmla="*/ 0 h 666"/>
                  <a:gd name="T2" fmla="*/ 1 w 608"/>
                  <a:gd name="T3" fmla="*/ 0 h 666"/>
                  <a:gd name="T4" fmla="*/ 1 w 608"/>
                  <a:gd name="T5" fmla="*/ 0 h 666"/>
                  <a:gd name="T6" fmla="*/ 1 w 608"/>
                  <a:gd name="T7" fmla="*/ 0 h 666"/>
                  <a:gd name="T8" fmla="*/ 1 w 608"/>
                  <a:gd name="T9" fmla="*/ 0 h 666"/>
                  <a:gd name="T10" fmla="*/ 1 w 608"/>
                  <a:gd name="T11" fmla="*/ 0 h 666"/>
                  <a:gd name="T12" fmla="*/ 1 w 608"/>
                  <a:gd name="T13" fmla="*/ 0 h 666"/>
                  <a:gd name="T14" fmla="*/ 1 w 608"/>
                  <a:gd name="T15" fmla="*/ 0 h 666"/>
                  <a:gd name="T16" fmla="*/ 1 w 608"/>
                  <a:gd name="T17" fmla="*/ 0 h 666"/>
                  <a:gd name="T18" fmla="*/ 1 w 608"/>
                  <a:gd name="T19" fmla="*/ 0 h 666"/>
                  <a:gd name="T20" fmla="*/ 1 w 608"/>
                  <a:gd name="T21" fmla="*/ 0 h 666"/>
                  <a:gd name="T22" fmla="*/ 1 w 608"/>
                  <a:gd name="T23" fmla="*/ 0 h 666"/>
                  <a:gd name="T24" fmla="*/ 1 w 608"/>
                  <a:gd name="T25" fmla="*/ 0 h 666"/>
                  <a:gd name="T26" fmla="*/ 1 w 608"/>
                  <a:gd name="T27" fmla="*/ 0 h 666"/>
                  <a:gd name="T28" fmla="*/ 1 w 608"/>
                  <a:gd name="T29" fmla="*/ 0 h 666"/>
                  <a:gd name="T30" fmla="*/ 1 w 608"/>
                  <a:gd name="T31" fmla="*/ 0 h 666"/>
                  <a:gd name="T32" fmla="*/ 1 w 608"/>
                  <a:gd name="T33" fmla="*/ 0 h 666"/>
                  <a:gd name="T34" fmla="*/ 1 w 608"/>
                  <a:gd name="T35" fmla="*/ 0 h 666"/>
                  <a:gd name="T36" fmla="*/ 1 w 608"/>
                  <a:gd name="T37" fmla="*/ 0 h 666"/>
                  <a:gd name="T38" fmla="*/ 1 w 608"/>
                  <a:gd name="T39" fmla="*/ 0 h 666"/>
                  <a:gd name="T40" fmla="*/ 1 w 608"/>
                  <a:gd name="T41" fmla="*/ 0 h 666"/>
                  <a:gd name="T42" fmla="*/ 1 w 608"/>
                  <a:gd name="T43" fmla="*/ 0 h 666"/>
                  <a:gd name="T44" fmla="*/ 1 w 608"/>
                  <a:gd name="T45" fmla="*/ 0 h 666"/>
                  <a:gd name="T46" fmla="*/ 1 w 608"/>
                  <a:gd name="T47" fmla="*/ 0 h 666"/>
                  <a:gd name="T48" fmla="*/ 1 w 608"/>
                  <a:gd name="T49" fmla="*/ 0 h 666"/>
                  <a:gd name="T50" fmla="*/ 1 w 608"/>
                  <a:gd name="T51" fmla="*/ 0 h 666"/>
                  <a:gd name="T52" fmla="*/ 1 w 608"/>
                  <a:gd name="T53" fmla="*/ 0 h 666"/>
                  <a:gd name="T54" fmla="*/ 1 w 608"/>
                  <a:gd name="T55" fmla="*/ 0 h 666"/>
                  <a:gd name="T56" fmla="*/ 1 w 608"/>
                  <a:gd name="T57" fmla="*/ 0 h 666"/>
                  <a:gd name="T58" fmla="*/ 1 w 608"/>
                  <a:gd name="T59" fmla="*/ 0 h 666"/>
                  <a:gd name="T60" fmla="*/ 1 w 608"/>
                  <a:gd name="T61" fmla="*/ 0 h 666"/>
                  <a:gd name="T62" fmla="*/ 1 w 608"/>
                  <a:gd name="T63" fmla="*/ 0 h 666"/>
                  <a:gd name="T64" fmla="*/ 1 w 608"/>
                  <a:gd name="T65" fmla="*/ 0 h 666"/>
                  <a:gd name="T66" fmla="*/ 1 w 608"/>
                  <a:gd name="T67" fmla="*/ 0 h 666"/>
                  <a:gd name="T68" fmla="*/ 1 w 608"/>
                  <a:gd name="T69" fmla="*/ 0 h 666"/>
                  <a:gd name="T70" fmla="*/ 1 w 608"/>
                  <a:gd name="T71" fmla="*/ 0 h 666"/>
                  <a:gd name="T72" fmla="*/ 1 w 608"/>
                  <a:gd name="T73" fmla="*/ 0 h 666"/>
                  <a:gd name="T74" fmla="*/ 1 w 608"/>
                  <a:gd name="T75" fmla="*/ 0 h 666"/>
                  <a:gd name="T76" fmla="*/ 1 w 608"/>
                  <a:gd name="T77" fmla="*/ 0 h 666"/>
                  <a:gd name="T78" fmla="*/ 1 w 608"/>
                  <a:gd name="T79" fmla="*/ 0 h 666"/>
                  <a:gd name="T80" fmla="*/ 1 w 608"/>
                  <a:gd name="T81" fmla="*/ 0 h 666"/>
                  <a:gd name="T82" fmla="*/ 1 w 608"/>
                  <a:gd name="T83" fmla="*/ 0 h 666"/>
                  <a:gd name="T84" fmla="*/ 1 w 608"/>
                  <a:gd name="T85" fmla="*/ 0 h 666"/>
                  <a:gd name="T86" fmla="*/ 1 w 608"/>
                  <a:gd name="T87" fmla="*/ 0 h 666"/>
                  <a:gd name="T88" fmla="*/ 1 w 608"/>
                  <a:gd name="T89" fmla="*/ 0 h 666"/>
                  <a:gd name="T90" fmla="*/ 1 w 608"/>
                  <a:gd name="T91" fmla="*/ 0 h 666"/>
                  <a:gd name="T92" fmla="*/ 1 w 608"/>
                  <a:gd name="T93" fmla="*/ 0 h 666"/>
                  <a:gd name="T94" fmla="*/ 1 w 608"/>
                  <a:gd name="T95" fmla="*/ 0 h 666"/>
                  <a:gd name="T96" fmla="*/ 1 w 608"/>
                  <a:gd name="T97" fmla="*/ 0 h 666"/>
                  <a:gd name="T98" fmla="*/ 1 w 608"/>
                  <a:gd name="T99" fmla="*/ 0 h 666"/>
                  <a:gd name="T100" fmla="*/ 1 w 608"/>
                  <a:gd name="T101" fmla="*/ 0 h 666"/>
                  <a:gd name="T102" fmla="*/ 1 w 608"/>
                  <a:gd name="T103" fmla="*/ 0 h 666"/>
                  <a:gd name="T104" fmla="*/ 1 w 608"/>
                  <a:gd name="T105" fmla="*/ 0 h 666"/>
                  <a:gd name="T106" fmla="*/ 1 w 608"/>
                  <a:gd name="T107" fmla="*/ 0 h 666"/>
                  <a:gd name="T108" fmla="*/ 1 w 608"/>
                  <a:gd name="T109" fmla="*/ 0 h 666"/>
                  <a:gd name="T110" fmla="*/ 1 w 608"/>
                  <a:gd name="T111" fmla="*/ 0 h 666"/>
                  <a:gd name="T112" fmla="*/ 1 w 608"/>
                  <a:gd name="T113" fmla="*/ 0 h 666"/>
                  <a:gd name="T114" fmla="*/ 1 w 608"/>
                  <a:gd name="T115" fmla="*/ 0 h 666"/>
                  <a:gd name="T116" fmla="*/ 1 w 608"/>
                  <a:gd name="T117" fmla="*/ 0 h 6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08"/>
                  <a:gd name="T178" fmla="*/ 0 h 666"/>
                  <a:gd name="T179" fmla="*/ 608 w 608"/>
                  <a:gd name="T180" fmla="*/ 666 h 66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08" h="666">
                    <a:moveTo>
                      <a:pt x="55" y="168"/>
                    </a:moveTo>
                    <a:lnTo>
                      <a:pt x="146" y="426"/>
                    </a:lnTo>
                    <a:lnTo>
                      <a:pt x="226" y="654"/>
                    </a:lnTo>
                    <a:lnTo>
                      <a:pt x="296" y="658"/>
                    </a:lnTo>
                    <a:lnTo>
                      <a:pt x="498" y="666"/>
                    </a:lnTo>
                    <a:lnTo>
                      <a:pt x="608" y="586"/>
                    </a:lnTo>
                    <a:lnTo>
                      <a:pt x="608" y="495"/>
                    </a:lnTo>
                    <a:lnTo>
                      <a:pt x="606" y="495"/>
                    </a:lnTo>
                    <a:lnTo>
                      <a:pt x="602" y="495"/>
                    </a:lnTo>
                    <a:lnTo>
                      <a:pt x="595" y="498"/>
                    </a:lnTo>
                    <a:lnTo>
                      <a:pt x="587" y="500"/>
                    </a:lnTo>
                    <a:lnTo>
                      <a:pt x="581" y="502"/>
                    </a:lnTo>
                    <a:lnTo>
                      <a:pt x="576" y="504"/>
                    </a:lnTo>
                    <a:lnTo>
                      <a:pt x="568" y="506"/>
                    </a:lnTo>
                    <a:lnTo>
                      <a:pt x="564" y="508"/>
                    </a:lnTo>
                    <a:lnTo>
                      <a:pt x="555" y="510"/>
                    </a:lnTo>
                    <a:lnTo>
                      <a:pt x="549" y="512"/>
                    </a:lnTo>
                    <a:lnTo>
                      <a:pt x="541" y="514"/>
                    </a:lnTo>
                    <a:lnTo>
                      <a:pt x="536" y="517"/>
                    </a:lnTo>
                    <a:lnTo>
                      <a:pt x="526" y="519"/>
                    </a:lnTo>
                    <a:lnTo>
                      <a:pt x="521" y="521"/>
                    </a:lnTo>
                    <a:lnTo>
                      <a:pt x="511" y="523"/>
                    </a:lnTo>
                    <a:lnTo>
                      <a:pt x="505" y="525"/>
                    </a:lnTo>
                    <a:lnTo>
                      <a:pt x="498" y="527"/>
                    </a:lnTo>
                    <a:lnTo>
                      <a:pt x="490" y="529"/>
                    </a:lnTo>
                    <a:lnTo>
                      <a:pt x="483" y="533"/>
                    </a:lnTo>
                    <a:lnTo>
                      <a:pt x="477" y="534"/>
                    </a:lnTo>
                    <a:lnTo>
                      <a:pt x="467" y="534"/>
                    </a:lnTo>
                    <a:lnTo>
                      <a:pt x="462" y="536"/>
                    </a:lnTo>
                    <a:lnTo>
                      <a:pt x="456" y="536"/>
                    </a:lnTo>
                    <a:lnTo>
                      <a:pt x="448" y="540"/>
                    </a:lnTo>
                    <a:lnTo>
                      <a:pt x="437" y="540"/>
                    </a:lnTo>
                    <a:lnTo>
                      <a:pt x="429" y="542"/>
                    </a:lnTo>
                    <a:lnTo>
                      <a:pt x="418" y="538"/>
                    </a:lnTo>
                    <a:lnTo>
                      <a:pt x="408" y="533"/>
                    </a:lnTo>
                    <a:lnTo>
                      <a:pt x="403" y="527"/>
                    </a:lnTo>
                    <a:lnTo>
                      <a:pt x="397" y="523"/>
                    </a:lnTo>
                    <a:lnTo>
                      <a:pt x="391" y="517"/>
                    </a:lnTo>
                    <a:lnTo>
                      <a:pt x="389" y="512"/>
                    </a:lnTo>
                    <a:lnTo>
                      <a:pt x="384" y="504"/>
                    </a:lnTo>
                    <a:lnTo>
                      <a:pt x="378" y="496"/>
                    </a:lnTo>
                    <a:lnTo>
                      <a:pt x="372" y="489"/>
                    </a:lnTo>
                    <a:lnTo>
                      <a:pt x="368" y="481"/>
                    </a:lnTo>
                    <a:lnTo>
                      <a:pt x="365" y="472"/>
                    </a:lnTo>
                    <a:lnTo>
                      <a:pt x="361" y="462"/>
                    </a:lnTo>
                    <a:lnTo>
                      <a:pt x="355" y="455"/>
                    </a:lnTo>
                    <a:lnTo>
                      <a:pt x="351" y="447"/>
                    </a:lnTo>
                    <a:lnTo>
                      <a:pt x="348" y="436"/>
                    </a:lnTo>
                    <a:lnTo>
                      <a:pt x="344" y="428"/>
                    </a:lnTo>
                    <a:lnTo>
                      <a:pt x="340" y="419"/>
                    </a:lnTo>
                    <a:lnTo>
                      <a:pt x="336" y="411"/>
                    </a:lnTo>
                    <a:lnTo>
                      <a:pt x="334" y="401"/>
                    </a:lnTo>
                    <a:lnTo>
                      <a:pt x="330" y="394"/>
                    </a:lnTo>
                    <a:lnTo>
                      <a:pt x="329" y="388"/>
                    </a:lnTo>
                    <a:lnTo>
                      <a:pt x="325" y="380"/>
                    </a:lnTo>
                    <a:lnTo>
                      <a:pt x="323" y="375"/>
                    </a:lnTo>
                    <a:lnTo>
                      <a:pt x="321" y="369"/>
                    </a:lnTo>
                    <a:lnTo>
                      <a:pt x="319" y="363"/>
                    </a:lnTo>
                    <a:lnTo>
                      <a:pt x="319" y="360"/>
                    </a:lnTo>
                    <a:lnTo>
                      <a:pt x="317" y="354"/>
                    </a:lnTo>
                    <a:lnTo>
                      <a:pt x="317" y="352"/>
                    </a:lnTo>
                    <a:lnTo>
                      <a:pt x="298" y="502"/>
                    </a:lnTo>
                    <a:lnTo>
                      <a:pt x="296" y="502"/>
                    </a:lnTo>
                    <a:lnTo>
                      <a:pt x="289" y="498"/>
                    </a:lnTo>
                    <a:lnTo>
                      <a:pt x="283" y="495"/>
                    </a:lnTo>
                    <a:lnTo>
                      <a:pt x="277" y="493"/>
                    </a:lnTo>
                    <a:lnTo>
                      <a:pt x="272" y="487"/>
                    </a:lnTo>
                    <a:lnTo>
                      <a:pt x="266" y="483"/>
                    </a:lnTo>
                    <a:lnTo>
                      <a:pt x="260" y="477"/>
                    </a:lnTo>
                    <a:lnTo>
                      <a:pt x="253" y="472"/>
                    </a:lnTo>
                    <a:lnTo>
                      <a:pt x="247" y="462"/>
                    </a:lnTo>
                    <a:lnTo>
                      <a:pt x="241" y="455"/>
                    </a:lnTo>
                    <a:lnTo>
                      <a:pt x="235" y="443"/>
                    </a:lnTo>
                    <a:lnTo>
                      <a:pt x="232" y="434"/>
                    </a:lnTo>
                    <a:lnTo>
                      <a:pt x="228" y="426"/>
                    </a:lnTo>
                    <a:lnTo>
                      <a:pt x="228" y="420"/>
                    </a:lnTo>
                    <a:lnTo>
                      <a:pt x="226" y="413"/>
                    </a:lnTo>
                    <a:lnTo>
                      <a:pt x="226" y="407"/>
                    </a:lnTo>
                    <a:lnTo>
                      <a:pt x="224" y="400"/>
                    </a:lnTo>
                    <a:lnTo>
                      <a:pt x="222" y="392"/>
                    </a:lnTo>
                    <a:lnTo>
                      <a:pt x="222" y="382"/>
                    </a:lnTo>
                    <a:lnTo>
                      <a:pt x="220" y="373"/>
                    </a:lnTo>
                    <a:lnTo>
                      <a:pt x="220" y="363"/>
                    </a:lnTo>
                    <a:lnTo>
                      <a:pt x="218" y="354"/>
                    </a:lnTo>
                    <a:lnTo>
                      <a:pt x="218" y="342"/>
                    </a:lnTo>
                    <a:lnTo>
                      <a:pt x="218" y="331"/>
                    </a:lnTo>
                    <a:lnTo>
                      <a:pt x="216" y="325"/>
                    </a:lnTo>
                    <a:lnTo>
                      <a:pt x="216" y="320"/>
                    </a:lnTo>
                    <a:lnTo>
                      <a:pt x="216" y="312"/>
                    </a:lnTo>
                    <a:lnTo>
                      <a:pt x="216" y="306"/>
                    </a:lnTo>
                    <a:lnTo>
                      <a:pt x="215" y="295"/>
                    </a:lnTo>
                    <a:lnTo>
                      <a:pt x="215" y="284"/>
                    </a:lnTo>
                    <a:lnTo>
                      <a:pt x="215" y="278"/>
                    </a:lnTo>
                    <a:lnTo>
                      <a:pt x="215" y="270"/>
                    </a:lnTo>
                    <a:lnTo>
                      <a:pt x="215" y="265"/>
                    </a:lnTo>
                    <a:lnTo>
                      <a:pt x="215" y="259"/>
                    </a:lnTo>
                    <a:lnTo>
                      <a:pt x="215" y="247"/>
                    </a:lnTo>
                    <a:lnTo>
                      <a:pt x="215" y="236"/>
                    </a:lnTo>
                    <a:lnTo>
                      <a:pt x="215" y="230"/>
                    </a:lnTo>
                    <a:lnTo>
                      <a:pt x="215" y="223"/>
                    </a:lnTo>
                    <a:lnTo>
                      <a:pt x="215" y="217"/>
                    </a:lnTo>
                    <a:lnTo>
                      <a:pt x="215" y="211"/>
                    </a:lnTo>
                    <a:lnTo>
                      <a:pt x="215" y="200"/>
                    </a:lnTo>
                    <a:lnTo>
                      <a:pt x="215" y="190"/>
                    </a:lnTo>
                    <a:lnTo>
                      <a:pt x="215" y="179"/>
                    </a:lnTo>
                    <a:lnTo>
                      <a:pt x="215" y="171"/>
                    </a:lnTo>
                    <a:lnTo>
                      <a:pt x="215" y="160"/>
                    </a:lnTo>
                    <a:lnTo>
                      <a:pt x="215" y="154"/>
                    </a:lnTo>
                    <a:lnTo>
                      <a:pt x="215" y="145"/>
                    </a:lnTo>
                    <a:lnTo>
                      <a:pt x="215" y="139"/>
                    </a:lnTo>
                    <a:lnTo>
                      <a:pt x="215" y="131"/>
                    </a:lnTo>
                    <a:lnTo>
                      <a:pt x="215" y="130"/>
                    </a:lnTo>
                    <a:lnTo>
                      <a:pt x="215" y="122"/>
                    </a:lnTo>
                    <a:lnTo>
                      <a:pt x="215" y="120"/>
                    </a:lnTo>
                    <a:lnTo>
                      <a:pt x="209" y="0"/>
                    </a:lnTo>
                    <a:lnTo>
                      <a:pt x="89" y="133"/>
                    </a:lnTo>
                    <a:lnTo>
                      <a:pt x="0" y="55"/>
                    </a:lnTo>
                    <a:lnTo>
                      <a:pt x="55" y="168"/>
                    </a:lnTo>
                    <a:close/>
                  </a:path>
                </a:pathLst>
              </a:custGeom>
              <a:solidFill>
                <a:srgbClr val="453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Freeform 38"/>
              <p:cNvSpPr>
                <a:spLocks/>
              </p:cNvSpPr>
              <p:nvPr/>
            </p:nvSpPr>
            <p:spPr bwMode="auto">
              <a:xfrm>
                <a:off x="2257" y="668"/>
                <a:ext cx="193" cy="150"/>
              </a:xfrm>
              <a:custGeom>
                <a:avLst/>
                <a:gdLst>
                  <a:gd name="T0" fmla="*/ 0 w 386"/>
                  <a:gd name="T1" fmla="*/ 1 h 300"/>
                  <a:gd name="T2" fmla="*/ 1 w 386"/>
                  <a:gd name="T3" fmla="*/ 1 h 300"/>
                  <a:gd name="T4" fmla="*/ 1 w 386"/>
                  <a:gd name="T5" fmla="*/ 1 h 300"/>
                  <a:gd name="T6" fmla="*/ 1 w 386"/>
                  <a:gd name="T7" fmla="*/ 1 h 300"/>
                  <a:gd name="T8" fmla="*/ 1 w 386"/>
                  <a:gd name="T9" fmla="*/ 1 h 300"/>
                  <a:gd name="T10" fmla="*/ 1 w 386"/>
                  <a:gd name="T11" fmla="*/ 1 h 300"/>
                  <a:gd name="T12" fmla="*/ 1 w 386"/>
                  <a:gd name="T13" fmla="*/ 1 h 300"/>
                  <a:gd name="T14" fmla="*/ 1 w 386"/>
                  <a:gd name="T15" fmla="*/ 0 h 300"/>
                  <a:gd name="T16" fmla="*/ 1 w 386"/>
                  <a:gd name="T17" fmla="*/ 1 h 300"/>
                  <a:gd name="T18" fmla="*/ 0 w 386"/>
                  <a:gd name="T19" fmla="*/ 1 h 300"/>
                  <a:gd name="T20" fmla="*/ 0 w 386"/>
                  <a:gd name="T21" fmla="*/ 1 h 3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6"/>
                  <a:gd name="T34" fmla="*/ 0 h 300"/>
                  <a:gd name="T35" fmla="*/ 386 w 386"/>
                  <a:gd name="T36" fmla="*/ 300 h 3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6" h="300">
                    <a:moveTo>
                      <a:pt x="0" y="82"/>
                    </a:moveTo>
                    <a:lnTo>
                      <a:pt x="192" y="91"/>
                    </a:lnTo>
                    <a:lnTo>
                      <a:pt x="223" y="241"/>
                    </a:lnTo>
                    <a:lnTo>
                      <a:pt x="321" y="300"/>
                    </a:lnTo>
                    <a:lnTo>
                      <a:pt x="325" y="175"/>
                    </a:lnTo>
                    <a:lnTo>
                      <a:pt x="386" y="120"/>
                    </a:lnTo>
                    <a:lnTo>
                      <a:pt x="257" y="21"/>
                    </a:lnTo>
                    <a:lnTo>
                      <a:pt x="192" y="0"/>
                    </a:lnTo>
                    <a:lnTo>
                      <a:pt x="31" y="17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404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2321" y="721"/>
                <a:ext cx="444" cy="772"/>
              </a:xfrm>
              <a:custGeom>
                <a:avLst/>
                <a:gdLst>
                  <a:gd name="T0" fmla="*/ 0 w 889"/>
                  <a:gd name="T1" fmla="*/ 1 h 1544"/>
                  <a:gd name="T2" fmla="*/ 0 w 889"/>
                  <a:gd name="T3" fmla="*/ 1 h 1544"/>
                  <a:gd name="T4" fmla="*/ 0 w 889"/>
                  <a:gd name="T5" fmla="*/ 1 h 1544"/>
                  <a:gd name="T6" fmla="*/ 0 w 889"/>
                  <a:gd name="T7" fmla="*/ 1 h 1544"/>
                  <a:gd name="T8" fmla="*/ 0 w 889"/>
                  <a:gd name="T9" fmla="*/ 1 h 1544"/>
                  <a:gd name="T10" fmla="*/ 0 w 889"/>
                  <a:gd name="T11" fmla="*/ 1 h 1544"/>
                  <a:gd name="T12" fmla="*/ 0 w 889"/>
                  <a:gd name="T13" fmla="*/ 1 h 1544"/>
                  <a:gd name="T14" fmla="*/ 0 w 889"/>
                  <a:gd name="T15" fmla="*/ 1 h 1544"/>
                  <a:gd name="T16" fmla="*/ 0 w 889"/>
                  <a:gd name="T17" fmla="*/ 1 h 1544"/>
                  <a:gd name="T18" fmla="*/ 0 w 889"/>
                  <a:gd name="T19" fmla="*/ 1 h 1544"/>
                  <a:gd name="T20" fmla="*/ 0 w 889"/>
                  <a:gd name="T21" fmla="*/ 1 h 1544"/>
                  <a:gd name="T22" fmla="*/ 0 w 889"/>
                  <a:gd name="T23" fmla="*/ 1 h 1544"/>
                  <a:gd name="T24" fmla="*/ 0 w 889"/>
                  <a:gd name="T25" fmla="*/ 1 h 1544"/>
                  <a:gd name="T26" fmla="*/ 0 w 889"/>
                  <a:gd name="T27" fmla="*/ 1 h 1544"/>
                  <a:gd name="T28" fmla="*/ 0 w 889"/>
                  <a:gd name="T29" fmla="*/ 1 h 1544"/>
                  <a:gd name="T30" fmla="*/ 0 w 889"/>
                  <a:gd name="T31" fmla="*/ 1 h 1544"/>
                  <a:gd name="T32" fmla="*/ 0 w 889"/>
                  <a:gd name="T33" fmla="*/ 1 h 1544"/>
                  <a:gd name="T34" fmla="*/ 0 w 889"/>
                  <a:gd name="T35" fmla="*/ 1 h 1544"/>
                  <a:gd name="T36" fmla="*/ 0 w 889"/>
                  <a:gd name="T37" fmla="*/ 1 h 1544"/>
                  <a:gd name="T38" fmla="*/ 0 w 889"/>
                  <a:gd name="T39" fmla="*/ 1 h 1544"/>
                  <a:gd name="T40" fmla="*/ 0 w 889"/>
                  <a:gd name="T41" fmla="*/ 1 h 1544"/>
                  <a:gd name="T42" fmla="*/ 0 w 889"/>
                  <a:gd name="T43" fmla="*/ 1 h 1544"/>
                  <a:gd name="T44" fmla="*/ 0 w 889"/>
                  <a:gd name="T45" fmla="*/ 1 h 1544"/>
                  <a:gd name="T46" fmla="*/ 0 w 889"/>
                  <a:gd name="T47" fmla="*/ 1 h 1544"/>
                  <a:gd name="T48" fmla="*/ 0 w 889"/>
                  <a:gd name="T49" fmla="*/ 1 h 1544"/>
                  <a:gd name="T50" fmla="*/ 0 w 889"/>
                  <a:gd name="T51" fmla="*/ 1 h 1544"/>
                  <a:gd name="T52" fmla="*/ 0 w 889"/>
                  <a:gd name="T53" fmla="*/ 1 h 1544"/>
                  <a:gd name="T54" fmla="*/ 0 w 889"/>
                  <a:gd name="T55" fmla="*/ 1 h 1544"/>
                  <a:gd name="T56" fmla="*/ 0 w 889"/>
                  <a:gd name="T57" fmla="*/ 1 h 1544"/>
                  <a:gd name="T58" fmla="*/ 0 w 889"/>
                  <a:gd name="T59" fmla="*/ 1 h 1544"/>
                  <a:gd name="T60" fmla="*/ 0 w 889"/>
                  <a:gd name="T61" fmla="*/ 1 h 1544"/>
                  <a:gd name="T62" fmla="*/ 0 w 889"/>
                  <a:gd name="T63" fmla="*/ 1 h 1544"/>
                  <a:gd name="T64" fmla="*/ 0 w 889"/>
                  <a:gd name="T65" fmla="*/ 1 h 1544"/>
                  <a:gd name="T66" fmla="*/ 0 w 889"/>
                  <a:gd name="T67" fmla="*/ 1 h 1544"/>
                  <a:gd name="T68" fmla="*/ 0 w 889"/>
                  <a:gd name="T69" fmla="*/ 1 h 1544"/>
                  <a:gd name="T70" fmla="*/ 0 w 889"/>
                  <a:gd name="T71" fmla="*/ 1 h 1544"/>
                  <a:gd name="T72" fmla="*/ 0 w 889"/>
                  <a:gd name="T73" fmla="*/ 1 h 1544"/>
                  <a:gd name="T74" fmla="*/ 0 w 889"/>
                  <a:gd name="T75" fmla="*/ 1 h 1544"/>
                  <a:gd name="T76" fmla="*/ 0 w 889"/>
                  <a:gd name="T77" fmla="*/ 1 h 1544"/>
                  <a:gd name="T78" fmla="*/ 0 w 889"/>
                  <a:gd name="T79" fmla="*/ 1 h 1544"/>
                  <a:gd name="T80" fmla="*/ 0 w 889"/>
                  <a:gd name="T81" fmla="*/ 1 h 1544"/>
                  <a:gd name="T82" fmla="*/ 0 w 889"/>
                  <a:gd name="T83" fmla="*/ 1 h 1544"/>
                  <a:gd name="T84" fmla="*/ 0 w 889"/>
                  <a:gd name="T85" fmla="*/ 1 h 1544"/>
                  <a:gd name="T86" fmla="*/ 0 w 889"/>
                  <a:gd name="T87" fmla="*/ 1 h 1544"/>
                  <a:gd name="T88" fmla="*/ 0 w 889"/>
                  <a:gd name="T89" fmla="*/ 1 h 1544"/>
                  <a:gd name="T90" fmla="*/ 0 w 889"/>
                  <a:gd name="T91" fmla="*/ 1 h 1544"/>
                  <a:gd name="T92" fmla="*/ 0 w 889"/>
                  <a:gd name="T93" fmla="*/ 1 h 1544"/>
                  <a:gd name="T94" fmla="*/ 0 w 889"/>
                  <a:gd name="T95" fmla="*/ 1 h 1544"/>
                  <a:gd name="T96" fmla="*/ 0 w 889"/>
                  <a:gd name="T97" fmla="*/ 1 h 1544"/>
                  <a:gd name="T98" fmla="*/ 0 w 889"/>
                  <a:gd name="T99" fmla="*/ 1 h 1544"/>
                  <a:gd name="T100" fmla="*/ 0 w 889"/>
                  <a:gd name="T101" fmla="*/ 1 h 1544"/>
                  <a:gd name="T102" fmla="*/ 0 w 889"/>
                  <a:gd name="T103" fmla="*/ 1 h 1544"/>
                  <a:gd name="T104" fmla="*/ 0 w 889"/>
                  <a:gd name="T105" fmla="*/ 1 h 1544"/>
                  <a:gd name="T106" fmla="*/ 0 w 889"/>
                  <a:gd name="T107" fmla="*/ 1 h 1544"/>
                  <a:gd name="T108" fmla="*/ 0 w 889"/>
                  <a:gd name="T109" fmla="*/ 1 h 1544"/>
                  <a:gd name="T110" fmla="*/ 0 w 889"/>
                  <a:gd name="T111" fmla="*/ 1 h 1544"/>
                  <a:gd name="T112" fmla="*/ 0 w 889"/>
                  <a:gd name="T113" fmla="*/ 1 h 1544"/>
                  <a:gd name="T114" fmla="*/ 0 w 889"/>
                  <a:gd name="T115" fmla="*/ 1 h 1544"/>
                  <a:gd name="T116" fmla="*/ 0 w 889"/>
                  <a:gd name="T117" fmla="*/ 1 h 1544"/>
                  <a:gd name="T118" fmla="*/ 0 w 889"/>
                  <a:gd name="T119" fmla="*/ 1 h 1544"/>
                  <a:gd name="T120" fmla="*/ 0 w 889"/>
                  <a:gd name="T121" fmla="*/ 1 h 1544"/>
                  <a:gd name="T122" fmla="*/ 0 w 889"/>
                  <a:gd name="T123" fmla="*/ 1 h 154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89"/>
                  <a:gd name="T187" fmla="*/ 0 h 1544"/>
                  <a:gd name="T188" fmla="*/ 889 w 889"/>
                  <a:gd name="T189" fmla="*/ 1544 h 154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89" h="1544">
                    <a:moveTo>
                      <a:pt x="245" y="337"/>
                    </a:moveTo>
                    <a:lnTo>
                      <a:pt x="429" y="310"/>
                    </a:lnTo>
                    <a:lnTo>
                      <a:pt x="433" y="310"/>
                    </a:lnTo>
                    <a:lnTo>
                      <a:pt x="439" y="312"/>
                    </a:lnTo>
                    <a:lnTo>
                      <a:pt x="448" y="314"/>
                    </a:lnTo>
                    <a:lnTo>
                      <a:pt x="458" y="316"/>
                    </a:lnTo>
                    <a:lnTo>
                      <a:pt x="467" y="318"/>
                    </a:lnTo>
                    <a:lnTo>
                      <a:pt x="473" y="318"/>
                    </a:lnTo>
                    <a:lnTo>
                      <a:pt x="480" y="318"/>
                    </a:lnTo>
                    <a:lnTo>
                      <a:pt x="486" y="320"/>
                    </a:lnTo>
                    <a:lnTo>
                      <a:pt x="494" y="322"/>
                    </a:lnTo>
                    <a:lnTo>
                      <a:pt x="501" y="322"/>
                    </a:lnTo>
                    <a:lnTo>
                      <a:pt x="507" y="324"/>
                    </a:lnTo>
                    <a:lnTo>
                      <a:pt x="515" y="324"/>
                    </a:lnTo>
                    <a:lnTo>
                      <a:pt x="522" y="324"/>
                    </a:lnTo>
                    <a:lnTo>
                      <a:pt x="528" y="324"/>
                    </a:lnTo>
                    <a:lnTo>
                      <a:pt x="537" y="325"/>
                    </a:lnTo>
                    <a:lnTo>
                      <a:pt x="545" y="327"/>
                    </a:lnTo>
                    <a:lnTo>
                      <a:pt x="553" y="327"/>
                    </a:lnTo>
                    <a:lnTo>
                      <a:pt x="558" y="327"/>
                    </a:lnTo>
                    <a:lnTo>
                      <a:pt x="566" y="327"/>
                    </a:lnTo>
                    <a:lnTo>
                      <a:pt x="573" y="327"/>
                    </a:lnTo>
                    <a:lnTo>
                      <a:pt x="581" y="329"/>
                    </a:lnTo>
                    <a:lnTo>
                      <a:pt x="587" y="327"/>
                    </a:lnTo>
                    <a:lnTo>
                      <a:pt x="592" y="327"/>
                    </a:lnTo>
                    <a:lnTo>
                      <a:pt x="600" y="327"/>
                    </a:lnTo>
                    <a:lnTo>
                      <a:pt x="606" y="327"/>
                    </a:lnTo>
                    <a:lnTo>
                      <a:pt x="615" y="324"/>
                    </a:lnTo>
                    <a:lnTo>
                      <a:pt x="627" y="320"/>
                    </a:lnTo>
                    <a:lnTo>
                      <a:pt x="632" y="316"/>
                    </a:lnTo>
                    <a:lnTo>
                      <a:pt x="640" y="314"/>
                    </a:lnTo>
                    <a:lnTo>
                      <a:pt x="646" y="312"/>
                    </a:lnTo>
                    <a:lnTo>
                      <a:pt x="653" y="310"/>
                    </a:lnTo>
                    <a:lnTo>
                      <a:pt x="659" y="306"/>
                    </a:lnTo>
                    <a:lnTo>
                      <a:pt x="665" y="303"/>
                    </a:lnTo>
                    <a:lnTo>
                      <a:pt x="670" y="301"/>
                    </a:lnTo>
                    <a:lnTo>
                      <a:pt x="676" y="297"/>
                    </a:lnTo>
                    <a:lnTo>
                      <a:pt x="682" y="293"/>
                    </a:lnTo>
                    <a:lnTo>
                      <a:pt x="689" y="289"/>
                    </a:lnTo>
                    <a:lnTo>
                      <a:pt x="695" y="287"/>
                    </a:lnTo>
                    <a:lnTo>
                      <a:pt x="701" y="284"/>
                    </a:lnTo>
                    <a:lnTo>
                      <a:pt x="710" y="276"/>
                    </a:lnTo>
                    <a:lnTo>
                      <a:pt x="722" y="270"/>
                    </a:lnTo>
                    <a:lnTo>
                      <a:pt x="731" y="263"/>
                    </a:lnTo>
                    <a:lnTo>
                      <a:pt x="741" y="261"/>
                    </a:lnTo>
                    <a:lnTo>
                      <a:pt x="746" y="255"/>
                    </a:lnTo>
                    <a:lnTo>
                      <a:pt x="750" y="251"/>
                    </a:lnTo>
                    <a:lnTo>
                      <a:pt x="754" y="249"/>
                    </a:lnTo>
                    <a:lnTo>
                      <a:pt x="756" y="249"/>
                    </a:lnTo>
                    <a:lnTo>
                      <a:pt x="889" y="88"/>
                    </a:lnTo>
                    <a:lnTo>
                      <a:pt x="821" y="88"/>
                    </a:lnTo>
                    <a:lnTo>
                      <a:pt x="705" y="0"/>
                    </a:lnTo>
                    <a:lnTo>
                      <a:pt x="627" y="160"/>
                    </a:lnTo>
                    <a:lnTo>
                      <a:pt x="541" y="109"/>
                    </a:lnTo>
                    <a:lnTo>
                      <a:pt x="503" y="215"/>
                    </a:lnTo>
                    <a:lnTo>
                      <a:pt x="499" y="213"/>
                    </a:lnTo>
                    <a:lnTo>
                      <a:pt x="492" y="208"/>
                    </a:lnTo>
                    <a:lnTo>
                      <a:pt x="482" y="200"/>
                    </a:lnTo>
                    <a:lnTo>
                      <a:pt x="473" y="190"/>
                    </a:lnTo>
                    <a:lnTo>
                      <a:pt x="465" y="185"/>
                    </a:lnTo>
                    <a:lnTo>
                      <a:pt x="459" y="179"/>
                    </a:lnTo>
                    <a:lnTo>
                      <a:pt x="454" y="173"/>
                    </a:lnTo>
                    <a:lnTo>
                      <a:pt x="450" y="168"/>
                    </a:lnTo>
                    <a:lnTo>
                      <a:pt x="444" y="162"/>
                    </a:lnTo>
                    <a:lnTo>
                      <a:pt x="439" y="154"/>
                    </a:lnTo>
                    <a:lnTo>
                      <a:pt x="437" y="149"/>
                    </a:lnTo>
                    <a:lnTo>
                      <a:pt x="433" y="143"/>
                    </a:lnTo>
                    <a:lnTo>
                      <a:pt x="431" y="135"/>
                    </a:lnTo>
                    <a:lnTo>
                      <a:pt x="429" y="130"/>
                    </a:lnTo>
                    <a:lnTo>
                      <a:pt x="427" y="122"/>
                    </a:lnTo>
                    <a:lnTo>
                      <a:pt x="427" y="116"/>
                    </a:lnTo>
                    <a:lnTo>
                      <a:pt x="425" y="109"/>
                    </a:lnTo>
                    <a:lnTo>
                      <a:pt x="425" y="103"/>
                    </a:lnTo>
                    <a:lnTo>
                      <a:pt x="425" y="95"/>
                    </a:lnTo>
                    <a:lnTo>
                      <a:pt x="425" y="90"/>
                    </a:lnTo>
                    <a:lnTo>
                      <a:pt x="425" y="84"/>
                    </a:lnTo>
                    <a:lnTo>
                      <a:pt x="425" y="78"/>
                    </a:lnTo>
                    <a:lnTo>
                      <a:pt x="425" y="73"/>
                    </a:lnTo>
                    <a:lnTo>
                      <a:pt x="427" y="69"/>
                    </a:lnTo>
                    <a:lnTo>
                      <a:pt x="429" y="63"/>
                    </a:lnTo>
                    <a:lnTo>
                      <a:pt x="429" y="61"/>
                    </a:lnTo>
                    <a:lnTo>
                      <a:pt x="383" y="54"/>
                    </a:lnTo>
                    <a:lnTo>
                      <a:pt x="281" y="160"/>
                    </a:lnTo>
                    <a:lnTo>
                      <a:pt x="150" y="170"/>
                    </a:lnTo>
                    <a:lnTo>
                      <a:pt x="64" y="173"/>
                    </a:lnTo>
                    <a:lnTo>
                      <a:pt x="81" y="344"/>
                    </a:lnTo>
                    <a:lnTo>
                      <a:pt x="60" y="594"/>
                    </a:lnTo>
                    <a:lnTo>
                      <a:pt x="64" y="594"/>
                    </a:lnTo>
                    <a:lnTo>
                      <a:pt x="68" y="592"/>
                    </a:lnTo>
                    <a:lnTo>
                      <a:pt x="77" y="592"/>
                    </a:lnTo>
                    <a:lnTo>
                      <a:pt x="89" y="594"/>
                    </a:lnTo>
                    <a:lnTo>
                      <a:pt x="93" y="595"/>
                    </a:lnTo>
                    <a:lnTo>
                      <a:pt x="98" y="599"/>
                    </a:lnTo>
                    <a:lnTo>
                      <a:pt x="102" y="605"/>
                    </a:lnTo>
                    <a:lnTo>
                      <a:pt x="108" y="613"/>
                    </a:lnTo>
                    <a:lnTo>
                      <a:pt x="110" y="620"/>
                    </a:lnTo>
                    <a:lnTo>
                      <a:pt x="114" y="630"/>
                    </a:lnTo>
                    <a:lnTo>
                      <a:pt x="114" y="635"/>
                    </a:lnTo>
                    <a:lnTo>
                      <a:pt x="115" y="643"/>
                    </a:lnTo>
                    <a:lnTo>
                      <a:pt x="115" y="651"/>
                    </a:lnTo>
                    <a:lnTo>
                      <a:pt x="117" y="658"/>
                    </a:lnTo>
                    <a:lnTo>
                      <a:pt x="115" y="666"/>
                    </a:lnTo>
                    <a:lnTo>
                      <a:pt x="114" y="675"/>
                    </a:lnTo>
                    <a:lnTo>
                      <a:pt x="112" y="685"/>
                    </a:lnTo>
                    <a:lnTo>
                      <a:pt x="112" y="696"/>
                    </a:lnTo>
                    <a:lnTo>
                      <a:pt x="108" y="706"/>
                    </a:lnTo>
                    <a:lnTo>
                      <a:pt x="104" y="717"/>
                    </a:lnTo>
                    <a:lnTo>
                      <a:pt x="100" y="728"/>
                    </a:lnTo>
                    <a:lnTo>
                      <a:pt x="98" y="740"/>
                    </a:lnTo>
                    <a:lnTo>
                      <a:pt x="93" y="751"/>
                    </a:lnTo>
                    <a:lnTo>
                      <a:pt x="87" y="765"/>
                    </a:lnTo>
                    <a:lnTo>
                      <a:pt x="85" y="768"/>
                    </a:lnTo>
                    <a:lnTo>
                      <a:pt x="83" y="776"/>
                    </a:lnTo>
                    <a:lnTo>
                      <a:pt x="81" y="784"/>
                    </a:lnTo>
                    <a:lnTo>
                      <a:pt x="79" y="789"/>
                    </a:lnTo>
                    <a:lnTo>
                      <a:pt x="76" y="795"/>
                    </a:lnTo>
                    <a:lnTo>
                      <a:pt x="74" y="801"/>
                    </a:lnTo>
                    <a:lnTo>
                      <a:pt x="70" y="806"/>
                    </a:lnTo>
                    <a:lnTo>
                      <a:pt x="68" y="814"/>
                    </a:lnTo>
                    <a:lnTo>
                      <a:pt x="64" y="820"/>
                    </a:lnTo>
                    <a:lnTo>
                      <a:pt x="62" y="825"/>
                    </a:lnTo>
                    <a:lnTo>
                      <a:pt x="60" y="833"/>
                    </a:lnTo>
                    <a:lnTo>
                      <a:pt x="58" y="839"/>
                    </a:lnTo>
                    <a:lnTo>
                      <a:pt x="51" y="850"/>
                    </a:lnTo>
                    <a:lnTo>
                      <a:pt x="47" y="862"/>
                    </a:lnTo>
                    <a:lnTo>
                      <a:pt x="39" y="871"/>
                    </a:lnTo>
                    <a:lnTo>
                      <a:pt x="36" y="882"/>
                    </a:lnTo>
                    <a:lnTo>
                      <a:pt x="30" y="892"/>
                    </a:lnTo>
                    <a:lnTo>
                      <a:pt x="26" y="901"/>
                    </a:lnTo>
                    <a:lnTo>
                      <a:pt x="20" y="911"/>
                    </a:lnTo>
                    <a:lnTo>
                      <a:pt x="19" y="920"/>
                    </a:lnTo>
                    <a:lnTo>
                      <a:pt x="13" y="926"/>
                    </a:lnTo>
                    <a:lnTo>
                      <a:pt x="11" y="934"/>
                    </a:lnTo>
                    <a:lnTo>
                      <a:pt x="7" y="939"/>
                    </a:lnTo>
                    <a:lnTo>
                      <a:pt x="5" y="945"/>
                    </a:lnTo>
                    <a:lnTo>
                      <a:pt x="0" y="953"/>
                    </a:lnTo>
                    <a:lnTo>
                      <a:pt x="0" y="955"/>
                    </a:lnTo>
                    <a:lnTo>
                      <a:pt x="3" y="953"/>
                    </a:lnTo>
                    <a:lnTo>
                      <a:pt x="9" y="953"/>
                    </a:lnTo>
                    <a:lnTo>
                      <a:pt x="13" y="949"/>
                    </a:lnTo>
                    <a:lnTo>
                      <a:pt x="20" y="949"/>
                    </a:lnTo>
                    <a:lnTo>
                      <a:pt x="26" y="949"/>
                    </a:lnTo>
                    <a:lnTo>
                      <a:pt x="36" y="949"/>
                    </a:lnTo>
                    <a:lnTo>
                      <a:pt x="43" y="949"/>
                    </a:lnTo>
                    <a:lnTo>
                      <a:pt x="53" y="953"/>
                    </a:lnTo>
                    <a:lnTo>
                      <a:pt x="64" y="955"/>
                    </a:lnTo>
                    <a:lnTo>
                      <a:pt x="74" y="960"/>
                    </a:lnTo>
                    <a:lnTo>
                      <a:pt x="85" y="966"/>
                    </a:lnTo>
                    <a:lnTo>
                      <a:pt x="96" y="974"/>
                    </a:lnTo>
                    <a:lnTo>
                      <a:pt x="102" y="976"/>
                    </a:lnTo>
                    <a:lnTo>
                      <a:pt x="108" y="981"/>
                    </a:lnTo>
                    <a:lnTo>
                      <a:pt x="114" y="987"/>
                    </a:lnTo>
                    <a:lnTo>
                      <a:pt x="121" y="995"/>
                    </a:lnTo>
                    <a:lnTo>
                      <a:pt x="127" y="1000"/>
                    </a:lnTo>
                    <a:lnTo>
                      <a:pt x="133" y="1006"/>
                    </a:lnTo>
                    <a:lnTo>
                      <a:pt x="138" y="1014"/>
                    </a:lnTo>
                    <a:lnTo>
                      <a:pt x="144" y="1019"/>
                    </a:lnTo>
                    <a:lnTo>
                      <a:pt x="150" y="1027"/>
                    </a:lnTo>
                    <a:lnTo>
                      <a:pt x="155" y="1033"/>
                    </a:lnTo>
                    <a:lnTo>
                      <a:pt x="161" y="1040"/>
                    </a:lnTo>
                    <a:lnTo>
                      <a:pt x="169" y="1048"/>
                    </a:lnTo>
                    <a:lnTo>
                      <a:pt x="174" y="1054"/>
                    </a:lnTo>
                    <a:lnTo>
                      <a:pt x="180" y="1059"/>
                    </a:lnTo>
                    <a:lnTo>
                      <a:pt x="186" y="1067"/>
                    </a:lnTo>
                    <a:lnTo>
                      <a:pt x="191" y="1073"/>
                    </a:lnTo>
                    <a:lnTo>
                      <a:pt x="195" y="1078"/>
                    </a:lnTo>
                    <a:lnTo>
                      <a:pt x="201" y="1086"/>
                    </a:lnTo>
                    <a:lnTo>
                      <a:pt x="207" y="1090"/>
                    </a:lnTo>
                    <a:lnTo>
                      <a:pt x="212" y="1097"/>
                    </a:lnTo>
                    <a:lnTo>
                      <a:pt x="222" y="1107"/>
                    </a:lnTo>
                    <a:lnTo>
                      <a:pt x="229" y="1116"/>
                    </a:lnTo>
                    <a:lnTo>
                      <a:pt x="237" y="1126"/>
                    </a:lnTo>
                    <a:lnTo>
                      <a:pt x="245" y="1133"/>
                    </a:lnTo>
                    <a:lnTo>
                      <a:pt x="248" y="1139"/>
                    </a:lnTo>
                    <a:lnTo>
                      <a:pt x="254" y="1145"/>
                    </a:lnTo>
                    <a:lnTo>
                      <a:pt x="256" y="1147"/>
                    </a:lnTo>
                    <a:lnTo>
                      <a:pt x="258" y="1149"/>
                    </a:lnTo>
                    <a:lnTo>
                      <a:pt x="364" y="1209"/>
                    </a:lnTo>
                    <a:lnTo>
                      <a:pt x="421" y="1544"/>
                    </a:lnTo>
                    <a:lnTo>
                      <a:pt x="480" y="1489"/>
                    </a:lnTo>
                    <a:lnTo>
                      <a:pt x="439" y="1270"/>
                    </a:lnTo>
                    <a:lnTo>
                      <a:pt x="336" y="943"/>
                    </a:lnTo>
                    <a:lnTo>
                      <a:pt x="258" y="746"/>
                    </a:lnTo>
                    <a:lnTo>
                      <a:pt x="186" y="578"/>
                    </a:lnTo>
                    <a:lnTo>
                      <a:pt x="197" y="396"/>
                    </a:lnTo>
                    <a:lnTo>
                      <a:pt x="228" y="344"/>
                    </a:lnTo>
                    <a:lnTo>
                      <a:pt x="245" y="337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2669" y="636"/>
                <a:ext cx="131" cy="105"/>
              </a:xfrm>
              <a:custGeom>
                <a:avLst/>
                <a:gdLst>
                  <a:gd name="T0" fmla="*/ 1 w 262"/>
                  <a:gd name="T1" fmla="*/ 0 h 211"/>
                  <a:gd name="T2" fmla="*/ 0 w 262"/>
                  <a:gd name="T3" fmla="*/ 0 h 211"/>
                  <a:gd name="T4" fmla="*/ 0 w 262"/>
                  <a:gd name="T5" fmla="*/ 0 h 211"/>
                  <a:gd name="T6" fmla="*/ 1 w 262"/>
                  <a:gd name="T7" fmla="*/ 0 h 211"/>
                  <a:gd name="T8" fmla="*/ 1 w 262"/>
                  <a:gd name="T9" fmla="*/ 0 h 211"/>
                  <a:gd name="T10" fmla="*/ 1 w 262"/>
                  <a:gd name="T11" fmla="*/ 0 h 211"/>
                  <a:gd name="T12" fmla="*/ 1 w 262"/>
                  <a:gd name="T13" fmla="*/ 0 h 211"/>
                  <a:gd name="T14" fmla="*/ 1 w 262"/>
                  <a:gd name="T15" fmla="*/ 0 h 211"/>
                  <a:gd name="T16" fmla="*/ 1 w 262"/>
                  <a:gd name="T17" fmla="*/ 0 h 211"/>
                  <a:gd name="T18" fmla="*/ 1 w 262"/>
                  <a:gd name="T19" fmla="*/ 0 h 211"/>
                  <a:gd name="T20" fmla="*/ 1 w 262"/>
                  <a:gd name="T21" fmla="*/ 0 h 211"/>
                  <a:gd name="T22" fmla="*/ 1 w 262"/>
                  <a:gd name="T23" fmla="*/ 0 h 211"/>
                  <a:gd name="T24" fmla="*/ 1 w 262"/>
                  <a:gd name="T25" fmla="*/ 0 h 211"/>
                  <a:gd name="T26" fmla="*/ 1 w 262"/>
                  <a:gd name="T27" fmla="*/ 0 h 211"/>
                  <a:gd name="T28" fmla="*/ 1 w 262"/>
                  <a:gd name="T29" fmla="*/ 0 h 211"/>
                  <a:gd name="T30" fmla="*/ 1 w 262"/>
                  <a:gd name="T31" fmla="*/ 0 h 211"/>
                  <a:gd name="T32" fmla="*/ 1 w 262"/>
                  <a:gd name="T33" fmla="*/ 0 h 211"/>
                  <a:gd name="T34" fmla="*/ 1 w 262"/>
                  <a:gd name="T35" fmla="*/ 0 h 211"/>
                  <a:gd name="T36" fmla="*/ 1 w 262"/>
                  <a:gd name="T37" fmla="*/ 0 h 211"/>
                  <a:gd name="T38" fmla="*/ 1 w 262"/>
                  <a:gd name="T39" fmla="*/ 0 h 211"/>
                  <a:gd name="T40" fmla="*/ 1 w 262"/>
                  <a:gd name="T41" fmla="*/ 0 h 211"/>
                  <a:gd name="T42" fmla="*/ 1 w 262"/>
                  <a:gd name="T43" fmla="*/ 0 h 211"/>
                  <a:gd name="T44" fmla="*/ 1 w 262"/>
                  <a:gd name="T45" fmla="*/ 0 h 211"/>
                  <a:gd name="T46" fmla="*/ 1 w 262"/>
                  <a:gd name="T47" fmla="*/ 0 h 211"/>
                  <a:gd name="T48" fmla="*/ 1 w 262"/>
                  <a:gd name="T49" fmla="*/ 0 h 211"/>
                  <a:gd name="T50" fmla="*/ 1 w 262"/>
                  <a:gd name="T51" fmla="*/ 0 h 211"/>
                  <a:gd name="T52" fmla="*/ 1 w 262"/>
                  <a:gd name="T53" fmla="*/ 0 h 211"/>
                  <a:gd name="T54" fmla="*/ 1 w 262"/>
                  <a:gd name="T55" fmla="*/ 0 h 211"/>
                  <a:gd name="T56" fmla="*/ 1 w 262"/>
                  <a:gd name="T57" fmla="*/ 0 h 211"/>
                  <a:gd name="T58" fmla="*/ 1 w 262"/>
                  <a:gd name="T59" fmla="*/ 0 h 211"/>
                  <a:gd name="T60" fmla="*/ 1 w 262"/>
                  <a:gd name="T61" fmla="*/ 0 h 211"/>
                  <a:gd name="T62" fmla="*/ 1 w 262"/>
                  <a:gd name="T63" fmla="*/ 0 h 211"/>
                  <a:gd name="T64" fmla="*/ 1 w 262"/>
                  <a:gd name="T65" fmla="*/ 0 h 211"/>
                  <a:gd name="T66" fmla="*/ 1 w 262"/>
                  <a:gd name="T67" fmla="*/ 0 h 211"/>
                  <a:gd name="T68" fmla="*/ 1 w 262"/>
                  <a:gd name="T69" fmla="*/ 0 h 211"/>
                  <a:gd name="T70" fmla="*/ 1 w 262"/>
                  <a:gd name="T71" fmla="*/ 0 h 211"/>
                  <a:gd name="T72" fmla="*/ 1 w 262"/>
                  <a:gd name="T73" fmla="*/ 0 h 2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2"/>
                  <a:gd name="T112" fmla="*/ 0 h 211"/>
                  <a:gd name="T113" fmla="*/ 262 w 262"/>
                  <a:gd name="T114" fmla="*/ 211 h 2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2" h="211">
                    <a:moveTo>
                      <a:pt x="57" y="0"/>
                    </a:moveTo>
                    <a:lnTo>
                      <a:pt x="0" y="93"/>
                    </a:lnTo>
                    <a:lnTo>
                      <a:pt x="0" y="97"/>
                    </a:lnTo>
                    <a:lnTo>
                      <a:pt x="4" y="105"/>
                    </a:lnTo>
                    <a:lnTo>
                      <a:pt x="6" y="109"/>
                    </a:lnTo>
                    <a:lnTo>
                      <a:pt x="8" y="116"/>
                    </a:lnTo>
                    <a:lnTo>
                      <a:pt x="12" y="122"/>
                    </a:lnTo>
                    <a:lnTo>
                      <a:pt x="17" y="131"/>
                    </a:lnTo>
                    <a:lnTo>
                      <a:pt x="21" y="139"/>
                    </a:lnTo>
                    <a:lnTo>
                      <a:pt x="29" y="147"/>
                    </a:lnTo>
                    <a:lnTo>
                      <a:pt x="36" y="156"/>
                    </a:lnTo>
                    <a:lnTo>
                      <a:pt x="46" y="166"/>
                    </a:lnTo>
                    <a:lnTo>
                      <a:pt x="55" y="173"/>
                    </a:lnTo>
                    <a:lnTo>
                      <a:pt x="67" y="183"/>
                    </a:lnTo>
                    <a:lnTo>
                      <a:pt x="74" y="185"/>
                    </a:lnTo>
                    <a:lnTo>
                      <a:pt x="80" y="190"/>
                    </a:lnTo>
                    <a:lnTo>
                      <a:pt x="88" y="194"/>
                    </a:lnTo>
                    <a:lnTo>
                      <a:pt x="95" y="198"/>
                    </a:lnTo>
                    <a:lnTo>
                      <a:pt x="103" y="200"/>
                    </a:lnTo>
                    <a:lnTo>
                      <a:pt x="108" y="204"/>
                    </a:lnTo>
                    <a:lnTo>
                      <a:pt x="116" y="206"/>
                    </a:lnTo>
                    <a:lnTo>
                      <a:pt x="122" y="207"/>
                    </a:lnTo>
                    <a:lnTo>
                      <a:pt x="133" y="209"/>
                    </a:lnTo>
                    <a:lnTo>
                      <a:pt x="145" y="211"/>
                    </a:lnTo>
                    <a:lnTo>
                      <a:pt x="152" y="207"/>
                    </a:lnTo>
                    <a:lnTo>
                      <a:pt x="162" y="206"/>
                    </a:lnTo>
                    <a:lnTo>
                      <a:pt x="167" y="200"/>
                    </a:lnTo>
                    <a:lnTo>
                      <a:pt x="175" y="196"/>
                    </a:lnTo>
                    <a:lnTo>
                      <a:pt x="183" y="185"/>
                    </a:lnTo>
                    <a:lnTo>
                      <a:pt x="190" y="173"/>
                    </a:lnTo>
                    <a:lnTo>
                      <a:pt x="194" y="166"/>
                    </a:lnTo>
                    <a:lnTo>
                      <a:pt x="194" y="164"/>
                    </a:lnTo>
                    <a:lnTo>
                      <a:pt x="262" y="59"/>
                    </a:lnTo>
                    <a:lnTo>
                      <a:pt x="198" y="69"/>
                    </a:lnTo>
                    <a:lnTo>
                      <a:pt x="116" y="52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9999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2686" y="655"/>
                <a:ext cx="117" cy="100"/>
              </a:xfrm>
              <a:custGeom>
                <a:avLst/>
                <a:gdLst>
                  <a:gd name="T0" fmla="*/ 1 w 234"/>
                  <a:gd name="T1" fmla="*/ 0 h 202"/>
                  <a:gd name="T2" fmla="*/ 1 w 234"/>
                  <a:gd name="T3" fmla="*/ 0 h 202"/>
                  <a:gd name="T4" fmla="*/ 1 w 234"/>
                  <a:gd name="T5" fmla="*/ 0 h 202"/>
                  <a:gd name="T6" fmla="*/ 0 w 234"/>
                  <a:gd name="T7" fmla="*/ 0 h 202"/>
                  <a:gd name="T8" fmla="*/ 1 w 234"/>
                  <a:gd name="T9" fmla="*/ 0 h 202"/>
                  <a:gd name="T10" fmla="*/ 1 w 234"/>
                  <a:gd name="T11" fmla="*/ 0 h 202"/>
                  <a:gd name="T12" fmla="*/ 1 w 234"/>
                  <a:gd name="T13" fmla="*/ 0 h 202"/>
                  <a:gd name="T14" fmla="*/ 1 w 234"/>
                  <a:gd name="T15" fmla="*/ 0 h 202"/>
                  <a:gd name="T16" fmla="*/ 1 w 234"/>
                  <a:gd name="T17" fmla="*/ 0 h 202"/>
                  <a:gd name="T18" fmla="*/ 1 w 234"/>
                  <a:gd name="T19" fmla="*/ 0 h 202"/>
                  <a:gd name="T20" fmla="*/ 1 w 234"/>
                  <a:gd name="T21" fmla="*/ 0 h 202"/>
                  <a:gd name="T22" fmla="*/ 1 w 234"/>
                  <a:gd name="T23" fmla="*/ 0 h 202"/>
                  <a:gd name="T24" fmla="*/ 1 w 234"/>
                  <a:gd name="T25" fmla="*/ 0 h 202"/>
                  <a:gd name="T26" fmla="*/ 1 w 234"/>
                  <a:gd name="T27" fmla="*/ 0 h 202"/>
                  <a:gd name="T28" fmla="*/ 1 w 234"/>
                  <a:gd name="T29" fmla="*/ 0 h 202"/>
                  <a:gd name="T30" fmla="*/ 1 w 234"/>
                  <a:gd name="T31" fmla="*/ 0 h 202"/>
                  <a:gd name="T32" fmla="*/ 1 w 234"/>
                  <a:gd name="T33" fmla="*/ 0 h 202"/>
                  <a:gd name="T34" fmla="*/ 1 w 234"/>
                  <a:gd name="T35" fmla="*/ 0 h 202"/>
                  <a:gd name="T36" fmla="*/ 1 w 234"/>
                  <a:gd name="T37" fmla="*/ 0 h 202"/>
                  <a:gd name="T38" fmla="*/ 1 w 234"/>
                  <a:gd name="T39" fmla="*/ 0 h 202"/>
                  <a:gd name="T40" fmla="*/ 1 w 234"/>
                  <a:gd name="T41" fmla="*/ 0 h 202"/>
                  <a:gd name="T42" fmla="*/ 1 w 234"/>
                  <a:gd name="T43" fmla="*/ 0 h 202"/>
                  <a:gd name="T44" fmla="*/ 1 w 234"/>
                  <a:gd name="T45" fmla="*/ 0 h 202"/>
                  <a:gd name="T46" fmla="*/ 1 w 234"/>
                  <a:gd name="T47" fmla="*/ 0 h 202"/>
                  <a:gd name="T48" fmla="*/ 1 w 234"/>
                  <a:gd name="T49" fmla="*/ 0 h 202"/>
                  <a:gd name="T50" fmla="*/ 1 w 234"/>
                  <a:gd name="T51" fmla="*/ 0 h 202"/>
                  <a:gd name="T52" fmla="*/ 1 w 234"/>
                  <a:gd name="T53" fmla="*/ 0 h 202"/>
                  <a:gd name="T54" fmla="*/ 1 w 234"/>
                  <a:gd name="T55" fmla="*/ 0 h 202"/>
                  <a:gd name="T56" fmla="*/ 1 w 234"/>
                  <a:gd name="T57" fmla="*/ 0 h 202"/>
                  <a:gd name="T58" fmla="*/ 1 w 234"/>
                  <a:gd name="T59" fmla="*/ 0 h 202"/>
                  <a:gd name="T60" fmla="*/ 1 w 234"/>
                  <a:gd name="T61" fmla="*/ 0 h 202"/>
                  <a:gd name="T62" fmla="*/ 1 w 234"/>
                  <a:gd name="T63" fmla="*/ 0 h 202"/>
                  <a:gd name="T64" fmla="*/ 1 w 234"/>
                  <a:gd name="T65" fmla="*/ 0 h 202"/>
                  <a:gd name="T66" fmla="*/ 1 w 234"/>
                  <a:gd name="T67" fmla="*/ 0 h 202"/>
                  <a:gd name="T68" fmla="*/ 1 w 234"/>
                  <a:gd name="T69" fmla="*/ 0 h 202"/>
                  <a:gd name="T70" fmla="*/ 1 w 234"/>
                  <a:gd name="T71" fmla="*/ 0 h 20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4"/>
                  <a:gd name="T109" fmla="*/ 0 h 202"/>
                  <a:gd name="T110" fmla="*/ 234 w 234"/>
                  <a:gd name="T111" fmla="*/ 202 h 20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4" h="202">
                    <a:moveTo>
                      <a:pt x="234" y="52"/>
                    </a:moveTo>
                    <a:lnTo>
                      <a:pt x="143" y="202"/>
                    </a:lnTo>
                    <a:lnTo>
                      <a:pt x="88" y="202"/>
                    </a:lnTo>
                    <a:lnTo>
                      <a:pt x="0" y="126"/>
                    </a:lnTo>
                    <a:lnTo>
                      <a:pt x="4" y="126"/>
                    </a:lnTo>
                    <a:lnTo>
                      <a:pt x="14" y="128"/>
                    </a:lnTo>
                    <a:lnTo>
                      <a:pt x="19" y="128"/>
                    </a:lnTo>
                    <a:lnTo>
                      <a:pt x="27" y="130"/>
                    </a:lnTo>
                    <a:lnTo>
                      <a:pt x="35" y="130"/>
                    </a:lnTo>
                    <a:lnTo>
                      <a:pt x="44" y="131"/>
                    </a:lnTo>
                    <a:lnTo>
                      <a:pt x="54" y="131"/>
                    </a:lnTo>
                    <a:lnTo>
                      <a:pt x="61" y="131"/>
                    </a:lnTo>
                    <a:lnTo>
                      <a:pt x="71" y="131"/>
                    </a:lnTo>
                    <a:lnTo>
                      <a:pt x="80" y="131"/>
                    </a:lnTo>
                    <a:lnTo>
                      <a:pt x="88" y="130"/>
                    </a:lnTo>
                    <a:lnTo>
                      <a:pt x="95" y="130"/>
                    </a:lnTo>
                    <a:lnTo>
                      <a:pt x="101" y="128"/>
                    </a:lnTo>
                    <a:lnTo>
                      <a:pt x="109" y="126"/>
                    </a:lnTo>
                    <a:lnTo>
                      <a:pt x="112" y="120"/>
                    </a:lnTo>
                    <a:lnTo>
                      <a:pt x="120" y="118"/>
                    </a:lnTo>
                    <a:lnTo>
                      <a:pt x="126" y="112"/>
                    </a:lnTo>
                    <a:lnTo>
                      <a:pt x="133" y="107"/>
                    </a:lnTo>
                    <a:lnTo>
                      <a:pt x="139" y="99"/>
                    </a:lnTo>
                    <a:lnTo>
                      <a:pt x="149" y="93"/>
                    </a:lnTo>
                    <a:lnTo>
                      <a:pt x="154" y="86"/>
                    </a:lnTo>
                    <a:lnTo>
                      <a:pt x="164" y="80"/>
                    </a:lnTo>
                    <a:lnTo>
                      <a:pt x="169" y="73"/>
                    </a:lnTo>
                    <a:lnTo>
                      <a:pt x="175" y="65"/>
                    </a:lnTo>
                    <a:lnTo>
                      <a:pt x="181" y="59"/>
                    </a:lnTo>
                    <a:lnTo>
                      <a:pt x="188" y="54"/>
                    </a:lnTo>
                    <a:lnTo>
                      <a:pt x="196" y="46"/>
                    </a:lnTo>
                    <a:lnTo>
                      <a:pt x="200" y="44"/>
                    </a:lnTo>
                    <a:lnTo>
                      <a:pt x="208" y="0"/>
                    </a:lnTo>
                    <a:lnTo>
                      <a:pt x="234" y="27"/>
                    </a:lnTo>
                    <a:lnTo>
                      <a:pt x="234" y="5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2678" y="634"/>
                <a:ext cx="68" cy="58"/>
              </a:xfrm>
              <a:custGeom>
                <a:avLst/>
                <a:gdLst>
                  <a:gd name="T0" fmla="*/ 0 w 137"/>
                  <a:gd name="T1" fmla="*/ 0 h 116"/>
                  <a:gd name="T2" fmla="*/ 0 w 137"/>
                  <a:gd name="T3" fmla="*/ 1 h 116"/>
                  <a:gd name="T4" fmla="*/ 0 w 137"/>
                  <a:gd name="T5" fmla="*/ 1 h 116"/>
                  <a:gd name="T6" fmla="*/ 0 w 137"/>
                  <a:gd name="T7" fmla="*/ 1 h 116"/>
                  <a:gd name="T8" fmla="*/ 0 w 137"/>
                  <a:gd name="T9" fmla="*/ 1 h 116"/>
                  <a:gd name="T10" fmla="*/ 0 w 137"/>
                  <a:gd name="T11" fmla="*/ 0 h 116"/>
                  <a:gd name="T12" fmla="*/ 0 w 137"/>
                  <a:gd name="T13" fmla="*/ 0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7"/>
                  <a:gd name="T22" fmla="*/ 0 h 116"/>
                  <a:gd name="T23" fmla="*/ 137 w 137"/>
                  <a:gd name="T24" fmla="*/ 116 h 1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7" h="116">
                    <a:moveTo>
                      <a:pt x="38" y="0"/>
                    </a:moveTo>
                    <a:lnTo>
                      <a:pt x="82" y="69"/>
                    </a:lnTo>
                    <a:lnTo>
                      <a:pt x="137" y="103"/>
                    </a:lnTo>
                    <a:lnTo>
                      <a:pt x="69" y="116"/>
                    </a:lnTo>
                    <a:lnTo>
                      <a:pt x="0" y="52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B8B8D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2699" y="534"/>
                <a:ext cx="127" cy="144"/>
              </a:xfrm>
              <a:custGeom>
                <a:avLst/>
                <a:gdLst>
                  <a:gd name="T0" fmla="*/ 0 w 255"/>
                  <a:gd name="T1" fmla="*/ 0 h 289"/>
                  <a:gd name="T2" fmla="*/ 0 w 255"/>
                  <a:gd name="T3" fmla="*/ 0 h 289"/>
                  <a:gd name="T4" fmla="*/ 0 w 255"/>
                  <a:gd name="T5" fmla="*/ 0 h 289"/>
                  <a:gd name="T6" fmla="*/ 0 w 255"/>
                  <a:gd name="T7" fmla="*/ 0 h 289"/>
                  <a:gd name="T8" fmla="*/ 0 w 255"/>
                  <a:gd name="T9" fmla="*/ 0 h 289"/>
                  <a:gd name="T10" fmla="*/ 0 w 255"/>
                  <a:gd name="T11" fmla="*/ 0 h 289"/>
                  <a:gd name="T12" fmla="*/ 0 w 255"/>
                  <a:gd name="T13" fmla="*/ 0 h 289"/>
                  <a:gd name="T14" fmla="*/ 0 w 255"/>
                  <a:gd name="T15" fmla="*/ 0 h 289"/>
                  <a:gd name="T16" fmla="*/ 0 w 255"/>
                  <a:gd name="T17" fmla="*/ 0 h 289"/>
                  <a:gd name="T18" fmla="*/ 0 w 255"/>
                  <a:gd name="T19" fmla="*/ 0 h 289"/>
                  <a:gd name="T20" fmla="*/ 0 w 255"/>
                  <a:gd name="T21" fmla="*/ 0 h 289"/>
                  <a:gd name="T22" fmla="*/ 0 w 255"/>
                  <a:gd name="T23" fmla="*/ 0 h 289"/>
                  <a:gd name="T24" fmla="*/ 0 w 255"/>
                  <a:gd name="T25" fmla="*/ 0 h 289"/>
                  <a:gd name="T26" fmla="*/ 0 w 255"/>
                  <a:gd name="T27" fmla="*/ 0 h 289"/>
                  <a:gd name="T28" fmla="*/ 0 w 255"/>
                  <a:gd name="T29" fmla="*/ 0 h 289"/>
                  <a:gd name="T30" fmla="*/ 0 w 255"/>
                  <a:gd name="T31" fmla="*/ 0 h 289"/>
                  <a:gd name="T32" fmla="*/ 0 w 255"/>
                  <a:gd name="T33" fmla="*/ 0 h 289"/>
                  <a:gd name="T34" fmla="*/ 0 w 255"/>
                  <a:gd name="T35" fmla="*/ 0 h 289"/>
                  <a:gd name="T36" fmla="*/ 0 w 255"/>
                  <a:gd name="T37" fmla="*/ 0 h 289"/>
                  <a:gd name="T38" fmla="*/ 0 w 255"/>
                  <a:gd name="T39" fmla="*/ 0 h 289"/>
                  <a:gd name="T40" fmla="*/ 0 w 255"/>
                  <a:gd name="T41" fmla="*/ 0 h 289"/>
                  <a:gd name="T42" fmla="*/ 0 w 255"/>
                  <a:gd name="T43" fmla="*/ 0 h 289"/>
                  <a:gd name="T44" fmla="*/ 0 w 255"/>
                  <a:gd name="T45" fmla="*/ 0 h 289"/>
                  <a:gd name="T46" fmla="*/ 0 w 255"/>
                  <a:gd name="T47" fmla="*/ 0 h 289"/>
                  <a:gd name="T48" fmla="*/ 0 w 255"/>
                  <a:gd name="T49" fmla="*/ 0 h 289"/>
                  <a:gd name="T50" fmla="*/ 0 w 255"/>
                  <a:gd name="T51" fmla="*/ 0 h 289"/>
                  <a:gd name="T52" fmla="*/ 0 w 255"/>
                  <a:gd name="T53" fmla="*/ 0 h 289"/>
                  <a:gd name="T54" fmla="*/ 0 w 255"/>
                  <a:gd name="T55" fmla="*/ 0 h 289"/>
                  <a:gd name="T56" fmla="*/ 0 w 255"/>
                  <a:gd name="T57" fmla="*/ 0 h 28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55"/>
                  <a:gd name="T88" fmla="*/ 0 h 289"/>
                  <a:gd name="T89" fmla="*/ 255 w 255"/>
                  <a:gd name="T90" fmla="*/ 289 h 28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55" h="289">
                    <a:moveTo>
                      <a:pt x="255" y="26"/>
                    </a:moveTo>
                    <a:lnTo>
                      <a:pt x="160" y="0"/>
                    </a:lnTo>
                    <a:lnTo>
                      <a:pt x="112" y="23"/>
                    </a:lnTo>
                    <a:lnTo>
                      <a:pt x="40" y="32"/>
                    </a:lnTo>
                    <a:lnTo>
                      <a:pt x="30" y="101"/>
                    </a:lnTo>
                    <a:lnTo>
                      <a:pt x="28" y="101"/>
                    </a:lnTo>
                    <a:lnTo>
                      <a:pt x="25" y="104"/>
                    </a:lnTo>
                    <a:lnTo>
                      <a:pt x="19" y="106"/>
                    </a:lnTo>
                    <a:lnTo>
                      <a:pt x="15" y="114"/>
                    </a:lnTo>
                    <a:lnTo>
                      <a:pt x="8" y="120"/>
                    </a:lnTo>
                    <a:lnTo>
                      <a:pt x="4" y="127"/>
                    </a:lnTo>
                    <a:lnTo>
                      <a:pt x="0" y="137"/>
                    </a:lnTo>
                    <a:lnTo>
                      <a:pt x="0" y="146"/>
                    </a:lnTo>
                    <a:lnTo>
                      <a:pt x="0" y="156"/>
                    </a:lnTo>
                    <a:lnTo>
                      <a:pt x="0" y="167"/>
                    </a:lnTo>
                    <a:lnTo>
                      <a:pt x="0" y="171"/>
                    </a:lnTo>
                    <a:lnTo>
                      <a:pt x="2" y="179"/>
                    </a:lnTo>
                    <a:lnTo>
                      <a:pt x="2" y="184"/>
                    </a:lnTo>
                    <a:lnTo>
                      <a:pt x="4" y="190"/>
                    </a:lnTo>
                    <a:lnTo>
                      <a:pt x="6" y="199"/>
                    </a:lnTo>
                    <a:lnTo>
                      <a:pt x="6" y="207"/>
                    </a:lnTo>
                    <a:lnTo>
                      <a:pt x="8" y="213"/>
                    </a:lnTo>
                    <a:lnTo>
                      <a:pt x="8" y="217"/>
                    </a:lnTo>
                    <a:lnTo>
                      <a:pt x="34" y="268"/>
                    </a:lnTo>
                    <a:lnTo>
                      <a:pt x="95" y="289"/>
                    </a:lnTo>
                    <a:lnTo>
                      <a:pt x="142" y="272"/>
                    </a:lnTo>
                    <a:lnTo>
                      <a:pt x="222" y="173"/>
                    </a:lnTo>
                    <a:lnTo>
                      <a:pt x="255" y="26"/>
                    </a:lnTo>
                    <a:close/>
                  </a:path>
                </a:pathLst>
              </a:custGeom>
              <a:solidFill>
                <a:srgbClr val="C299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2785" y="534"/>
                <a:ext cx="35" cy="35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1 h 70"/>
                  <a:gd name="T4" fmla="*/ 1 w 68"/>
                  <a:gd name="T5" fmla="*/ 1 h 70"/>
                  <a:gd name="T6" fmla="*/ 1 w 68"/>
                  <a:gd name="T7" fmla="*/ 1 h 70"/>
                  <a:gd name="T8" fmla="*/ 1 w 68"/>
                  <a:gd name="T9" fmla="*/ 1 h 70"/>
                  <a:gd name="T10" fmla="*/ 0 w 68"/>
                  <a:gd name="T11" fmla="*/ 0 h 70"/>
                  <a:gd name="T12" fmla="*/ 0 w 68"/>
                  <a:gd name="T13" fmla="*/ 0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70"/>
                  <a:gd name="T23" fmla="*/ 68 w 68"/>
                  <a:gd name="T24" fmla="*/ 70 h 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70">
                    <a:moveTo>
                      <a:pt x="0" y="0"/>
                    </a:moveTo>
                    <a:lnTo>
                      <a:pt x="0" y="57"/>
                    </a:lnTo>
                    <a:lnTo>
                      <a:pt x="59" y="70"/>
                    </a:lnTo>
                    <a:lnTo>
                      <a:pt x="68" y="32"/>
                    </a:lnTo>
                    <a:lnTo>
                      <a:pt x="49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Freeform 45"/>
              <p:cNvSpPr>
                <a:spLocks/>
              </p:cNvSpPr>
              <p:nvPr/>
            </p:nvSpPr>
            <p:spPr bwMode="auto">
              <a:xfrm>
                <a:off x="2736" y="623"/>
                <a:ext cx="53" cy="54"/>
              </a:xfrm>
              <a:custGeom>
                <a:avLst/>
                <a:gdLst>
                  <a:gd name="T0" fmla="*/ 0 w 107"/>
                  <a:gd name="T1" fmla="*/ 1 h 106"/>
                  <a:gd name="T2" fmla="*/ 0 w 107"/>
                  <a:gd name="T3" fmla="*/ 1 h 106"/>
                  <a:gd name="T4" fmla="*/ 0 w 107"/>
                  <a:gd name="T5" fmla="*/ 1 h 106"/>
                  <a:gd name="T6" fmla="*/ 0 w 107"/>
                  <a:gd name="T7" fmla="*/ 1 h 106"/>
                  <a:gd name="T8" fmla="*/ 0 w 107"/>
                  <a:gd name="T9" fmla="*/ 1 h 106"/>
                  <a:gd name="T10" fmla="*/ 0 w 107"/>
                  <a:gd name="T11" fmla="*/ 0 h 106"/>
                  <a:gd name="T12" fmla="*/ 0 w 107"/>
                  <a:gd name="T13" fmla="*/ 1 h 106"/>
                  <a:gd name="T14" fmla="*/ 0 w 107"/>
                  <a:gd name="T15" fmla="*/ 1 h 106"/>
                  <a:gd name="T16" fmla="*/ 0 w 107"/>
                  <a:gd name="T17" fmla="*/ 1 h 106"/>
                  <a:gd name="T18" fmla="*/ 0 w 107"/>
                  <a:gd name="T19" fmla="*/ 1 h 10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106"/>
                  <a:gd name="T32" fmla="*/ 107 w 107"/>
                  <a:gd name="T33" fmla="*/ 106 h 10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106">
                    <a:moveTo>
                      <a:pt x="107" y="72"/>
                    </a:moveTo>
                    <a:lnTo>
                      <a:pt x="86" y="106"/>
                    </a:lnTo>
                    <a:lnTo>
                      <a:pt x="15" y="106"/>
                    </a:lnTo>
                    <a:lnTo>
                      <a:pt x="34" y="89"/>
                    </a:lnTo>
                    <a:lnTo>
                      <a:pt x="8" y="38"/>
                    </a:lnTo>
                    <a:lnTo>
                      <a:pt x="0" y="0"/>
                    </a:lnTo>
                    <a:lnTo>
                      <a:pt x="49" y="20"/>
                    </a:lnTo>
                    <a:lnTo>
                      <a:pt x="63" y="49"/>
                    </a:lnTo>
                    <a:lnTo>
                      <a:pt x="107" y="72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2757" y="485"/>
                <a:ext cx="107" cy="60"/>
              </a:xfrm>
              <a:custGeom>
                <a:avLst/>
                <a:gdLst>
                  <a:gd name="T0" fmla="*/ 0 w 215"/>
                  <a:gd name="T1" fmla="*/ 1 h 120"/>
                  <a:gd name="T2" fmla="*/ 0 w 215"/>
                  <a:gd name="T3" fmla="*/ 1 h 120"/>
                  <a:gd name="T4" fmla="*/ 0 w 215"/>
                  <a:gd name="T5" fmla="*/ 1 h 120"/>
                  <a:gd name="T6" fmla="*/ 0 w 215"/>
                  <a:gd name="T7" fmla="*/ 1 h 120"/>
                  <a:gd name="T8" fmla="*/ 0 w 215"/>
                  <a:gd name="T9" fmla="*/ 1 h 120"/>
                  <a:gd name="T10" fmla="*/ 0 w 215"/>
                  <a:gd name="T11" fmla="*/ 1 h 120"/>
                  <a:gd name="T12" fmla="*/ 0 w 215"/>
                  <a:gd name="T13" fmla="*/ 1 h 120"/>
                  <a:gd name="T14" fmla="*/ 0 w 215"/>
                  <a:gd name="T15" fmla="*/ 1 h 120"/>
                  <a:gd name="T16" fmla="*/ 0 w 215"/>
                  <a:gd name="T17" fmla="*/ 1 h 120"/>
                  <a:gd name="T18" fmla="*/ 0 w 215"/>
                  <a:gd name="T19" fmla="*/ 1 h 120"/>
                  <a:gd name="T20" fmla="*/ 0 w 215"/>
                  <a:gd name="T21" fmla="*/ 0 h 120"/>
                  <a:gd name="T22" fmla="*/ 0 w 215"/>
                  <a:gd name="T23" fmla="*/ 1 h 120"/>
                  <a:gd name="T24" fmla="*/ 0 w 215"/>
                  <a:gd name="T25" fmla="*/ 1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120"/>
                  <a:gd name="T41" fmla="*/ 215 w 215"/>
                  <a:gd name="T42" fmla="*/ 120 h 1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120">
                    <a:moveTo>
                      <a:pt x="215" y="8"/>
                    </a:moveTo>
                    <a:lnTo>
                      <a:pt x="198" y="59"/>
                    </a:lnTo>
                    <a:lnTo>
                      <a:pt x="125" y="97"/>
                    </a:lnTo>
                    <a:lnTo>
                      <a:pt x="133" y="120"/>
                    </a:lnTo>
                    <a:lnTo>
                      <a:pt x="95" y="110"/>
                    </a:lnTo>
                    <a:lnTo>
                      <a:pt x="44" y="110"/>
                    </a:lnTo>
                    <a:lnTo>
                      <a:pt x="0" y="116"/>
                    </a:lnTo>
                    <a:lnTo>
                      <a:pt x="68" y="82"/>
                    </a:lnTo>
                    <a:lnTo>
                      <a:pt x="125" y="42"/>
                    </a:lnTo>
                    <a:lnTo>
                      <a:pt x="167" y="4"/>
                    </a:lnTo>
                    <a:lnTo>
                      <a:pt x="198" y="0"/>
                    </a:lnTo>
                    <a:lnTo>
                      <a:pt x="215" y="8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>
                <a:off x="2779" y="520"/>
                <a:ext cx="44" cy="19"/>
              </a:xfrm>
              <a:custGeom>
                <a:avLst/>
                <a:gdLst>
                  <a:gd name="T0" fmla="*/ 0 w 89"/>
                  <a:gd name="T1" fmla="*/ 1 h 38"/>
                  <a:gd name="T2" fmla="*/ 0 w 89"/>
                  <a:gd name="T3" fmla="*/ 1 h 38"/>
                  <a:gd name="T4" fmla="*/ 0 w 89"/>
                  <a:gd name="T5" fmla="*/ 0 h 38"/>
                  <a:gd name="T6" fmla="*/ 0 w 89"/>
                  <a:gd name="T7" fmla="*/ 1 h 38"/>
                  <a:gd name="T8" fmla="*/ 0 w 89"/>
                  <a:gd name="T9" fmla="*/ 1 h 38"/>
                  <a:gd name="T10" fmla="*/ 0 w 89"/>
                  <a:gd name="T11" fmla="*/ 1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38"/>
                  <a:gd name="T20" fmla="*/ 89 w 89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38">
                    <a:moveTo>
                      <a:pt x="62" y="29"/>
                    </a:moveTo>
                    <a:lnTo>
                      <a:pt x="89" y="8"/>
                    </a:lnTo>
                    <a:lnTo>
                      <a:pt x="47" y="0"/>
                    </a:lnTo>
                    <a:lnTo>
                      <a:pt x="0" y="38"/>
                    </a:lnTo>
                    <a:lnTo>
                      <a:pt x="62" y="29"/>
                    </a:lnTo>
                    <a:close/>
                  </a:path>
                </a:pathLst>
              </a:custGeom>
              <a:solidFill>
                <a:srgbClr val="C299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2725" y="573"/>
                <a:ext cx="109" cy="85"/>
              </a:xfrm>
              <a:custGeom>
                <a:avLst/>
                <a:gdLst>
                  <a:gd name="T0" fmla="*/ 0 w 219"/>
                  <a:gd name="T1" fmla="*/ 1 h 169"/>
                  <a:gd name="T2" fmla="*/ 0 w 219"/>
                  <a:gd name="T3" fmla="*/ 1 h 169"/>
                  <a:gd name="T4" fmla="*/ 0 w 219"/>
                  <a:gd name="T5" fmla="*/ 1 h 169"/>
                  <a:gd name="T6" fmla="*/ 0 w 219"/>
                  <a:gd name="T7" fmla="*/ 1 h 169"/>
                  <a:gd name="T8" fmla="*/ 0 w 219"/>
                  <a:gd name="T9" fmla="*/ 1 h 169"/>
                  <a:gd name="T10" fmla="*/ 0 w 219"/>
                  <a:gd name="T11" fmla="*/ 1 h 169"/>
                  <a:gd name="T12" fmla="*/ 0 w 219"/>
                  <a:gd name="T13" fmla="*/ 1 h 169"/>
                  <a:gd name="T14" fmla="*/ 0 w 219"/>
                  <a:gd name="T15" fmla="*/ 1 h 169"/>
                  <a:gd name="T16" fmla="*/ 0 w 219"/>
                  <a:gd name="T17" fmla="*/ 1 h 169"/>
                  <a:gd name="T18" fmla="*/ 0 w 219"/>
                  <a:gd name="T19" fmla="*/ 1 h 169"/>
                  <a:gd name="T20" fmla="*/ 0 w 219"/>
                  <a:gd name="T21" fmla="*/ 1 h 169"/>
                  <a:gd name="T22" fmla="*/ 0 w 219"/>
                  <a:gd name="T23" fmla="*/ 0 h 169"/>
                  <a:gd name="T24" fmla="*/ 0 w 219"/>
                  <a:gd name="T25" fmla="*/ 1 h 169"/>
                  <a:gd name="T26" fmla="*/ 0 w 219"/>
                  <a:gd name="T27" fmla="*/ 1 h 169"/>
                  <a:gd name="T28" fmla="*/ 0 w 219"/>
                  <a:gd name="T29" fmla="*/ 1 h 169"/>
                  <a:gd name="T30" fmla="*/ 0 w 219"/>
                  <a:gd name="T31" fmla="*/ 1 h 169"/>
                  <a:gd name="T32" fmla="*/ 0 w 219"/>
                  <a:gd name="T33" fmla="*/ 1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9"/>
                  <a:gd name="T52" fmla="*/ 0 h 169"/>
                  <a:gd name="T53" fmla="*/ 219 w 219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9" h="169">
                    <a:moveTo>
                      <a:pt x="103" y="169"/>
                    </a:moveTo>
                    <a:lnTo>
                      <a:pt x="72" y="160"/>
                    </a:lnTo>
                    <a:lnTo>
                      <a:pt x="72" y="129"/>
                    </a:lnTo>
                    <a:lnTo>
                      <a:pt x="34" y="125"/>
                    </a:lnTo>
                    <a:lnTo>
                      <a:pt x="23" y="95"/>
                    </a:lnTo>
                    <a:lnTo>
                      <a:pt x="14" y="74"/>
                    </a:lnTo>
                    <a:lnTo>
                      <a:pt x="0" y="57"/>
                    </a:lnTo>
                    <a:lnTo>
                      <a:pt x="4" y="30"/>
                    </a:lnTo>
                    <a:lnTo>
                      <a:pt x="23" y="26"/>
                    </a:lnTo>
                    <a:lnTo>
                      <a:pt x="65" y="40"/>
                    </a:lnTo>
                    <a:lnTo>
                      <a:pt x="116" y="4"/>
                    </a:lnTo>
                    <a:lnTo>
                      <a:pt x="204" y="0"/>
                    </a:lnTo>
                    <a:lnTo>
                      <a:pt x="219" y="44"/>
                    </a:lnTo>
                    <a:lnTo>
                      <a:pt x="190" y="142"/>
                    </a:lnTo>
                    <a:lnTo>
                      <a:pt x="122" y="156"/>
                    </a:lnTo>
                    <a:lnTo>
                      <a:pt x="103" y="169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2014" y="752"/>
                <a:ext cx="112" cy="567"/>
              </a:xfrm>
              <a:custGeom>
                <a:avLst/>
                <a:gdLst>
                  <a:gd name="T0" fmla="*/ 1 w 224"/>
                  <a:gd name="T1" fmla="*/ 0 h 1135"/>
                  <a:gd name="T2" fmla="*/ 1 w 224"/>
                  <a:gd name="T3" fmla="*/ 0 h 1135"/>
                  <a:gd name="T4" fmla="*/ 1 w 224"/>
                  <a:gd name="T5" fmla="*/ 0 h 1135"/>
                  <a:gd name="T6" fmla="*/ 1 w 224"/>
                  <a:gd name="T7" fmla="*/ 0 h 1135"/>
                  <a:gd name="T8" fmla="*/ 0 w 224"/>
                  <a:gd name="T9" fmla="*/ 0 h 1135"/>
                  <a:gd name="T10" fmla="*/ 0 w 224"/>
                  <a:gd name="T11" fmla="*/ 0 h 1135"/>
                  <a:gd name="T12" fmla="*/ 1 w 224"/>
                  <a:gd name="T13" fmla="*/ 0 h 1135"/>
                  <a:gd name="T14" fmla="*/ 1 w 224"/>
                  <a:gd name="T15" fmla="*/ 0 h 1135"/>
                  <a:gd name="T16" fmla="*/ 1 w 224"/>
                  <a:gd name="T17" fmla="*/ 0 h 1135"/>
                  <a:gd name="T18" fmla="*/ 1 w 224"/>
                  <a:gd name="T19" fmla="*/ 0 h 1135"/>
                  <a:gd name="T20" fmla="*/ 1 w 224"/>
                  <a:gd name="T21" fmla="*/ 0 h 1135"/>
                  <a:gd name="T22" fmla="*/ 1 w 224"/>
                  <a:gd name="T23" fmla="*/ 0 h 1135"/>
                  <a:gd name="T24" fmla="*/ 1 w 224"/>
                  <a:gd name="T25" fmla="*/ 0 h 1135"/>
                  <a:gd name="T26" fmla="*/ 1 w 224"/>
                  <a:gd name="T27" fmla="*/ 0 h 1135"/>
                  <a:gd name="T28" fmla="*/ 1 w 224"/>
                  <a:gd name="T29" fmla="*/ 0 h 1135"/>
                  <a:gd name="T30" fmla="*/ 1 w 224"/>
                  <a:gd name="T31" fmla="*/ 0 h 113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4"/>
                  <a:gd name="T49" fmla="*/ 0 h 1135"/>
                  <a:gd name="T50" fmla="*/ 224 w 224"/>
                  <a:gd name="T51" fmla="*/ 1135 h 113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4" h="1135">
                    <a:moveTo>
                      <a:pt x="70" y="34"/>
                    </a:moveTo>
                    <a:lnTo>
                      <a:pt x="87" y="116"/>
                    </a:lnTo>
                    <a:lnTo>
                      <a:pt x="49" y="228"/>
                    </a:lnTo>
                    <a:lnTo>
                      <a:pt x="30" y="481"/>
                    </a:lnTo>
                    <a:lnTo>
                      <a:pt x="0" y="692"/>
                    </a:lnTo>
                    <a:lnTo>
                      <a:pt x="0" y="856"/>
                    </a:lnTo>
                    <a:lnTo>
                      <a:pt x="22" y="968"/>
                    </a:lnTo>
                    <a:lnTo>
                      <a:pt x="129" y="1135"/>
                    </a:lnTo>
                    <a:lnTo>
                      <a:pt x="224" y="994"/>
                    </a:lnTo>
                    <a:lnTo>
                      <a:pt x="193" y="607"/>
                    </a:lnTo>
                    <a:lnTo>
                      <a:pt x="199" y="304"/>
                    </a:lnTo>
                    <a:lnTo>
                      <a:pt x="173" y="181"/>
                    </a:lnTo>
                    <a:lnTo>
                      <a:pt x="152" y="116"/>
                    </a:lnTo>
                    <a:lnTo>
                      <a:pt x="159" y="0"/>
                    </a:lnTo>
                    <a:lnTo>
                      <a:pt x="70" y="34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Freeform 50"/>
              <p:cNvSpPr>
                <a:spLocks/>
              </p:cNvSpPr>
              <p:nvPr/>
            </p:nvSpPr>
            <p:spPr bwMode="auto">
              <a:xfrm>
                <a:off x="2012" y="1048"/>
                <a:ext cx="103" cy="140"/>
              </a:xfrm>
              <a:custGeom>
                <a:avLst/>
                <a:gdLst>
                  <a:gd name="T0" fmla="*/ 1 w 205"/>
                  <a:gd name="T1" fmla="*/ 0 h 280"/>
                  <a:gd name="T2" fmla="*/ 1 w 205"/>
                  <a:gd name="T3" fmla="*/ 1 h 280"/>
                  <a:gd name="T4" fmla="*/ 1 w 205"/>
                  <a:gd name="T5" fmla="*/ 1 h 280"/>
                  <a:gd name="T6" fmla="*/ 0 w 205"/>
                  <a:gd name="T7" fmla="*/ 1 h 280"/>
                  <a:gd name="T8" fmla="*/ 1 w 205"/>
                  <a:gd name="T9" fmla="*/ 0 h 280"/>
                  <a:gd name="T10" fmla="*/ 1 w 205"/>
                  <a:gd name="T11" fmla="*/ 0 h 2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5"/>
                  <a:gd name="T19" fmla="*/ 0 h 280"/>
                  <a:gd name="T20" fmla="*/ 205 w 205"/>
                  <a:gd name="T21" fmla="*/ 280 h 2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5" h="280">
                    <a:moveTo>
                      <a:pt x="17" y="0"/>
                    </a:moveTo>
                    <a:lnTo>
                      <a:pt x="197" y="151"/>
                    </a:lnTo>
                    <a:lnTo>
                      <a:pt x="205" y="280"/>
                    </a:lnTo>
                    <a:lnTo>
                      <a:pt x="0" y="12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D4D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Freeform 51"/>
              <p:cNvSpPr>
                <a:spLocks/>
              </p:cNvSpPr>
              <p:nvPr/>
            </p:nvSpPr>
            <p:spPr bwMode="auto">
              <a:xfrm>
                <a:off x="1905" y="1138"/>
                <a:ext cx="92" cy="123"/>
              </a:xfrm>
              <a:custGeom>
                <a:avLst/>
                <a:gdLst>
                  <a:gd name="T0" fmla="*/ 1 w 184"/>
                  <a:gd name="T1" fmla="*/ 0 h 245"/>
                  <a:gd name="T2" fmla="*/ 1 w 184"/>
                  <a:gd name="T3" fmla="*/ 1 h 245"/>
                  <a:gd name="T4" fmla="*/ 1 w 184"/>
                  <a:gd name="T5" fmla="*/ 1 h 245"/>
                  <a:gd name="T6" fmla="*/ 1 w 184"/>
                  <a:gd name="T7" fmla="*/ 1 h 245"/>
                  <a:gd name="T8" fmla="*/ 1 w 184"/>
                  <a:gd name="T9" fmla="*/ 1 h 245"/>
                  <a:gd name="T10" fmla="*/ 1 w 184"/>
                  <a:gd name="T11" fmla="*/ 1 h 245"/>
                  <a:gd name="T12" fmla="*/ 1 w 184"/>
                  <a:gd name="T13" fmla="*/ 1 h 245"/>
                  <a:gd name="T14" fmla="*/ 1 w 184"/>
                  <a:gd name="T15" fmla="*/ 1 h 245"/>
                  <a:gd name="T16" fmla="*/ 1 w 184"/>
                  <a:gd name="T17" fmla="*/ 1 h 245"/>
                  <a:gd name="T18" fmla="*/ 1 w 184"/>
                  <a:gd name="T19" fmla="*/ 1 h 245"/>
                  <a:gd name="T20" fmla="*/ 1 w 184"/>
                  <a:gd name="T21" fmla="*/ 1 h 245"/>
                  <a:gd name="T22" fmla="*/ 1 w 184"/>
                  <a:gd name="T23" fmla="*/ 1 h 245"/>
                  <a:gd name="T24" fmla="*/ 1 w 184"/>
                  <a:gd name="T25" fmla="*/ 1 h 245"/>
                  <a:gd name="T26" fmla="*/ 1 w 184"/>
                  <a:gd name="T27" fmla="*/ 1 h 245"/>
                  <a:gd name="T28" fmla="*/ 1 w 184"/>
                  <a:gd name="T29" fmla="*/ 1 h 245"/>
                  <a:gd name="T30" fmla="*/ 1 w 184"/>
                  <a:gd name="T31" fmla="*/ 1 h 245"/>
                  <a:gd name="T32" fmla="*/ 0 w 184"/>
                  <a:gd name="T33" fmla="*/ 1 h 245"/>
                  <a:gd name="T34" fmla="*/ 0 w 184"/>
                  <a:gd name="T35" fmla="*/ 1 h 245"/>
                  <a:gd name="T36" fmla="*/ 0 w 184"/>
                  <a:gd name="T37" fmla="*/ 1 h 245"/>
                  <a:gd name="T38" fmla="*/ 0 w 184"/>
                  <a:gd name="T39" fmla="*/ 1 h 245"/>
                  <a:gd name="T40" fmla="*/ 0 w 184"/>
                  <a:gd name="T41" fmla="*/ 1 h 245"/>
                  <a:gd name="T42" fmla="*/ 1 w 184"/>
                  <a:gd name="T43" fmla="*/ 1 h 245"/>
                  <a:gd name="T44" fmla="*/ 1 w 184"/>
                  <a:gd name="T45" fmla="*/ 1 h 245"/>
                  <a:gd name="T46" fmla="*/ 1 w 184"/>
                  <a:gd name="T47" fmla="*/ 1 h 245"/>
                  <a:gd name="T48" fmla="*/ 1 w 184"/>
                  <a:gd name="T49" fmla="*/ 1 h 245"/>
                  <a:gd name="T50" fmla="*/ 1 w 184"/>
                  <a:gd name="T51" fmla="*/ 1 h 245"/>
                  <a:gd name="T52" fmla="*/ 1 w 184"/>
                  <a:gd name="T53" fmla="*/ 1 h 245"/>
                  <a:gd name="T54" fmla="*/ 1 w 184"/>
                  <a:gd name="T55" fmla="*/ 1 h 245"/>
                  <a:gd name="T56" fmla="*/ 1 w 184"/>
                  <a:gd name="T57" fmla="*/ 1 h 245"/>
                  <a:gd name="T58" fmla="*/ 1 w 184"/>
                  <a:gd name="T59" fmla="*/ 1 h 245"/>
                  <a:gd name="T60" fmla="*/ 1 w 184"/>
                  <a:gd name="T61" fmla="*/ 1 h 245"/>
                  <a:gd name="T62" fmla="*/ 1 w 184"/>
                  <a:gd name="T63" fmla="*/ 1 h 245"/>
                  <a:gd name="T64" fmla="*/ 1 w 184"/>
                  <a:gd name="T65" fmla="*/ 1 h 245"/>
                  <a:gd name="T66" fmla="*/ 1 w 184"/>
                  <a:gd name="T67" fmla="*/ 1 h 245"/>
                  <a:gd name="T68" fmla="*/ 1 w 184"/>
                  <a:gd name="T69" fmla="*/ 1 h 245"/>
                  <a:gd name="T70" fmla="*/ 1 w 184"/>
                  <a:gd name="T71" fmla="*/ 1 h 245"/>
                  <a:gd name="T72" fmla="*/ 1 w 184"/>
                  <a:gd name="T73" fmla="*/ 1 h 245"/>
                  <a:gd name="T74" fmla="*/ 1 w 184"/>
                  <a:gd name="T75" fmla="*/ 0 h 245"/>
                  <a:gd name="T76" fmla="*/ 1 w 184"/>
                  <a:gd name="T77" fmla="*/ 0 h 24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4"/>
                  <a:gd name="T118" fmla="*/ 0 h 245"/>
                  <a:gd name="T119" fmla="*/ 184 w 184"/>
                  <a:gd name="T120" fmla="*/ 245 h 24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4" h="245">
                    <a:moveTo>
                      <a:pt x="61" y="0"/>
                    </a:moveTo>
                    <a:lnTo>
                      <a:pt x="27" y="4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23" y="11"/>
                    </a:lnTo>
                    <a:lnTo>
                      <a:pt x="21" y="17"/>
                    </a:lnTo>
                    <a:lnTo>
                      <a:pt x="19" y="23"/>
                    </a:lnTo>
                    <a:lnTo>
                      <a:pt x="19" y="32"/>
                    </a:lnTo>
                    <a:lnTo>
                      <a:pt x="15" y="40"/>
                    </a:lnTo>
                    <a:lnTo>
                      <a:pt x="15" y="51"/>
                    </a:lnTo>
                    <a:lnTo>
                      <a:pt x="11" y="63"/>
                    </a:lnTo>
                    <a:lnTo>
                      <a:pt x="10" y="72"/>
                    </a:lnTo>
                    <a:lnTo>
                      <a:pt x="8" y="84"/>
                    </a:lnTo>
                    <a:lnTo>
                      <a:pt x="6" y="97"/>
                    </a:lnTo>
                    <a:lnTo>
                      <a:pt x="2" y="106"/>
                    </a:lnTo>
                    <a:lnTo>
                      <a:pt x="2" y="120"/>
                    </a:lnTo>
                    <a:lnTo>
                      <a:pt x="0" y="131"/>
                    </a:lnTo>
                    <a:lnTo>
                      <a:pt x="0" y="143"/>
                    </a:lnTo>
                    <a:lnTo>
                      <a:pt x="0" y="152"/>
                    </a:lnTo>
                    <a:lnTo>
                      <a:pt x="0" y="160"/>
                    </a:lnTo>
                    <a:lnTo>
                      <a:pt x="0" y="169"/>
                    </a:lnTo>
                    <a:lnTo>
                      <a:pt x="2" y="179"/>
                    </a:lnTo>
                    <a:lnTo>
                      <a:pt x="4" y="186"/>
                    </a:lnTo>
                    <a:lnTo>
                      <a:pt x="8" y="196"/>
                    </a:lnTo>
                    <a:lnTo>
                      <a:pt x="11" y="203"/>
                    </a:lnTo>
                    <a:lnTo>
                      <a:pt x="13" y="213"/>
                    </a:lnTo>
                    <a:lnTo>
                      <a:pt x="15" y="219"/>
                    </a:lnTo>
                    <a:lnTo>
                      <a:pt x="19" y="226"/>
                    </a:lnTo>
                    <a:lnTo>
                      <a:pt x="21" y="230"/>
                    </a:lnTo>
                    <a:lnTo>
                      <a:pt x="25" y="236"/>
                    </a:lnTo>
                    <a:lnTo>
                      <a:pt x="29" y="241"/>
                    </a:lnTo>
                    <a:lnTo>
                      <a:pt x="30" y="245"/>
                    </a:lnTo>
                    <a:lnTo>
                      <a:pt x="112" y="245"/>
                    </a:lnTo>
                    <a:lnTo>
                      <a:pt x="177" y="194"/>
                    </a:lnTo>
                    <a:lnTo>
                      <a:pt x="184" y="150"/>
                    </a:lnTo>
                    <a:lnTo>
                      <a:pt x="65" y="129"/>
                    </a:lnTo>
                    <a:lnTo>
                      <a:pt x="68" y="4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Freeform 52"/>
              <p:cNvSpPr>
                <a:spLocks/>
              </p:cNvSpPr>
              <p:nvPr/>
            </p:nvSpPr>
            <p:spPr bwMode="auto">
              <a:xfrm>
                <a:off x="1928" y="1193"/>
                <a:ext cx="75" cy="42"/>
              </a:xfrm>
              <a:custGeom>
                <a:avLst/>
                <a:gdLst>
                  <a:gd name="T0" fmla="*/ 0 w 150"/>
                  <a:gd name="T1" fmla="*/ 0 h 86"/>
                  <a:gd name="T2" fmla="*/ 1 w 150"/>
                  <a:gd name="T3" fmla="*/ 0 h 86"/>
                  <a:gd name="T4" fmla="*/ 1 w 150"/>
                  <a:gd name="T5" fmla="*/ 0 h 86"/>
                  <a:gd name="T6" fmla="*/ 1 w 150"/>
                  <a:gd name="T7" fmla="*/ 0 h 86"/>
                  <a:gd name="T8" fmla="*/ 1 w 150"/>
                  <a:gd name="T9" fmla="*/ 0 h 86"/>
                  <a:gd name="T10" fmla="*/ 1 w 150"/>
                  <a:gd name="T11" fmla="*/ 0 h 86"/>
                  <a:gd name="T12" fmla="*/ 1 w 150"/>
                  <a:gd name="T13" fmla="*/ 0 h 86"/>
                  <a:gd name="T14" fmla="*/ 1 w 150"/>
                  <a:gd name="T15" fmla="*/ 0 h 86"/>
                  <a:gd name="T16" fmla="*/ 1 w 150"/>
                  <a:gd name="T17" fmla="*/ 0 h 86"/>
                  <a:gd name="T18" fmla="*/ 1 w 150"/>
                  <a:gd name="T19" fmla="*/ 0 h 86"/>
                  <a:gd name="T20" fmla="*/ 1 w 150"/>
                  <a:gd name="T21" fmla="*/ 0 h 86"/>
                  <a:gd name="T22" fmla="*/ 1 w 150"/>
                  <a:gd name="T23" fmla="*/ 0 h 86"/>
                  <a:gd name="T24" fmla="*/ 1 w 150"/>
                  <a:gd name="T25" fmla="*/ 0 h 86"/>
                  <a:gd name="T26" fmla="*/ 1 w 150"/>
                  <a:gd name="T27" fmla="*/ 0 h 86"/>
                  <a:gd name="T28" fmla="*/ 1 w 150"/>
                  <a:gd name="T29" fmla="*/ 0 h 86"/>
                  <a:gd name="T30" fmla="*/ 1 w 150"/>
                  <a:gd name="T31" fmla="*/ 0 h 86"/>
                  <a:gd name="T32" fmla="*/ 1 w 150"/>
                  <a:gd name="T33" fmla="*/ 0 h 86"/>
                  <a:gd name="T34" fmla="*/ 1 w 150"/>
                  <a:gd name="T35" fmla="*/ 0 h 86"/>
                  <a:gd name="T36" fmla="*/ 0 w 150"/>
                  <a:gd name="T37" fmla="*/ 0 h 86"/>
                  <a:gd name="T38" fmla="*/ 0 w 150"/>
                  <a:gd name="T39" fmla="*/ 0 h 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0"/>
                  <a:gd name="T61" fmla="*/ 0 h 86"/>
                  <a:gd name="T62" fmla="*/ 150 w 150"/>
                  <a:gd name="T63" fmla="*/ 86 h 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0" h="86">
                    <a:moveTo>
                      <a:pt x="0" y="0"/>
                    </a:moveTo>
                    <a:lnTo>
                      <a:pt x="34" y="52"/>
                    </a:lnTo>
                    <a:lnTo>
                      <a:pt x="36" y="52"/>
                    </a:lnTo>
                    <a:lnTo>
                      <a:pt x="41" y="57"/>
                    </a:lnTo>
                    <a:lnTo>
                      <a:pt x="47" y="63"/>
                    </a:lnTo>
                    <a:lnTo>
                      <a:pt x="59" y="71"/>
                    </a:lnTo>
                    <a:lnTo>
                      <a:pt x="68" y="76"/>
                    </a:lnTo>
                    <a:lnTo>
                      <a:pt x="78" y="84"/>
                    </a:lnTo>
                    <a:lnTo>
                      <a:pt x="85" y="86"/>
                    </a:lnTo>
                    <a:lnTo>
                      <a:pt x="95" y="86"/>
                    </a:lnTo>
                    <a:lnTo>
                      <a:pt x="100" y="78"/>
                    </a:lnTo>
                    <a:lnTo>
                      <a:pt x="110" y="71"/>
                    </a:lnTo>
                    <a:lnTo>
                      <a:pt x="119" y="61"/>
                    </a:lnTo>
                    <a:lnTo>
                      <a:pt x="129" y="52"/>
                    </a:lnTo>
                    <a:lnTo>
                      <a:pt x="136" y="42"/>
                    </a:lnTo>
                    <a:lnTo>
                      <a:pt x="144" y="36"/>
                    </a:lnTo>
                    <a:lnTo>
                      <a:pt x="148" y="31"/>
                    </a:lnTo>
                    <a:lnTo>
                      <a:pt x="150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Freeform 53"/>
              <p:cNvSpPr>
                <a:spLocks/>
              </p:cNvSpPr>
              <p:nvPr/>
            </p:nvSpPr>
            <p:spPr bwMode="auto">
              <a:xfrm>
                <a:off x="1948" y="1038"/>
                <a:ext cx="167" cy="176"/>
              </a:xfrm>
              <a:custGeom>
                <a:avLst/>
                <a:gdLst>
                  <a:gd name="T0" fmla="*/ 1 w 332"/>
                  <a:gd name="T1" fmla="*/ 1 h 352"/>
                  <a:gd name="T2" fmla="*/ 1 w 332"/>
                  <a:gd name="T3" fmla="*/ 1 h 352"/>
                  <a:gd name="T4" fmla="*/ 1 w 332"/>
                  <a:gd name="T5" fmla="*/ 1 h 352"/>
                  <a:gd name="T6" fmla="*/ 1 w 332"/>
                  <a:gd name="T7" fmla="*/ 1 h 352"/>
                  <a:gd name="T8" fmla="*/ 1 w 332"/>
                  <a:gd name="T9" fmla="*/ 1 h 352"/>
                  <a:gd name="T10" fmla="*/ 1 w 332"/>
                  <a:gd name="T11" fmla="*/ 1 h 352"/>
                  <a:gd name="T12" fmla="*/ 1 w 332"/>
                  <a:gd name="T13" fmla="*/ 1 h 352"/>
                  <a:gd name="T14" fmla="*/ 1 w 332"/>
                  <a:gd name="T15" fmla="*/ 1 h 352"/>
                  <a:gd name="T16" fmla="*/ 1 w 332"/>
                  <a:gd name="T17" fmla="*/ 1 h 352"/>
                  <a:gd name="T18" fmla="*/ 1 w 332"/>
                  <a:gd name="T19" fmla="*/ 1 h 352"/>
                  <a:gd name="T20" fmla="*/ 1 w 332"/>
                  <a:gd name="T21" fmla="*/ 1 h 352"/>
                  <a:gd name="T22" fmla="*/ 0 w 332"/>
                  <a:gd name="T23" fmla="*/ 1 h 352"/>
                  <a:gd name="T24" fmla="*/ 1 w 332"/>
                  <a:gd name="T25" fmla="*/ 1 h 352"/>
                  <a:gd name="T26" fmla="*/ 1 w 332"/>
                  <a:gd name="T27" fmla="*/ 1 h 352"/>
                  <a:gd name="T28" fmla="*/ 1 w 332"/>
                  <a:gd name="T29" fmla="*/ 1 h 352"/>
                  <a:gd name="T30" fmla="*/ 1 w 332"/>
                  <a:gd name="T31" fmla="*/ 1 h 352"/>
                  <a:gd name="T32" fmla="*/ 1 w 332"/>
                  <a:gd name="T33" fmla="*/ 1 h 352"/>
                  <a:gd name="T34" fmla="*/ 1 w 332"/>
                  <a:gd name="T35" fmla="*/ 1 h 352"/>
                  <a:gd name="T36" fmla="*/ 1 w 332"/>
                  <a:gd name="T37" fmla="*/ 1 h 352"/>
                  <a:gd name="T38" fmla="*/ 1 w 332"/>
                  <a:gd name="T39" fmla="*/ 1 h 352"/>
                  <a:gd name="T40" fmla="*/ 1 w 332"/>
                  <a:gd name="T41" fmla="*/ 1 h 352"/>
                  <a:gd name="T42" fmla="*/ 1 w 332"/>
                  <a:gd name="T43" fmla="*/ 1 h 352"/>
                  <a:gd name="T44" fmla="*/ 1 w 332"/>
                  <a:gd name="T45" fmla="*/ 1 h 352"/>
                  <a:gd name="T46" fmla="*/ 1 w 332"/>
                  <a:gd name="T47" fmla="*/ 1 h 352"/>
                  <a:gd name="T48" fmla="*/ 1 w 332"/>
                  <a:gd name="T49" fmla="*/ 1 h 352"/>
                  <a:gd name="T50" fmla="*/ 1 w 332"/>
                  <a:gd name="T51" fmla="*/ 1 h 352"/>
                  <a:gd name="T52" fmla="*/ 1 w 332"/>
                  <a:gd name="T53" fmla="*/ 1 h 352"/>
                  <a:gd name="T54" fmla="*/ 1 w 332"/>
                  <a:gd name="T55" fmla="*/ 1 h 352"/>
                  <a:gd name="T56" fmla="*/ 1 w 332"/>
                  <a:gd name="T57" fmla="*/ 1 h 352"/>
                  <a:gd name="T58" fmla="*/ 1 w 332"/>
                  <a:gd name="T59" fmla="*/ 1 h 352"/>
                  <a:gd name="T60" fmla="*/ 1 w 332"/>
                  <a:gd name="T61" fmla="*/ 1 h 352"/>
                  <a:gd name="T62" fmla="*/ 1 w 332"/>
                  <a:gd name="T63" fmla="*/ 1 h 352"/>
                  <a:gd name="T64" fmla="*/ 1 w 332"/>
                  <a:gd name="T65" fmla="*/ 1 h 352"/>
                  <a:gd name="T66" fmla="*/ 1 w 332"/>
                  <a:gd name="T67" fmla="*/ 1 h 352"/>
                  <a:gd name="T68" fmla="*/ 1 w 332"/>
                  <a:gd name="T69" fmla="*/ 1 h 352"/>
                  <a:gd name="T70" fmla="*/ 1 w 332"/>
                  <a:gd name="T71" fmla="*/ 1 h 352"/>
                  <a:gd name="T72" fmla="*/ 1 w 332"/>
                  <a:gd name="T73" fmla="*/ 1 h 352"/>
                  <a:gd name="T74" fmla="*/ 1 w 332"/>
                  <a:gd name="T75" fmla="*/ 1 h 352"/>
                  <a:gd name="T76" fmla="*/ 1 w 332"/>
                  <a:gd name="T77" fmla="*/ 1 h 352"/>
                  <a:gd name="T78" fmla="*/ 1 w 332"/>
                  <a:gd name="T79" fmla="*/ 1 h 352"/>
                  <a:gd name="T80" fmla="*/ 1 w 332"/>
                  <a:gd name="T81" fmla="*/ 1 h 352"/>
                  <a:gd name="T82" fmla="*/ 1 w 332"/>
                  <a:gd name="T83" fmla="*/ 1 h 352"/>
                  <a:gd name="T84" fmla="*/ 1 w 332"/>
                  <a:gd name="T85" fmla="*/ 1 h 352"/>
                  <a:gd name="T86" fmla="*/ 1 w 332"/>
                  <a:gd name="T87" fmla="*/ 1 h 352"/>
                  <a:gd name="T88" fmla="*/ 1 w 332"/>
                  <a:gd name="T89" fmla="*/ 1 h 352"/>
                  <a:gd name="T90" fmla="*/ 1 w 332"/>
                  <a:gd name="T91" fmla="*/ 1 h 352"/>
                  <a:gd name="T92" fmla="*/ 1 w 332"/>
                  <a:gd name="T93" fmla="*/ 1 h 352"/>
                  <a:gd name="T94" fmla="*/ 1 w 332"/>
                  <a:gd name="T95" fmla="*/ 1 h 352"/>
                  <a:gd name="T96" fmla="*/ 1 w 332"/>
                  <a:gd name="T97" fmla="*/ 1 h 352"/>
                  <a:gd name="T98" fmla="*/ 1 w 332"/>
                  <a:gd name="T99" fmla="*/ 1 h 352"/>
                  <a:gd name="T100" fmla="*/ 1 w 332"/>
                  <a:gd name="T101" fmla="*/ 1 h 352"/>
                  <a:gd name="T102" fmla="*/ 1 w 332"/>
                  <a:gd name="T103" fmla="*/ 1 h 352"/>
                  <a:gd name="T104" fmla="*/ 1 w 332"/>
                  <a:gd name="T105" fmla="*/ 1 h 352"/>
                  <a:gd name="T106" fmla="*/ 1 w 332"/>
                  <a:gd name="T107" fmla="*/ 1 h 352"/>
                  <a:gd name="T108" fmla="*/ 1 w 332"/>
                  <a:gd name="T109" fmla="*/ 0 h 352"/>
                  <a:gd name="T110" fmla="*/ 1 w 332"/>
                  <a:gd name="T111" fmla="*/ 0 h 35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32"/>
                  <a:gd name="T169" fmla="*/ 0 h 352"/>
                  <a:gd name="T170" fmla="*/ 332 w 332"/>
                  <a:gd name="T171" fmla="*/ 352 h 35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32" h="352">
                    <a:moveTo>
                      <a:pt x="34" y="0"/>
                    </a:moveTo>
                    <a:lnTo>
                      <a:pt x="41" y="78"/>
                    </a:lnTo>
                    <a:lnTo>
                      <a:pt x="39" y="78"/>
                    </a:lnTo>
                    <a:lnTo>
                      <a:pt x="38" y="84"/>
                    </a:lnTo>
                    <a:lnTo>
                      <a:pt x="34" y="88"/>
                    </a:lnTo>
                    <a:lnTo>
                      <a:pt x="32" y="97"/>
                    </a:lnTo>
                    <a:lnTo>
                      <a:pt x="28" y="105"/>
                    </a:lnTo>
                    <a:lnTo>
                      <a:pt x="24" y="113"/>
                    </a:lnTo>
                    <a:lnTo>
                      <a:pt x="20" y="120"/>
                    </a:lnTo>
                    <a:lnTo>
                      <a:pt x="20" y="126"/>
                    </a:lnTo>
                    <a:lnTo>
                      <a:pt x="19" y="126"/>
                    </a:lnTo>
                    <a:lnTo>
                      <a:pt x="17" y="130"/>
                    </a:lnTo>
                    <a:lnTo>
                      <a:pt x="15" y="135"/>
                    </a:lnTo>
                    <a:lnTo>
                      <a:pt x="15" y="141"/>
                    </a:lnTo>
                    <a:lnTo>
                      <a:pt x="13" y="149"/>
                    </a:lnTo>
                    <a:lnTo>
                      <a:pt x="11" y="156"/>
                    </a:lnTo>
                    <a:lnTo>
                      <a:pt x="9" y="164"/>
                    </a:lnTo>
                    <a:lnTo>
                      <a:pt x="7" y="173"/>
                    </a:lnTo>
                    <a:lnTo>
                      <a:pt x="5" y="179"/>
                    </a:lnTo>
                    <a:lnTo>
                      <a:pt x="3" y="187"/>
                    </a:lnTo>
                    <a:lnTo>
                      <a:pt x="1" y="194"/>
                    </a:lnTo>
                    <a:lnTo>
                      <a:pt x="1" y="202"/>
                    </a:lnTo>
                    <a:lnTo>
                      <a:pt x="0" y="211"/>
                    </a:lnTo>
                    <a:lnTo>
                      <a:pt x="0" y="215"/>
                    </a:lnTo>
                    <a:lnTo>
                      <a:pt x="1" y="219"/>
                    </a:lnTo>
                    <a:lnTo>
                      <a:pt x="3" y="227"/>
                    </a:lnTo>
                    <a:lnTo>
                      <a:pt x="7" y="234"/>
                    </a:lnTo>
                    <a:lnTo>
                      <a:pt x="11" y="244"/>
                    </a:lnTo>
                    <a:lnTo>
                      <a:pt x="17" y="255"/>
                    </a:lnTo>
                    <a:lnTo>
                      <a:pt x="20" y="261"/>
                    </a:lnTo>
                    <a:lnTo>
                      <a:pt x="22" y="267"/>
                    </a:lnTo>
                    <a:lnTo>
                      <a:pt x="26" y="272"/>
                    </a:lnTo>
                    <a:lnTo>
                      <a:pt x="30" y="280"/>
                    </a:lnTo>
                    <a:lnTo>
                      <a:pt x="32" y="286"/>
                    </a:lnTo>
                    <a:lnTo>
                      <a:pt x="36" y="291"/>
                    </a:lnTo>
                    <a:lnTo>
                      <a:pt x="39" y="297"/>
                    </a:lnTo>
                    <a:lnTo>
                      <a:pt x="41" y="303"/>
                    </a:lnTo>
                    <a:lnTo>
                      <a:pt x="49" y="314"/>
                    </a:lnTo>
                    <a:lnTo>
                      <a:pt x="55" y="325"/>
                    </a:lnTo>
                    <a:lnTo>
                      <a:pt x="60" y="333"/>
                    </a:lnTo>
                    <a:lnTo>
                      <a:pt x="66" y="341"/>
                    </a:lnTo>
                    <a:lnTo>
                      <a:pt x="70" y="345"/>
                    </a:lnTo>
                    <a:lnTo>
                      <a:pt x="76" y="348"/>
                    </a:lnTo>
                    <a:lnTo>
                      <a:pt x="83" y="348"/>
                    </a:lnTo>
                    <a:lnTo>
                      <a:pt x="95" y="350"/>
                    </a:lnTo>
                    <a:lnTo>
                      <a:pt x="100" y="350"/>
                    </a:lnTo>
                    <a:lnTo>
                      <a:pt x="106" y="350"/>
                    </a:lnTo>
                    <a:lnTo>
                      <a:pt x="114" y="350"/>
                    </a:lnTo>
                    <a:lnTo>
                      <a:pt x="121" y="352"/>
                    </a:lnTo>
                    <a:lnTo>
                      <a:pt x="131" y="352"/>
                    </a:lnTo>
                    <a:lnTo>
                      <a:pt x="142" y="352"/>
                    </a:lnTo>
                    <a:lnTo>
                      <a:pt x="150" y="352"/>
                    </a:lnTo>
                    <a:lnTo>
                      <a:pt x="153" y="352"/>
                    </a:lnTo>
                    <a:lnTo>
                      <a:pt x="269" y="348"/>
                    </a:lnTo>
                    <a:lnTo>
                      <a:pt x="324" y="274"/>
                    </a:lnTo>
                    <a:lnTo>
                      <a:pt x="324" y="246"/>
                    </a:lnTo>
                    <a:lnTo>
                      <a:pt x="326" y="242"/>
                    </a:lnTo>
                    <a:lnTo>
                      <a:pt x="330" y="238"/>
                    </a:lnTo>
                    <a:lnTo>
                      <a:pt x="332" y="229"/>
                    </a:lnTo>
                    <a:lnTo>
                      <a:pt x="332" y="219"/>
                    </a:lnTo>
                    <a:lnTo>
                      <a:pt x="326" y="211"/>
                    </a:lnTo>
                    <a:lnTo>
                      <a:pt x="317" y="210"/>
                    </a:lnTo>
                    <a:lnTo>
                      <a:pt x="305" y="210"/>
                    </a:lnTo>
                    <a:lnTo>
                      <a:pt x="304" y="211"/>
                    </a:lnTo>
                    <a:lnTo>
                      <a:pt x="286" y="194"/>
                    </a:lnTo>
                    <a:lnTo>
                      <a:pt x="171" y="202"/>
                    </a:lnTo>
                    <a:lnTo>
                      <a:pt x="169" y="202"/>
                    </a:lnTo>
                    <a:lnTo>
                      <a:pt x="165" y="202"/>
                    </a:lnTo>
                    <a:lnTo>
                      <a:pt x="159" y="202"/>
                    </a:lnTo>
                    <a:lnTo>
                      <a:pt x="153" y="204"/>
                    </a:lnTo>
                    <a:lnTo>
                      <a:pt x="148" y="202"/>
                    </a:lnTo>
                    <a:lnTo>
                      <a:pt x="140" y="202"/>
                    </a:lnTo>
                    <a:lnTo>
                      <a:pt x="134" y="198"/>
                    </a:lnTo>
                    <a:lnTo>
                      <a:pt x="131" y="194"/>
                    </a:lnTo>
                    <a:lnTo>
                      <a:pt x="129" y="189"/>
                    </a:lnTo>
                    <a:lnTo>
                      <a:pt x="133" y="185"/>
                    </a:lnTo>
                    <a:lnTo>
                      <a:pt x="136" y="181"/>
                    </a:lnTo>
                    <a:lnTo>
                      <a:pt x="144" y="179"/>
                    </a:lnTo>
                    <a:lnTo>
                      <a:pt x="152" y="177"/>
                    </a:lnTo>
                    <a:lnTo>
                      <a:pt x="157" y="175"/>
                    </a:lnTo>
                    <a:lnTo>
                      <a:pt x="163" y="175"/>
                    </a:lnTo>
                    <a:lnTo>
                      <a:pt x="167" y="175"/>
                    </a:lnTo>
                    <a:lnTo>
                      <a:pt x="171" y="173"/>
                    </a:lnTo>
                    <a:lnTo>
                      <a:pt x="176" y="172"/>
                    </a:lnTo>
                    <a:lnTo>
                      <a:pt x="184" y="172"/>
                    </a:lnTo>
                    <a:lnTo>
                      <a:pt x="190" y="168"/>
                    </a:lnTo>
                    <a:lnTo>
                      <a:pt x="195" y="166"/>
                    </a:lnTo>
                    <a:lnTo>
                      <a:pt x="201" y="164"/>
                    </a:lnTo>
                    <a:lnTo>
                      <a:pt x="205" y="164"/>
                    </a:lnTo>
                    <a:lnTo>
                      <a:pt x="205" y="154"/>
                    </a:lnTo>
                    <a:lnTo>
                      <a:pt x="205" y="145"/>
                    </a:lnTo>
                    <a:lnTo>
                      <a:pt x="205" y="135"/>
                    </a:lnTo>
                    <a:lnTo>
                      <a:pt x="205" y="133"/>
                    </a:lnTo>
                    <a:lnTo>
                      <a:pt x="191" y="128"/>
                    </a:lnTo>
                    <a:lnTo>
                      <a:pt x="106" y="147"/>
                    </a:lnTo>
                    <a:lnTo>
                      <a:pt x="89" y="103"/>
                    </a:lnTo>
                    <a:lnTo>
                      <a:pt x="89" y="99"/>
                    </a:lnTo>
                    <a:lnTo>
                      <a:pt x="89" y="94"/>
                    </a:lnTo>
                    <a:lnTo>
                      <a:pt x="89" y="86"/>
                    </a:lnTo>
                    <a:lnTo>
                      <a:pt x="91" y="76"/>
                    </a:lnTo>
                    <a:lnTo>
                      <a:pt x="91" y="65"/>
                    </a:lnTo>
                    <a:lnTo>
                      <a:pt x="93" y="56"/>
                    </a:lnTo>
                    <a:lnTo>
                      <a:pt x="93" y="48"/>
                    </a:lnTo>
                    <a:lnTo>
                      <a:pt x="93" y="44"/>
                    </a:lnTo>
                    <a:lnTo>
                      <a:pt x="91" y="35"/>
                    </a:lnTo>
                    <a:lnTo>
                      <a:pt x="89" y="25"/>
                    </a:lnTo>
                    <a:lnTo>
                      <a:pt x="85" y="16"/>
                    </a:lnTo>
                    <a:lnTo>
                      <a:pt x="83" y="14"/>
                    </a:lnTo>
                    <a:lnTo>
                      <a:pt x="58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C299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Freeform 54"/>
              <p:cNvSpPr>
                <a:spLocks/>
              </p:cNvSpPr>
              <p:nvPr/>
            </p:nvSpPr>
            <p:spPr bwMode="auto">
              <a:xfrm>
                <a:off x="2150" y="658"/>
                <a:ext cx="312" cy="128"/>
              </a:xfrm>
              <a:custGeom>
                <a:avLst/>
                <a:gdLst>
                  <a:gd name="T0" fmla="*/ 0 w 626"/>
                  <a:gd name="T1" fmla="*/ 0 h 257"/>
                  <a:gd name="T2" fmla="*/ 0 w 626"/>
                  <a:gd name="T3" fmla="*/ 0 h 257"/>
                  <a:gd name="T4" fmla="*/ 0 w 626"/>
                  <a:gd name="T5" fmla="*/ 0 h 257"/>
                  <a:gd name="T6" fmla="*/ 0 w 626"/>
                  <a:gd name="T7" fmla="*/ 0 h 257"/>
                  <a:gd name="T8" fmla="*/ 0 w 626"/>
                  <a:gd name="T9" fmla="*/ 0 h 257"/>
                  <a:gd name="T10" fmla="*/ 0 w 626"/>
                  <a:gd name="T11" fmla="*/ 0 h 257"/>
                  <a:gd name="T12" fmla="*/ 0 w 626"/>
                  <a:gd name="T13" fmla="*/ 0 h 257"/>
                  <a:gd name="T14" fmla="*/ 0 w 626"/>
                  <a:gd name="T15" fmla="*/ 0 h 257"/>
                  <a:gd name="T16" fmla="*/ 0 w 626"/>
                  <a:gd name="T17" fmla="*/ 0 h 257"/>
                  <a:gd name="T18" fmla="*/ 0 w 626"/>
                  <a:gd name="T19" fmla="*/ 0 h 257"/>
                  <a:gd name="T20" fmla="*/ 0 w 626"/>
                  <a:gd name="T21" fmla="*/ 0 h 257"/>
                  <a:gd name="T22" fmla="*/ 0 w 626"/>
                  <a:gd name="T23" fmla="*/ 0 h 257"/>
                  <a:gd name="T24" fmla="*/ 0 w 626"/>
                  <a:gd name="T25" fmla="*/ 0 h 257"/>
                  <a:gd name="T26" fmla="*/ 0 w 626"/>
                  <a:gd name="T27" fmla="*/ 0 h 257"/>
                  <a:gd name="T28" fmla="*/ 0 w 626"/>
                  <a:gd name="T29" fmla="*/ 0 h 257"/>
                  <a:gd name="T30" fmla="*/ 0 w 626"/>
                  <a:gd name="T31" fmla="*/ 0 h 257"/>
                  <a:gd name="T32" fmla="*/ 0 w 626"/>
                  <a:gd name="T33" fmla="*/ 0 h 257"/>
                  <a:gd name="T34" fmla="*/ 0 w 626"/>
                  <a:gd name="T35" fmla="*/ 0 h 257"/>
                  <a:gd name="T36" fmla="*/ 0 w 626"/>
                  <a:gd name="T37" fmla="*/ 0 h 257"/>
                  <a:gd name="T38" fmla="*/ 0 w 626"/>
                  <a:gd name="T39" fmla="*/ 0 h 257"/>
                  <a:gd name="T40" fmla="*/ 0 w 626"/>
                  <a:gd name="T41" fmla="*/ 0 h 257"/>
                  <a:gd name="T42" fmla="*/ 0 w 626"/>
                  <a:gd name="T43" fmla="*/ 0 h 257"/>
                  <a:gd name="T44" fmla="*/ 0 w 626"/>
                  <a:gd name="T45" fmla="*/ 0 h 257"/>
                  <a:gd name="T46" fmla="*/ 0 w 626"/>
                  <a:gd name="T47" fmla="*/ 0 h 257"/>
                  <a:gd name="T48" fmla="*/ 0 w 626"/>
                  <a:gd name="T49" fmla="*/ 0 h 257"/>
                  <a:gd name="T50" fmla="*/ 0 w 626"/>
                  <a:gd name="T51" fmla="*/ 0 h 257"/>
                  <a:gd name="T52" fmla="*/ 0 w 626"/>
                  <a:gd name="T53" fmla="*/ 0 h 257"/>
                  <a:gd name="T54" fmla="*/ 0 w 626"/>
                  <a:gd name="T55" fmla="*/ 0 h 257"/>
                  <a:gd name="T56" fmla="*/ 0 w 626"/>
                  <a:gd name="T57" fmla="*/ 0 h 257"/>
                  <a:gd name="T58" fmla="*/ 0 w 626"/>
                  <a:gd name="T59" fmla="*/ 0 h 257"/>
                  <a:gd name="T60" fmla="*/ 0 w 626"/>
                  <a:gd name="T61" fmla="*/ 0 h 257"/>
                  <a:gd name="T62" fmla="*/ 0 w 626"/>
                  <a:gd name="T63" fmla="*/ 0 h 257"/>
                  <a:gd name="T64" fmla="*/ 0 w 626"/>
                  <a:gd name="T65" fmla="*/ 0 h 257"/>
                  <a:gd name="T66" fmla="*/ 0 w 626"/>
                  <a:gd name="T67" fmla="*/ 0 h 2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6"/>
                  <a:gd name="T103" fmla="*/ 0 h 257"/>
                  <a:gd name="T104" fmla="*/ 626 w 626"/>
                  <a:gd name="T105" fmla="*/ 257 h 25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6" h="257">
                    <a:moveTo>
                      <a:pt x="4" y="0"/>
                    </a:moveTo>
                    <a:lnTo>
                      <a:pt x="192" y="11"/>
                    </a:lnTo>
                    <a:lnTo>
                      <a:pt x="477" y="4"/>
                    </a:lnTo>
                    <a:lnTo>
                      <a:pt x="529" y="63"/>
                    </a:lnTo>
                    <a:lnTo>
                      <a:pt x="626" y="137"/>
                    </a:lnTo>
                    <a:lnTo>
                      <a:pt x="580" y="171"/>
                    </a:lnTo>
                    <a:lnTo>
                      <a:pt x="578" y="167"/>
                    </a:lnTo>
                    <a:lnTo>
                      <a:pt x="576" y="162"/>
                    </a:lnTo>
                    <a:lnTo>
                      <a:pt x="572" y="154"/>
                    </a:lnTo>
                    <a:lnTo>
                      <a:pt x="571" y="144"/>
                    </a:lnTo>
                    <a:lnTo>
                      <a:pt x="565" y="133"/>
                    </a:lnTo>
                    <a:lnTo>
                      <a:pt x="561" y="124"/>
                    </a:lnTo>
                    <a:lnTo>
                      <a:pt x="555" y="118"/>
                    </a:lnTo>
                    <a:lnTo>
                      <a:pt x="550" y="116"/>
                    </a:lnTo>
                    <a:lnTo>
                      <a:pt x="540" y="112"/>
                    </a:lnTo>
                    <a:lnTo>
                      <a:pt x="533" y="108"/>
                    </a:lnTo>
                    <a:lnTo>
                      <a:pt x="523" y="106"/>
                    </a:lnTo>
                    <a:lnTo>
                      <a:pt x="512" y="103"/>
                    </a:lnTo>
                    <a:lnTo>
                      <a:pt x="502" y="101"/>
                    </a:lnTo>
                    <a:lnTo>
                      <a:pt x="496" y="99"/>
                    </a:lnTo>
                    <a:lnTo>
                      <a:pt x="491" y="99"/>
                    </a:lnTo>
                    <a:lnTo>
                      <a:pt x="489" y="99"/>
                    </a:lnTo>
                    <a:lnTo>
                      <a:pt x="434" y="154"/>
                    </a:lnTo>
                    <a:lnTo>
                      <a:pt x="434" y="38"/>
                    </a:lnTo>
                    <a:lnTo>
                      <a:pt x="267" y="76"/>
                    </a:lnTo>
                    <a:lnTo>
                      <a:pt x="185" y="222"/>
                    </a:lnTo>
                    <a:lnTo>
                      <a:pt x="133" y="222"/>
                    </a:lnTo>
                    <a:lnTo>
                      <a:pt x="181" y="154"/>
                    </a:lnTo>
                    <a:lnTo>
                      <a:pt x="133" y="89"/>
                    </a:lnTo>
                    <a:lnTo>
                      <a:pt x="42" y="162"/>
                    </a:lnTo>
                    <a:lnTo>
                      <a:pt x="12" y="257"/>
                    </a:lnTo>
                    <a:lnTo>
                      <a:pt x="0" y="7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53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Freeform 55"/>
              <p:cNvSpPr>
                <a:spLocks/>
              </p:cNvSpPr>
              <p:nvPr/>
            </p:nvSpPr>
            <p:spPr bwMode="auto">
              <a:xfrm>
                <a:off x="2032" y="728"/>
                <a:ext cx="75" cy="83"/>
              </a:xfrm>
              <a:custGeom>
                <a:avLst/>
                <a:gdLst>
                  <a:gd name="T0" fmla="*/ 1 w 150"/>
                  <a:gd name="T1" fmla="*/ 0 h 167"/>
                  <a:gd name="T2" fmla="*/ 1 w 150"/>
                  <a:gd name="T3" fmla="*/ 0 h 167"/>
                  <a:gd name="T4" fmla="*/ 0 w 150"/>
                  <a:gd name="T5" fmla="*/ 0 h 167"/>
                  <a:gd name="T6" fmla="*/ 1 w 150"/>
                  <a:gd name="T7" fmla="*/ 0 h 167"/>
                  <a:gd name="T8" fmla="*/ 1 w 150"/>
                  <a:gd name="T9" fmla="*/ 0 h 167"/>
                  <a:gd name="T10" fmla="*/ 1 w 150"/>
                  <a:gd name="T11" fmla="*/ 0 h 167"/>
                  <a:gd name="T12" fmla="*/ 1 w 150"/>
                  <a:gd name="T13" fmla="*/ 0 h 167"/>
                  <a:gd name="T14" fmla="*/ 1 w 150"/>
                  <a:gd name="T15" fmla="*/ 0 h 167"/>
                  <a:gd name="T16" fmla="*/ 1 w 150"/>
                  <a:gd name="T17" fmla="*/ 0 h 167"/>
                  <a:gd name="T18" fmla="*/ 1 w 150"/>
                  <a:gd name="T19" fmla="*/ 0 h 16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0"/>
                  <a:gd name="T31" fmla="*/ 0 h 167"/>
                  <a:gd name="T32" fmla="*/ 150 w 150"/>
                  <a:gd name="T33" fmla="*/ 167 h 16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0" h="167">
                    <a:moveTo>
                      <a:pt x="59" y="5"/>
                    </a:moveTo>
                    <a:lnTo>
                      <a:pt x="38" y="55"/>
                    </a:lnTo>
                    <a:lnTo>
                      <a:pt x="0" y="74"/>
                    </a:lnTo>
                    <a:lnTo>
                      <a:pt x="47" y="99"/>
                    </a:lnTo>
                    <a:lnTo>
                      <a:pt x="89" y="167"/>
                    </a:lnTo>
                    <a:lnTo>
                      <a:pt x="116" y="81"/>
                    </a:lnTo>
                    <a:lnTo>
                      <a:pt x="150" y="47"/>
                    </a:lnTo>
                    <a:lnTo>
                      <a:pt x="110" y="0"/>
                    </a:lnTo>
                    <a:lnTo>
                      <a:pt x="59" y="5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Freeform 56"/>
              <p:cNvSpPr>
                <a:spLocks/>
              </p:cNvSpPr>
              <p:nvPr/>
            </p:nvSpPr>
            <p:spPr bwMode="auto">
              <a:xfrm>
                <a:off x="2039" y="1212"/>
                <a:ext cx="92" cy="73"/>
              </a:xfrm>
              <a:custGeom>
                <a:avLst/>
                <a:gdLst>
                  <a:gd name="T0" fmla="*/ 1 w 184"/>
                  <a:gd name="T1" fmla="*/ 0 h 147"/>
                  <a:gd name="T2" fmla="*/ 1 w 184"/>
                  <a:gd name="T3" fmla="*/ 0 h 147"/>
                  <a:gd name="T4" fmla="*/ 1 w 184"/>
                  <a:gd name="T5" fmla="*/ 0 h 147"/>
                  <a:gd name="T6" fmla="*/ 0 w 184"/>
                  <a:gd name="T7" fmla="*/ 0 h 147"/>
                  <a:gd name="T8" fmla="*/ 1 w 184"/>
                  <a:gd name="T9" fmla="*/ 0 h 147"/>
                  <a:gd name="T10" fmla="*/ 1 w 184"/>
                  <a:gd name="T11" fmla="*/ 0 h 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4"/>
                  <a:gd name="T19" fmla="*/ 0 h 147"/>
                  <a:gd name="T20" fmla="*/ 184 w 184"/>
                  <a:gd name="T21" fmla="*/ 147 h 1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4" h="147">
                    <a:moveTo>
                      <a:pt x="84" y="0"/>
                    </a:moveTo>
                    <a:lnTo>
                      <a:pt x="184" y="78"/>
                    </a:lnTo>
                    <a:lnTo>
                      <a:pt x="124" y="147"/>
                    </a:lnTo>
                    <a:lnTo>
                      <a:pt x="0" y="48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57"/>
              <p:cNvSpPr>
                <a:spLocks/>
              </p:cNvSpPr>
              <p:nvPr/>
            </p:nvSpPr>
            <p:spPr bwMode="auto">
              <a:xfrm>
                <a:off x="1966" y="1036"/>
                <a:ext cx="16" cy="24"/>
              </a:xfrm>
              <a:custGeom>
                <a:avLst/>
                <a:gdLst>
                  <a:gd name="T0" fmla="*/ 1 w 32"/>
                  <a:gd name="T1" fmla="*/ 1 h 47"/>
                  <a:gd name="T2" fmla="*/ 1 w 32"/>
                  <a:gd name="T3" fmla="*/ 1 h 47"/>
                  <a:gd name="T4" fmla="*/ 1 w 32"/>
                  <a:gd name="T5" fmla="*/ 1 h 47"/>
                  <a:gd name="T6" fmla="*/ 1 w 32"/>
                  <a:gd name="T7" fmla="*/ 1 h 47"/>
                  <a:gd name="T8" fmla="*/ 0 w 32"/>
                  <a:gd name="T9" fmla="*/ 1 h 47"/>
                  <a:gd name="T10" fmla="*/ 0 w 32"/>
                  <a:gd name="T11" fmla="*/ 1 h 47"/>
                  <a:gd name="T12" fmla="*/ 0 w 32"/>
                  <a:gd name="T13" fmla="*/ 1 h 47"/>
                  <a:gd name="T14" fmla="*/ 1 w 32"/>
                  <a:gd name="T15" fmla="*/ 0 h 47"/>
                  <a:gd name="T16" fmla="*/ 1 w 32"/>
                  <a:gd name="T17" fmla="*/ 0 h 47"/>
                  <a:gd name="T18" fmla="*/ 1 w 32"/>
                  <a:gd name="T19" fmla="*/ 0 h 47"/>
                  <a:gd name="T20" fmla="*/ 1 w 32"/>
                  <a:gd name="T21" fmla="*/ 0 h 47"/>
                  <a:gd name="T22" fmla="*/ 1 w 32"/>
                  <a:gd name="T23" fmla="*/ 1 h 47"/>
                  <a:gd name="T24" fmla="*/ 1 w 32"/>
                  <a:gd name="T25" fmla="*/ 1 h 47"/>
                  <a:gd name="T26" fmla="*/ 1 w 32"/>
                  <a:gd name="T27" fmla="*/ 1 h 47"/>
                  <a:gd name="T28" fmla="*/ 1 w 32"/>
                  <a:gd name="T29" fmla="*/ 1 h 47"/>
                  <a:gd name="T30" fmla="*/ 1 w 32"/>
                  <a:gd name="T31" fmla="*/ 1 h 4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"/>
                  <a:gd name="T49" fmla="*/ 0 h 47"/>
                  <a:gd name="T50" fmla="*/ 32 w 32"/>
                  <a:gd name="T51" fmla="*/ 47 h 4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" h="47">
                    <a:moveTo>
                      <a:pt x="32" y="17"/>
                    </a:moveTo>
                    <a:lnTo>
                      <a:pt x="22" y="47"/>
                    </a:lnTo>
                    <a:lnTo>
                      <a:pt x="5" y="24"/>
                    </a:lnTo>
                    <a:lnTo>
                      <a:pt x="3" y="21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22" y="2"/>
                    </a:lnTo>
                    <a:lnTo>
                      <a:pt x="26" y="5"/>
                    </a:lnTo>
                    <a:lnTo>
                      <a:pt x="30" y="11"/>
                    </a:lnTo>
                    <a:lnTo>
                      <a:pt x="32" y="17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Freeform 58"/>
              <p:cNvSpPr>
                <a:spLocks/>
              </p:cNvSpPr>
              <p:nvPr/>
            </p:nvSpPr>
            <p:spPr bwMode="auto">
              <a:xfrm>
                <a:off x="1905" y="435"/>
                <a:ext cx="202" cy="254"/>
              </a:xfrm>
              <a:custGeom>
                <a:avLst/>
                <a:gdLst>
                  <a:gd name="T0" fmla="*/ 0 w 405"/>
                  <a:gd name="T1" fmla="*/ 1 h 508"/>
                  <a:gd name="T2" fmla="*/ 0 w 405"/>
                  <a:gd name="T3" fmla="*/ 1 h 508"/>
                  <a:gd name="T4" fmla="*/ 0 w 405"/>
                  <a:gd name="T5" fmla="*/ 1 h 508"/>
                  <a:gd name="T6" fmla="*/ 0 w 405"/>
                  <a:gd name="T7" fmla="*/ 1 h 508"/>
                  <a:gd name="T8" fmla="*/ 0 w 405"/>
                  <a:gd name="T9" fmla="*/ 0 h 508"/>
                  <a:gd name="T10" fmla="*/ 0 w 405"/>
                  <a:gd name="T11" fmla="*/ 0 h 508"/>
                  <a:gd name="T12" fmla="*/ 0 w 405"/>
                  <a:gd name="T13" fmla="*/ 0 h 508"/>
                  <a:gd name="T14" fmla="*/ 0 w 405"/>
                  <a:gd name="T15" fmla="*/ 1 h 508"/>
                  <a:gd name="T16" fmla="*/ 0 w 405"/>
                  <a:gd name="T17" fmla="*/ 1 h 508"/>
                  <a:gd name="T18" fmla="*/ 0 w 405"/>
                  <a:gd name="T19" fmla="*/ 1 h 508"/>
                  <a:gd name="T20" fmla="*/ 0 w 405"/>
                  <a:gd name="T21" fmla="*/ 1 h 508"/>
                  <a:gd name="T22" fmla="*/ 0 w 405"/>
                  <a:gd name="T23" fmla="*/ 1 h 508"/>
                  <a:gd name="T24" fmla="*/ 0 w 405"/>
                  <a:gd name="T25" fmla="*/ 1 h 508"/>
                  <a:gd name="T26" fmla="*/ 0 w 405"/>
                  <a:gd name="T27" fmla="*/ 1 h 508"/>
                  <a:gd name="T28" fmla="*/ 0 w 405"/>
                  <a:gd name="T29" fmla="*/ 1 h 508"/>
                  <a:gd name="T30" fmla="*/ 0 w 405"/>
                  <a:gd name="T31" fmla="*/ 1 h 508"/>
                  <a:gd name="T32" fmla="*/ 0 w 405"/>
                  <a:gd name="T33" fmla="*/ 1 h 508"/>
                  <a:gd name="T34" fmla="*/ 0 w 405"/>
                  <a:gd name="T35" fmla="*/ 1 h 508"/>
                  <a:gd name="T36" fmla="*/ 0 w 405"/>
                  <a:gd name="T37" fmla="*/ 1 h 508"/>
                  <a:gd name="T38" fmla="*/ 0 w 405"/>
                  <a:gd name="T39" fmla="*/ 1 h 508"/>
                  <a:gd name="T40" fmla="*/ 0 w 405"/>
                  <a:gd name="T41" fmla="*/ 1 h 508"/>
                  <a:gd name="T42" fmla="*/ 0 w 405"/>
                  <a:gd name="T43" fmla="*/ 1 h 508"/>
                  <a:gd name="T44" fmla="*/ 0 w 405"/>
                  <a:gd name="T45" fmla="*/ 1 h 508"/>
                  <a:gd name="T46" fmla="*/ 0 w 405"/>
                  <a:gd name="T47" fmla="*/ 1 h 508"/>
                  <a:gd name="T48" fmla="*/ 0 w 405"/>
                  <a:gd name="T49" fmla="*/ 1 h 508"/>
                  <a:gd name="T50" fmla="*/ 0 w 405"/>
                  <a:gd name="T51" fmla="*/ 1 h 508"/>
                  <a:gd name="T52" fmla="*/ 0 w 405"/>
                  <a:gd name="T53" fmla="*/ 1 h 508"/>
                  <a:gd name="T54" fmla="*/ 0 w 405"/>
                  <a:gd name="T55" fmla="*/ 1 h 508"/>
                  <a:gd name="T56" fmla="*/ 0 w 405"/>
                  <a:gd name="T57" fmla="*/ 1 h 508"/>
                  <a:gd name="T58" fmla="*/ 0 w 405"/>
                  <a:gd name="T59" fmla="*/ 1 h 508"/>
                  <a:gd name="T60" fmla="*/ 0 w 405"/>
                  <a:gd name="T61" fmla="*/ 1 h 508"/>
                  <a:gd name="T62" fmla="*/ 0 w 405"/>
                  <a:gd name="T63" fmla="*/ 1 h 508"/>
                  <a:gd name="T64" fmla="*/ 0 w 405"/>
                  <a:gd name="T65" fmla="*/ 1 h 508"/>
                  <a:gd name="T66" fmla="*/ 0 w 405"/>
                  <a:gd name="T67" fmla="*/ 1 h 508"/>
                  <a:gd name="T68" fmla="*/ 0 w 405"/>
                  <a:gd name="T69" fmla="*/ 1 h 508"/>
                  <a:gd name="T70" fmla="*/ 0 w 405"/>
                  <a:gd name="T71" fmla="*/ 1 h 50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05"/>
                  <a:gd name="T109" fmla="*/ 0 h 508"/>
                  <a:gd name="T110" fmla="*/ 405 w 405"/>
                  <a:gd name="T111" fmla="*/ 508 h 50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05" h="508">
                    <a:moveTo>
                      <a:pt x="160" y="13"/>
                    </a:moveTo>
                    <a:lnTo>
                      <a:pt x="162" y="13"/>
                    </a:lnTo>
                    <a:lnTo>
                      <a:pt x="171" y="10"/>
                    </a:lnTo>
                    <a:lnTo>
                      <a:pt x="175" y="8"/>
                    </a:lnTo>
                    <a:lnTo>
                      <a:pt x="183" y="8"/>
                    </a:lnTo>
                    <a:lnTo>
                      <a:pt x="190" y="6"/>
                    </a:lnTo>
                    <a:lnTo>
                      <a:pt x="198" y="6"/>
                    </a:lnTo>
                    <a:lnTo>
                      <a:pt x="203" y="4"/>
                    </a:lnTo>
                    <a:lnTo>
                      <a:pt x="211" y="2"/>
                    </a:lnTo>
                    <a:lnTo>
                      <a:pt x="219" y="0"/>
                    </a:lnTo>
                    <a:lnTo>
                      <a:pt x="228" y="0"/>
                    </a:lnTo>
                    <a:lnTo>
                      <a:pt x="232" y="0"/>
                    </a:lnTo>
                    <a:lnTo>
                      <a:pt x="240" y="0"/>
                    </a:lnTo>
                    <a:lnTo>
                      <a:pt x="245" y="0"/>
                    </a:lnTo>
                    <a:lnTo>
                      <a:pt x="249" y="2"/>
                    </a:lnTo>
                    <a:lnTo>
                      <a:pt x="253" y="2"/>
                    </a:lnTo>
                    <a:lnTo>
                      <a:pt x="259" y="6"/>
                    </a:lnTo>
                    <a:lnTo>
                      <a:pt x="268" y="10"/>
                    </a:lnTo>
                    <a:lnTo>
                      <a:pt x="278" y="17"/>
                    </a:lnTo>
                    <a:lnTo>
                      <a:pt x="287" y="23"/>
                    </a:lnTo>
                    <a:lnTo>
                      <a:pt x="298" y="31"/>
                    </a:lnTo>
                    <a:lnTo>
                      <a:pt x="304" y="34"/>
                    </a:lnTo>
                    <a:lnTo>
                      <a:pt x="310" y="40"/>
                    </a:lnTo>
                    <a:lnTo>
                      <a:pt x="316" y="44"/>
                    </a:lnTo>
                    <a:lnTo>
                      <a:pt x="323" y="48"/>
                    </a:lnTo>
                    <a:lnTo>
                      <a:pt x="333" y="55"/>
                    </a:lnTo>
                    <a:lnTo>
                      <a:pt x="344" y="63"/>
                    </a:lnTo>
                    <a:lnTo>
                      <a:pt x="354" y="69"/>
                    </a:lnTo>
                    <a:lnTo>
                      <a:pt x="365" y="76"/>
                    </a:lnTo>
                    <a:lnTo>
                      <a:pt x="371" y="82"/>
                    </a:lnTo>
                    <a:lnTo>
                      <a:pt x="378" y="88"/>
                    </a:lnTo>
                    <a:lnTo>
                      <a:pt x="380" y="90"/>
                    </a:lnTo>
                    <a:lnTo>
                      <a:pt x="384" y="91"/>
                    </a:lnTo>
                    <a:lnTo>
                      <a:pt x="405" y="217"/>
                    </a:lnTo>
                    <a:lnTo>
                      <a:pt x="405" y="466"/>
                    </a:lnTo>
                    <a:lnTo>
                      <a:pt x="255" y="508"/>
                    </a:lnTo>
                    <a:lnTo>
                      <a:pt x="112" y="422"/>
                    </a:lnTo>
                    <a:lnTo>
                      <a:pt x="44" y="350"/>
                    </a:lnTo>
                    <a:lnTo>
                      <a:pt x="27" y="323"/>
                    </a:lnTo>
                    <a:lnTo>
                      <a:pt x="0" y="224"/>
                    </a:lnTo>
                    <a:lnTo>
                      <a:pt x="0" y="223"/>
                    </a:lnTo>
                    <a:lnTo>
                      <a:pt x="0" y="221"/>
                    </a:lnTo>
                    <a:lnTo>
                      <a:pt x="0" y="215"/>
                    </a:lnTo>
                    <a:lnTo>
                      <a:pt x="0" y="209"/>
                    </a:lnTo>
                    <a:lnTo>
                      <a:pt x="0" y="202"/>
                    </a:lnTo>
                    <a:lnTo>
                      <a:pt x="2" y="192"/>
                    </a:lnTo>
                    <a:lnTo>
                      <a:pt x="2" y="183"/>
                    </a:lnTo>
                    <a:lnTo>
                      <a:pt x="4" y="175"/>
                    </a:lnTo>
                    <a:lnTo>
                      <a:pt x="4" y="164"/>
                    </a:lnTo>
                    <a:lnTo>
                      <a:pt x="6" y="154"/>
                    </a:lnTo>
                    <a:lnTo>
                      <a:pt x="8" y="143"/>
                    </a:lnTo>
                    <a:lnTo>
                      <a:pt x="11" y="135"/>
                    </a:lnTo>
                    <a:lnTo>
                      <a:pt x="11" y="126"/>
                    </a:lnTo>
                    <a:lnTo>
                      <a:pt x="15" y="118"/>
                    </a:lnTo>
                    <a:lnTo>
                      <a:pt x="19" y="112"/>
                    </a:lnTo>
                    <a:lnTo>
                      <a:pt x="21" y="109"/>
                    </a:lnTo>
                    <a:lnTo>
                      <a:pt x="25" y="103"/>
                    </a:lnTo>
                    <a:lnTo>
                      <a:pt x="30" y="97"/>
                    </a:lnTo>
                    <a:lnTo>
                      <a:pt x="36" y="91"/>
                    </a:lnTo>
                    <a:lnTo>
                      <a:pt x="42" y="86"/>
                    </a:lnTo>
                    <a:lnTo>
                      <a:pt x="48" y="78"/>
                    </a:lnTo>
                    <a:lnTo>
                      <a:pt x="55" y="71"/>
                    </a:lnTo>
                    <a:lnTo>
                      <a:pt x="61" y="63"/>
                    </a:lnTo>
                    <a:lnTo>
                      <a:pt x="68" y="57"/>
                    </a:lnTo>
                    <a:lnTo>
                      <a:pt x="74" y="50"/>
                    </a:lnTo>
                    <a:lnTo>
                      <a:pt x="80" y="42"/>
                    </a:lnTo>
                    <a:lnTo>
                      <a:pt x="84" y="36"/>
                    </a:lnTo>
                    <a:lnTo>
                      <a:pt x="89" y="32"/>
                    </a:lnTo>
                    <a:lnTo>
                      <a:pt x="95" y="25"/>
                    </a:lnTo>
                    <a:lnTo>
                      <a:pt x="99" y="23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BA8A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Freeform 59"/>
              <p:cNvSpPr>
                <a:spLocks/>
              </p:cNvSpPr>
              <p:nvPr/>
            </p:nvSpPr>
            <p:spPr bwMode="auto">
              <a:xfrm>
                <a:off x="2096" y="550"/>
                <a:ext cx="58" cy="161"/>
              </a:xfrm>
              <a:custGeom>
                <a:avLst/>
                <a:gdLst>
                  <a:gd name="T0" fmla="*/ 1 w 114"/>
                  <a:gd name="T1" fmla="*/ 0 h 321"/>
                  <a:gd name="T2" fmla="*/ 1 w 114"/>
                  <a:gd name="T3" fmla="*/ 1 h 321"/>
                  <a:gd name="T4" fmla="*/ 1 w 114"/>
                  <a:gd name="T5" fmla="*/ 1 h 321"/>
                  <a:gd name="T6" fmla="*/ 1 w 114"/>
                  <a:gd name="T7" fmla="*/ 1 h 321"/>
                  <a:gd name="T8" fmla="*/ 1 w 114"/>
                  <a:gd name="T9" fmla="*/ 1 h 321"/>
                  <a:gd name="T10" fmla="*/ 1 w 114"/>
                  <a:gd name="T11" fmla="*/ 1 h 321"/>
                  <a:gd name="T12" fmla="*/ 1 w 114"/>
                  <a:gd name="T13" fmla="*/ 1 h 321"/>
                  <a:gd name="T14" fmla="*/ 1 w 114"/>
                  <a:gd name="T15" fmla="*/ 1 h 321"/>
                  <a:gd name="T16" fmla="*/ 1 w 114"/>
                  <a:gd name="T17" fmla="*/ 1 h 321"/>
                  <a:gd name="T18" fmla="*/ 1 w 114"/>
                  <a:gd name="T19" fmla="*/ 1 h 321"/>
                  <a:gd name="T20" fmla="*/ 1 w 114"/>
                  <a:gd name="T21" fmla="*/ 1 h 321"/>
                  <a:gd name="T22" fmla="*/ 1 w 114"/>
                  <a:gd name="T23" fmla="*/ 1 h 321"/>
                  <a:gd name="T24" fmla="*/ 1 w 114"/>
                  <a:gd name="T25" fmla="*/ 1 h 321"/>
                  <a:gd name="T26" fmla="*/ 1 w 114"/>
                  <a:gd name="T27" fmla="*/ 1 h 321"/>
                  <a:gd name="T28" fmla="*/ 1 w 114"/>
                  <a:gd name="T29" fmla="*/ 1 h 321"/>
                  <a:gd name="T30" fmla="*/ 1 w 114"/>
                  <a:gd name="T31" fmla="*/ 1 h 321"/>
                  <a:gd name="T32" fmla="*/ 1 w 114"/>
                  <a:gd name="T33" fmla="*/ 1 h 321"/>
                  <a:gd name="T34" fmla="*/ 1 w 114"/>
                  <a:gd name="T35" fmla="*/ 1 h 321"/>
                  <a:gd name="T36" fmla="*/ 1 w 114"/>
                  <a:gd name="T37" fmla="*/ 1 h 321"/>
                  <a:gd name="T38" fmla="*/ 1 w 114"/>
                  <a:gd name="T39" fmla="*/ 1 h 321"/>
                  <a:gd name="T40" fmla="*/ 1 w 114"/>
                  <a:gd name="T41" fmla="*/ 1 h 321"/>
                  <a:gd name="T42" fmla="*/ 1 w 114"/>
                  <a:gd name="T43" fmla="*/ 1 h 321"/>
                  <a:gd name="T44" fmla="*/ 1 w 114"/>
                  <a:gd name="T45" fmla="*/ 1 h 321"/>
                  <a:gd name="T46" fmla="*/ 1 w 114"/>
                  <a:gd name="T47" fmla="*/ 1 h 321"/>
                  <a:gd name="T48" fmla="*/ 1 w 114"/>
                  <a:gd name="T49" fmla="*/ 1 h 321"/>
                  <a:gd name="T50" fmla="*/ 1 w 114"/>
                  <a:gd name="T51" fmla="*/ 1 h 321"/>
                  <a:gd name="T52" fmla="*/ 1 w 114"/>
                  <a:gd name="T53" fmla="*/ 1 h 321"/>
                  <a:gd name="T54" fmla="*/ 1 w 114"/>
                  <a:gd name="T55" fmla="*/ 1 h 321"/>
                  <a:gd name="T56" fmla="*/ 1 w 114"/>
                  <a:gd name="T57" fmla="*/ 1 h 321"/>
                  <a:gd name="T58" fmla="*/ 1 w 114"/>
                  <a:gd name="T59" fmla="*/ 1 h 321"/>
                  <a:gd name="T60" fmla="*/ 1 w 114"/>
                  <a:gd name="T61" fmla="*/ 1 h 321"/>
                  <a:gd name="T62" fmla="*/ 1 w 114"/>
                  <a:gd name="T63" fmla="*/ 1 h 321"/>
                  <a:gd name="T64" fmla="*/ 1 w 114"/>
                  <a:gd name="T65" fmla="*/ 1 h 321"/>
                  <a:gd name="T66" fmla="*/ 1 w 114"/>
                  <a:gd name="T67" fmla="*/ 1 h 321"/>
                  <a:gd name="T68" fmla="*/ 1 w 114"/>
                  <a:gd name="T69" fmla="*/ 1 h 321"/>
                  <a:gd name="T70" fmla="*/ 1 w 114"/>
                  <a:gd name="T71" fmla="*/ 1 h 321"/>
                  <a:gd name="T72" fmla="*/ 1 w 114"/>
                  <a:gd name="T73" fmla="*/ 1 h 321"/>
                  <a:gd name="T74" fmla="*/ 1 w 114"/>
                  <a:gd name="T75" fmla="*/ 1 h 321"/>
                  <a:gd name="T76" fmla="*/ 1 w 114"/>
                  <a:gd name="T77" fmla="*/ 1 h 321"/>
                  <a:gd name="T78" fmla="*/ 1 w 114"/>
                  <a:gd name="T79" fmla="*/ 1 h 321"/>
                  <a:gd name="T80" fmla="*/ 1 w 114"/>
                  <a:gd name="T81" fmla="*/ 1 h 321"/>
                  <a:gd name="T82" fmla="*/ 1 w 114"/>
                  <a:gd name="T83" fmla="*/ 1 h 321"/>
                  <a:gd name="T84" fmla="*/ 1 w 114"/>
                  <a:gd name="T85" fmla="*/ 1 h 321"/>
                  <a:gd name="T86" fmla="*/ 0 w 114"/>
                  <a:gd name="T87" fmla="*/ 1 h 321"/>
                  <a:gd name="T88" fmla="*/ 1 w 114"/>
                  <a:gd name="T89" fmla="*/ 0 h 321"/>
                  <a:gd name="T90" fmla="*/ 1 w 114"/>
                  <a:gd name="T91" fmla="*/ 0 h 3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4"/>
                  <a:gd name="T139" fmla="*/ 0 h 321"/>
                  <a:gd name="T140" fmla="*/ 114 w 114"/>
                  <a:gd name="T141" fmla="*/ 321 h 3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4" h="321">
                    <a:moveTo>
                      <a:pt x="21" y="0"/>
                    </a:moveTo>
                    <a:lnTo>
                      <a:pt x="23" y="4"/>
                    </a:lnTo>
                    <a:lnTo>
                      <a:pt x="27" y="12"/>
                    </a:lnTo>
                    <a:lnTo>
                      <a:pt x="32" y="19"/>
                    </a:lnTo>
                    <a:lnTo>
                      <a:pt x="38" y="29"/>
                    </a:lnTo>
                    <a:lnTo>
                      <a:pt x="44" y="40"/>
                    </a:lnTo>
                    <a:lnTo>
                      <a:pt x="48" y="46"/>
                    </a:lnTo>
                    <a:lnTo>
                      <a:pt x="53" y="53"/>
                    </a:lnTo>
                    <a:lnTo>
                      <a:pt x="57" y="59"/>
                    </a:lnTo>
                    <a:lnTo>
                      <a:pt x="61" y="67"/>
                    </a:lnTo>
                    <a:lnTo>
                      <a:pt x="65" y="72"/>
                    </a:lnTo>
                    <a:lnTo>
                      <a:pt x="68" y="78"/>
                    </a:lnTo>
                    <a:lnTo>
                      <a:pt x="70" y="84"/>
                    </a:lnTo>
                    <a:lnTo>
                      <a:pt x="76" y="90"/>
                    </a:lnTo>
                    <a:lnTo>
                      <a:pt x="80" y="95"/>
                    </a:lnTo>
                    <a:lnTo>
                      <a:pt x="82" y="103"/>
                    </a:lnTo>
                    <a:lnTo>
                      <a:pt x="86" y="109"/>
                    </a:lnTo>
                    <a:lnTo>
                      <a:pt x="89" y="116"/>
                    </a:lnTo>
                    <a:lnTo>
                      <a:pt x="95" y="126"/>
                    </a:lnTo>
                    <a:lnTo>
                      <a:pt x="101" y="135"/>
                    </a:lnTo>
                    <a:lnTo>
                      <a:pt x="103" y="143"/>
                    </a:lnTo>
                    <a:lnTo>
                      <a:pt x="106" y="148"/>
                    </a:lnTo>
                    <a:lnTo>
                      <a:pt x="106" y="154"/>
                    </a:lnTo>
                    <a:lnTo>
                      <a:pt x="106" y="160"/>
                    </a:lnTo>
                    <a:lnTo>
                      <a:pt x="106" y="169"/>
                    </a:lnTo>
                    <a:lnTo>
                      <a:pt x="106" y="179"/>
                    </a:lnTo>
                    <a:lnTo>
                      <a:pt x="106" y="188"/>
                    </a:lnTo>
                    <a:lnTo>
                      <a:pt x="108" y="202"/>
                    </a:lnTo>
                    <a:lnTo>
                      <a:pt x="108" y="207"/>
                    </a:lnTo>
                    <a:lnTo>
                      <a:pt x="108" y="213"/>
                    </a:lnTo>
                    <a:lnTo>
                      <a:pt x="108" y="221"/>
                    </a:lnTo>
                    <a:lnTo>
                      <a:pt x="110" y="226"/>
                    </a:lnTo>
                    <a:lnTo>
                      <a:pt x="110" y="238"/>
                    </a:lnTo>
                    <a:lnTo>
                      <a:pt x="110" y="249"/>
                    </a:lnTo>
                    <a:lnTo>
                      <a:pt x="110" y="259"/>
                    </a:lnTo>
                    <a:lnTo>
                      <a:pt x="112" y="268"/>
                    </a:lnTo>
                    <a:lnTo>
                      <a:pt x="112" y="276"/>
                    </a:lnTo>
                    <a:lnTo>
                      <a:pt x="114" y="282"/>
                    </a:lnTo>
                    <a:lnTo>
                      <a:pt x="114" y="285"/>
                    </a:lnTo>
                    <a:lnTo>
                      <a:pt x="114" y="287"/>
                    </a:lnTo>
                    <a:lnTo>
                      <a:pt x="49" y="321"/>
                    </a:lnTo>
                    <a:lnTo>
                      <a:pt x="25" y="244"/>
                    </a:lnTo>
                    <a:lnTo>
                      <a:pt x="25" y="128"/>
                    </a:lnTo>
                    <a:lnTo>
                      <a:pt x="0" y="2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Freeform 60"/>
              <p:cNvSpPr>
                <a:spLocks/>
              </p:cNvSpPr>
              <p:nvPr/>
            </p:nvSpPr>
            <p:spPr bwMode="auto">
              <a:xfrm>
                <a:off x="1878" y="428"/>
                <a:ext cx="260" cy="191"/>
              </a:xfrm>
              <a:custGeom>
                <a:avLst/>
                <a:gdLst>
                  <a:gd name="T0" fmla="*/ 0 w 521"/>
                  <a:gd name="T1" fmla="*/ 1 h 380"/>
                  <a:gd name="T2" fmla="*/ 0 w 521"/>
                  <a:gd name="T3" fmla="*/ 1 h 380"/>
                  <a:gd name="T4" fmla="*/ 0 w 521"/>
                  <a:gd name="T5" fmla="*/ 1 h 380"/>
                  <a:gd name="T6" fmla="*/ 0 w 521"/>
                  <a:gd name="T7" fmla="*/ 1 h 380"/>
                  <a:gd name="T8" fmla="*/ 0 w 521"/>
                  <a:gd name="T9" fmla="*/ 1 h 380"/>
                  <a:gd name="T10" fmla="*/ 0 w 521"/>
                  <a:gd name="T11" fmla="*/ 1 h 380"/>
                  <a:gd name="T12" fmla="*/ 0 w 521"/>
                  <a:gd name="T13" fmla="*/ 1 h 380"/>
                  <a:gd name="T14" fmla="*/ 0 w 521"/>
                  <a:gd name="T15" fmla="*/ 1 h 380"/>
                  <a:gd name="T16" fmla="*/ 0 w 521"/>
                  <a:gd name="T17" fmla="*/ 1 h 380"/>
                  <a:gd name="T18" fmla="*/ 0 w 521"/>
                  <a:gd name="T19" fmla="*/ 1 h 380"/>
                  <a:gd name="T20" fmla="*/ 0 w 521"/>
                  <a:gd name="T21" fmla="*/ 1 h 380"/>
                  <a:gd name="T22" fmla="*/ 0 w 521"/>
                  <a:gd name="T23" fmla="*/ 1 h 380"/>
                  <a:gd name="T24" fmla="*/ 0 w 521"/>
                  <a:gd name="T25" fmla="*/ 1 h 380"/>
                  <a:gd name="T26" fmla="*/ 0 w 521"/>
                  <a:gd name="T27" fmla="*/ 1 h 380"/>
                  <a:gd name="T28" fmla="*/ 0 w 521"/>
                  <a:gd name="T29" fmla="*/ 1 h 380"/>
                  <a:gd name="T30" fmla="*/ 0 w 521"/>
                  <a:gd name="T31" fmla="*/ 1 h 380"/>
                  <a:gd name="T32" fmla="*/ 0 w 521"/>
                  <a:gd name="T33" fmla="*/ 1 h 380"/>
                  <a:gd name="T34" fmla="*/ 0 w 521"/>
                  <a:gd name="T35" fmla="*/ 1 h 380"/>
                  <a:gd name="T36" fmla="*/ 0 w 521"/>
                  <a:gd name="T37" fmla="*/ 1 h 380"/>
                  <a:gd name="T38" fmla="*/ 0 w 521"/>
                  <a:gd name="T39" fmla="*/ 1 h 380"/>
                  <a:gd name="T40" fmla="*/ 0 w 521"/>
                  <a:gd name="T41" fmla="*/ 1 h 380"/>
                  <a:gd name="T42" fmla="*/ 0 w 521"/>
                  <a:gd name="T43" fmla="*/ 1 h 380"/>
                  <a:gd name="T44" fmla="*/ 0 w 521"/>
                  <a:gd name="T45" fmla="*/ 1 h 380"/>
                  <a:gd name="T46" fmla="*/ 0 w 521"/>
                  <a:gd name="T47" fmla="*/ 1 h 380"/>
                  <a:gd name="T48" fmla="*/ 0 w 521"/>
                  <a:gd name="T49" fmla="*/ 1 h 380"/>
                  <a:gd name="T50" fmla="*/ 0 w 521"/>
                  <a:gd name="T51" fmla="*/ 1 h 380"/>
                  <a:gd name="T52" fmla="*/ 0 w 521"/>
                  <a:gd name="T53" fmla="*/ 1 h 380"/>
                  <a:gd name="T54" fmla="*/ 0 w 521"/>
                  <a:gd name="T55" fmla="*/ 1 h 380"/>
                  <a:gd name="T56" fmla="*/ 0 w 521"/>
                  <a:gd name="T57" fmla="*/ 1 h 380"/>
                  <a:gd name="T58" fmla="*/ 0 w 521"/>
                  <a:gd name="T59" fmla="*/ 1 h 380"/>
                  <a:gd name="T60" fmla="*/ 0 w 521"/>
                  <a:gd name="T61" fmla="*/ 1 h 380"/>
                  <a:gd name="T62" fmla="*/ 0 w 521"/>
                  <a:gd name="T63" fmla="*/ 1 h 380"/>
                  <a:gd name="T64" fmla="*/ 0 w 521"/>
                  <a:gd name="T65" fmla="*/ 1 h 380"/>
                  <a:gd name="T66" fmla="*/ 0 w 521"/>
                  <a:gd name="T67" fmla="*/ 1 h 380"/>
                  <a:gd name="T68" fmla="*/ 0 w 521"/>
                  <a:gd name="T69" fmla="*/ 1 h 380"/>
                  <a:gd name="T70" fmla="*/ 0 w 521"/>
                  <a:gd name="T71" fmla="*/ 1 h 380"/>
                  <a:gd name="T72" fmla="*/ 0 w 521"/>
                  <a:gd name="T73" fmla="*/ 1 h 380"/>
                  <a:gd name="T74" fmla="*/ 0 w 521"/>
                  <a:gd name="T75" fmla="*/ 0 h 380"/>
                  <a:gd name="T76" fmla="*/ 0 w 521"/>
                  <a:gd name="T77" fmla="*/ 0 h 380"/>
                  <a:gd name="T78" fmla="*/ 0 w 521"/>
                  <a:gd name="T79" fmla="*/ 0 h 380"/>
                  <a:gd name="T80" fmla="*/ 0 w 521"/>
                  <a:gd name="T81" fmla="*/ 1 h 380"/>
                  <a:gd name="T82" fmla="*/ 0 w 521"/>
                  <a:gd name="T83" fmla="*/ 1 h 380"/>
                  <a:gd name="T84" fmla="*/ 0 w 521"/>
                  <a:gd name="T85" fmla="*/ 1 h 380"/>
                  <a:gd name="T86" fmla="*/ 0 w 521"/>
                  <a:gd name="T87" fmla="*/ 1 h 380"/>
                  <a:gd name="T88" fmla="*/ 0 w 521"/>
                  <a:gd name="T89" fmla="*/ 1 h 380"/>
                  <a:gd name="T90" fmla="*/ 0 w 521"/>
                  <a:gd name="T91" fmla="*/ 1 h 380"/>
                  <a:gd name="T92" fmla="*/ 0 w 521"/>
                  <a:gd name="T93" fmla="*/ 1 h 380"/>
                  <a:gd name="T94" fmla="*/ 0 w 521"/>
                  <a:gd name="T95" fmla="*/ 1 h 380"/>
                  <a:gd name="T96" fmla="*/ 0 w 521"/>
                  <a:gd name="T97" fmla="*/ 1 h 380"/>
                  <a:gd name="T98" fmla="*/ 0 w 521"/>
                  <a:gd name="T99" fmla="*/ 1 h 380"/>
                  <a:gd name="T100" fmla="*/ 0 w 521"/>
                  <a:gd name="T101" fmla="*/ 1 h 380"/>
                  <a:gd name="T102" fmla="*/ 0 w 521"/>
                  <a:gd name="T103" fmla="*/ 1 h 380"/>
                  <a:gd name="T104" fmla="*/ 0 w 521"/>
                  <a:gd name="T105" fmla="*/ 1 h 380"/>
                  <a:gd name="T106" fmla="*/ 0 w 521"/>
                  <a:gd name="T107" fmla="*/ 1 h 380"/>
                  <a:gd name="T108" fmla="*/ 0 w 521"/>
                  <a:gd name="T109" fmla="*/ 1 h 380"/>
                  <a:gd name="T110" fmla="*/ 0 w 521"/>
                  <a:gd name="T111" fmla="*/ 1 h 380"/>
                  <a:gd name="T112" fmla="*/ 0 w 521"/>
                  <a:gd name="T113" fmla="*/ 1 h 38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21"/>
                  <a:gd name="T172" fmla="*/ 0 h 380"/>
                  <a:gd name="T173" fmla="*/ 521 w 521"/>
                  <a:gd name="T174" fmla="*/ 380 h 38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21" h="380">
                    <a:moveTo>
                      <a:pt x="74" y="380"/>
                    </a:moveTo>
                    <a:lnTo>
                      <a:pt x="106" y="306"/>
                    </a:lnTo>
                    <a:lnTo>
                      <a:pt x="83" y="245"/>
                    </a:lnTo>
                    <a:lnTo>
                      <a:pt x="63" y="255"/>
                    </a:lnTo>
                    <a:lnTo>
                      <a:pt x="101" y="182"/>
                    </a:lnTo>
                    <a:lnTo>
                      <a:pt x="97" y="177"/>
                    </a:lnTo>
                    <a:lnTo>
                      <a:pt x="87" y="169"/>
                    </a:lnTo>
                    <a:lnTo>
                      <a:pt x="83" y="161"/>
                    </a:lnTo>
                    <a:lnTo>
                      <a:pt x="80" y="154"/>
                    </a:lnTo>
                    <a:lnTo>
                      <a:pt x="78" y="146"/>
                    </a:lnTo>
                    <a:lnTo>
                      <a:pt x="80" y="139"/>
                    </a:lnTo>
                    <a:lnTo>
                      <a:pt x="80" y="133"/>
                    </a:lnTo>
                    <a:lnTo>
                      <a:pt x="82" y="129"/>
                    </a:lnTo>
                    <a:lnTo>
                      <a:pt x="85" y="122"/>
                    </a:lnTo>
                    <a:lnTo>
                      <a:pt x="93" y="116"/>
                    </a:lnTo>
                    <a:lnTo>
                      <a:pt x="97" y="110"/>
                    </a:lnTo>
                    <a:lnTo>
                      <a:pt x="104" y="103"/>
                    </a:lnTo>
                    <a:lnTo>
                      <a:pt x="112" y="97"/>
                    </a:lnTo>
                    <a:lnTo>
                      <a:pt x="120" y="89"/>
                    </a:lnTo>
                    <a:lnTo>
                      <a:pt x="127" y="84"/>
                    </a:lnTo>
                    <a:lnTo>
                      <a:pt x="135" y="76"/>
                    </a:lnTo>
                    <a:lnTo>
                      <a:pt x="142" y="70"/>
                    </a:lnTo>
                    <a:lnTo>
                      <a:pt x="150" y="66"/>
                    </a:lnTo>
                    <a:lnTo>
                      <a:pt x="156" y="63"/>
                    </a:lnTo>
                    <a:lnTo>
                      <a:pt x="163" y="61"/>
                    </a:lnTo>
                    <a:lnTo>
                      <a:pt x="169" y="57"/>
                    </a:lnTo>
                    <a:lnTo>
                      <a:pt x="175" y="57"/>
                    </a:lnTo>
                    <a:lnTo>
                      <a:pt x="180" y="57"/>
                    </a:lnTo>
                    <a:lnTo>
                      <a:pt x="190" y="57"/>
                    </a:lnTo>
                    <a:lnTo>
                      <a:pt x="201" y="59"/>
                    </a:lnTo>
                    <a:lnTo>
                      <a:pt x="211" y="61"/>
                    </a:lnTo>
                    <a:lnTo>
                      <a:pt x="220" y="61"/>
                    </a:lnTo>
                    <a:lnTo>
                      <a:pt x="230" y="61"/>
                    </a:lnTo>
                    <a:lnTo>
                      <a:pt x="236" y="61"/>
                    </a:lnTo>
                    <a:lnTo>
                      <a:pt x="237" y="63"/>
                    </a:lnTo>
                    <a:lnTo>
                      <a:pt x="237" y="57"/>
                    </a:lnTo>
                    <a:lnTo>
                      <a:pt x="243" y="47"/>
                    </a:lnTo>
                    <a:lnTo>
                      <a:pt x="245" y="40"/>
                    </a:lnTo>
                    <a:lnTo>
                      <a:pt x="249" y="36"/>
                    </a:lnTo>
                    <a:lnTo>
                      <a:pt x="256" y="30"/>
                    </a:lnTo>
                    <a:lnTo>
                      <a:pt x="264" y="30"/>
                    </a:lnTo>
                    <a:lnTo>
                      <a:pt x="268" y="30"/>
                    </a:lnTo>
                    <a:lnTo>
                      <a:pt x="274" y="30"/>
                    </a:lnTo>
                    <a:lnTo>
                      <a:pt x="281" y="32"/>
                    </a:lnTo>
                    <a:lnTo>
                      <a:pt x="289" y="34"/>
                    </a:lnTo>
                    <a:lnTo>
                      <a:pt x="296" y="36"/>
                    </a:lnTo>
                    <a:lnTo>
                      <a:pt x="304" y="38"/>
                    </a:lnTo>
                    <a:lnTo>
                      <a:pt x="312" y="42"/>
                    </a:lnTo>
                    <a:lnTo>
                      <a:pt x="321" y="44"/>
                    </a:lnTo>
                    <a:lnTo>
                      <a:pt x="327" y="47"/>
                    </a:lnTo>
                    <a:lnTo>
                      <a:pt x="334" y="49"/>
                    </a:lnTo>
                    <a:lnTo>
                      <a:pt x="340" y="51"/>
                    </a:lnTo>
                    <a:lnTo>
                      <a:pt x="346" y="53"/>
                    </a:lnTo>
                    <a:lnTo>
                      <a:pt x="355" y="55"/>
                    </a:lnTo>
                    <a:lnTo>
                      <a:pt x="359" y="57"/>
                    </a:lnTo>
                    <a:lnTo>
                      <a:pt x="427" y="125"/>
                    </a:lnTo>
                    <a:lnTo>
                      <a:pt x="448" y="237"/>
                    </a:lnTo>
                    <a:lnTo>
                      <a:pt x="450" y="236"/>
                    </a:lnTo>
                    <a:lnTo>
                      <a:pt x="460" y="232"/>
                    </a:lnTo>
                    <a:lnTo>
                      <a:pt x="464" y="230"/>
                    </a:lnTo>
                    <a:lnTo>
                      <a:pt x="471" y="228"/>
                    </a:lnTo>
                    <a:lnTo>
                      <a:pt x="477" y="224"/>
                    </a:lnTo>
                    <a:lnTo>
                      <a:pt x="485" y="220"/>
                    </a:lnTo>
                    <a:lnTo>
                      <a:pt x="490" y="217"/>
                    </a:lnTo>
                    <a:lnTo>
                      <a:pt x="498" y="211"/>
                    </a:lnTo>
                    <a:lnTo>
                      <a:pt x="502" y="207"/>
                    </a:lnTo>
                    <a:lnTo>
                      <a:pt x="509" y="203"/>
                    </a:lnTo>
                    <a:lnTo>
                      <a:pt x="517" y="192"/>
                    </a:lnTo>
                    <a:lnTo>
                      <a:pt x="521" y="182"/>
                    </a:lnTo>
                    <a:lnTo>
                      <a:pt x="521" y="175"/>
                    </a:lnTo>
                    <a:lnTo>
                      <a:pt x="521" y="169"/>
                    </a:lnTo>
                    <a:lnTo>
                      <a:pt x="519" y="161"/>
                    </a:lnTo>
                    <a:lnTo>
                      <a:pt x="519" y="152"/>
                    </a:lnTo>
                    <a:lnTo>
                      <a:pt x="519" y="144"/>
                    </a:lnTo>
                    <a:lnTo>
                      <a:pt x="517" y="137"/>
                    </a:lnTo>
                    <a:lnTo>
                      <a:pt x="517" y="129"/>
                    </a:lnTo>
                    <a:lnTo>
                      <a:pt x="515" y="122"/>
                    </a:lnTo>
                    <a:lnTo>
                      <a:pt x="513" y="114"/>
                    </a:lnTo>
                    <a:lnTo>
                      <a:pt x="511" y="104"/>
                    </a:lnTo>
                    <a:lnTo>
                      <a:pt x="507" y="99"/>
                    </a:lnTo>
                    <a:lnTo>
                      <a:pt x="505" y="93"/>
                    </a:lnTo>
                    <a:lnTo>
                      <a:pt x="500" y="84"/>
                    </a:lnTo>
                    <a:lnTo>
                      <a:pt x="496" y="78"/>
                    </a:lnTo>
                    <a:lnTo>
                      <a:pt x="492" y="76"/>
                    </a:lnTo>
                    <a:lnTo>
                      <a:pt x="486" y="74"/>
                    </a:lnTo>
                    <a:lnTo>
                      <a:pt x="481" y="70"/>
                    </a:lnTo>
                    <a:lnTo>
                      <a:pt x="475" y="70"/>
                    </a:lnTo>
                    <a:lnTo>
                      <a:pt x="467" y="68"/>
                    </a:lnTo>
                    <a:lnTo>
                      <a:pt x="462" y="66"/>
                    </a:lnTo>
                    <a:lnTo>
                      <a:pt x="454" y="64"/>
                    </a:lnTo>
                    <a:lnTo>
                      <a:pt x="448" y="64"/>
                    </a:lnTo>
                    <a:lnTo>
                      <a:pt x="441" y="63"/>
                    </a:lnTo>
                    <a:lnTo>
                      <a:pt x="433" y="63"/>
                    </a:lnTo>
                    <a:lnTo>
                      <a:pt x="427" y="63"/>
                    </a:lnTo>
                    <a:lnTo>
                      <a:pt x="424" y="63"/>
                    </a:lnTo>
                    <a:lnTo>
                      <a:pt x="416" y="63"/>
                    </a:lnTo>
                    <a:lnTo>
                      <a:pt x="414" y="63"/>
                    </a:lnTo>
                    <a:lnTo>
                      <a:pt x="410" y="59"/>
                    </a:lnTo>
                    <a:lnTo>
                      <a:pt x="405" y="53"/>
                    </a:lnTo>
                    <a:lnTo>
                      <a:pt x="393" y="44"/>
                    </a:lnTo>
                    <a:lnTo>
                      <a:pt x="382" y="36"/>
                    </a:lnTo>
                    <a:lnTo>
                      <a:pt x="376" y="28"/>
                    </a:lnTo>
                    <a:lnTo>
                      <a:pt x="369" y="25"/>
                    </a:lnTo>
                    <a:lnTo>
                      <a:pt x="363" y="19"/>
                    </a:lnTo>
                    <a:lnTo>
                      <a:pt x="357" y="15"/>
                    </a:lnTo>
                    <a:lnTo>
                      <a:pt x="348" y="9"/>
                    </a:lnTo>
                    <a:lnTo>
                      <a:pt x="342" y="6"/>
                    </a:lnTo>
                    <a:lnTo>
                      <a:pt x="336" y="4"/>
                    </a:lnTo>
                    <a:lnTo>
                      <a:pt x="331" y="4"/>
                    </a:lnTo>
                    <a:lnTo>
                      <a:pt x="323" y="2"/>
                    </a:lnTo>
                    <a:lnTo>
                      <a:pt x="315" y="2"/>
                    </a:lnTo>
                    <a:lnTo>
                      <a:pt x="304" y="2"/>
                    </a:lnTo>
                    <a:lnTo>
                      <a:pt x="294" y="0"/>
                    </a:lnTo>
                    <a:lnTo>
                      <a:pt x="283" y="0"/>
                    </a:lnTo>
                    <a:lnTo>
                      <a:pt x="272" y="0"/>
                    </a:lnTo>
                    <a:lnTo>
                      <a:pt x="266" y="0"/>
                    </a:lnTo>
                    <a:lnTo>
                      <a:pt x="260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6" y="0"/>
                    </a:lnTo>
                    <a:lnTo>
                      <a:pt x="224" y="2"/>
                    </a:lnTo>
                    <a:lnTo>
                      <a:pt x="217" y="2"/>
                    </a:lnTo>
                    <a:lnTo>
                      <a:pt x="211" y="2"/>
                    </a:lnTo>
                    <a:lnTo>
                      <a:pt x="205" y="2"/>
                    </a:lnTo>
                    <a:lnTo>
                      <a:pt x="201" y="2"/>
                    </a:lnTo>
                    <a:lnTo>
                      <a:pt x="190" y="4"/>
                    </a:lnTo>
                    <a:lnTo>
                      <a:pt x="182" y="6"/>
                    </a:lnTo>
                    <a:lnTo>
                      <a:pt x="173" y="7"/>
                    </a:lnTo>
                    <a:lnTo>
                      <a:pt x="163" y="9"/>
                    </a:lnTo>
                    <a:lnTo>
                      <a:pt x="156" y="13"/>
                    </a:lnTo>
                    <a:lnTo>
                      <a:pt x="150" y="19"/>
                    </a:lnTo>
                    <a:lnTo>
                      <a:pt x="142" y="25"/>
                    </a:lnTo>
                    <a:lnTo>
                      <a:pt x="137" y="30"/>
                    </a:lnTo>
                    <a:lnTo>
                      <a:pt x="131" y="36"/>
                    </a:lnTo>
                    <a:lnTo>
                      <a:pt x="127" y="44"/>
                    </a:lnTo>
                    <a:lnTo>
                      <a:pt x="120" y="55"/>
                    </a:lnTo>
                    <a:lnTo>
                      <a:pt x="114" y="64"/>
                    </a:lnTo>
                    <a:lnTo>
                      <a:pt x="108" y="70"/>
                    </a:lnTo>
                    <a:lnTo>
                      <a:pt x="108" y="74"/>
                    </a:lnTo>
                    <a:lnTo>
                      <a:pt x="104" y="76"/>
                    </a:lnTo>
                    <a:lnTo>
                      <a:pt x="97" y="87"/>
                    </a:lnTo>
                    <a:lnTo>
                      <a:pt x="91" y="93"/>
                    </a:lnTo>
                    <a:lnTo>
                      <a:pt x="83" y="101"/>
                    </a:lnTo>
                    <a:lnTo>
                      <a:pt x="76" y="108"/>
                    </a:lnTo>
                    <a:lnTo>
                      <a:pt x="68" y="118"/>
                    </a:lnTo>
                    <a:lnTo>
                      <a:pt x="61" y="127"/>
                    </a:lnTo>
                    <a:lnTo>
                      <a:pt x="51" y="137"/>
                    </a:lnTo>
                    <a:lnTo>
                      <a:pt x="42" y="144"/>
                    </a:lnTo>
                    <a:lnTo>
                      <a:pt x="36" y="156"/>
                    </a:lnTo>
                    <a:lnTo>
                      <a:pt x="26" y="163"/>
                    </a:lnTo>
                    <a:lnTo>
                      <a:pt x="21" y="171"/>
                    </a:lnTo>
                    <a:lnTo>
                      <a:pt x="13" y="179"/>
                    </a:lnTo>
                    <a:lnTo>
                      <a:pt x="11" y="186"/>
                    </a:lnTo>
                    <a:lnTo>
                      <a:pt x="6" y="192"/>
                    </a:lnTo>
                    <a:lnTo>
                      <a:pt x="4" y="198"/>
                    </a:lnTo>
                    <a:lnTo>
                      <a:pt x="0" y="205"/>
                    </a:lnTo>
                    <a:lnTo>
                      <a:pt x="0" y="215"/>
                    </a:lnTo>
                    <a:lnTo>
                      <a:pt x="0" y="224"/>
                    </a:lnTo>
                    <a:lnTo>
                      <a:pt x="0" y="234"/>
                    </a:lnTo>
                    <a:lnTo>
                      <a:pt x="0" y="243"/>
                    </a:lnTo>
                    <a:lnTo>
                      <a:pt x="2" y="253"/>
                    </a:lnTo>
                    <a:lnTo>
                      <a:pt x="2" y="260"/>
                    </a:lnTo>
                    <a:lnTo>
                      <a:pt x="4" y="270"/>
                    </a:lnTo>
                    <a:lnTo>
                      <a:pt x="6" y="276"/>
                    </a:lnTo>
                    <a:lnTo>
                      <a:pt x="7" y="283"/>
                    </a:lnTo>
                    <a:lnTo>
                      <a:pt x="7" y="289"/>
                    </a:lnTo>
                    <a:lnTo>
                      <a:pt x="7" y="293"/>
                    </a:lnTo>
                    <a:lnTo>
                      <a:pt x="9" y="296"/>
                    </a:lnTo>
                    <a:lnTo>
                      <a:pt x="11" y="298"/>
                    </a:lnTo>
                    <a:lnTo>
                      <a:pt x="74" y="329"/>
                    </a:lnTo>
                    <a:lnTo>
                      <a:pt x="74" y="380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Freeform 61"/>
              <p:cNvSpPr>
                <a:spLocks/>
              </p:cNvSpPr>
              <p:nvPr/>
            </p:nvSpPr>
            <p:spPr bwMode="auto">
              <a:xfrm>
                <a:off x="1915" y="543"/>
                <a:ext cx="114" cy="155"/>
              </a:xfrm>
              <a:custGeom>
                <a:avLst/>
                <a:gdLst>
                  <a:gd name="T0" fmla="*/ 0 w 228"/>
                  <a:gd name="T1" fmla="*/ 0 h 310"/>
                  <a:gd name="T2" fmla="*/ 1 w 228"/>
                  <a:gd name="T3" fmla="*/ 1 h 310"/>
                  <a:gd name="T4" fmla="*/ 1 w 228"/>
                  <a:gd name="T5" fmla="*/ 1 h 310"/>
                  <a:gd name="T6" fmla="*/ 1 w 228"/>
                  <a:gd name="T7" fmla="*/ 1 h 310"/>
                  <a:gd name="T8" fmla="*/ 1 w 228"/>
                  <a:gd name="T9" fmla="*/ 1 h 310"/>
                  <a:gd name="T10" fmla="*/ 1 w 228"/>
                  <a:gd name="T11" fmla="*/ 1 h 310"/>
                  <a:gd name="T12" fmla="*/ 1 w 228"/>
                  <a:gd name="T13" fmla="*/ 1 h 310"/>
                  <a:gd name="T14" fmla="*/ 1 w 228"/>
                  <a:gd name="T15" fmla="*/ 1 h 310"/>
                  <a:gd name="T16" fmla="*/ 1 w 228"/>
                  <a:gd name="T17" fmla="*/ 1 h 310"/>
                  <a:gd name="T18" fmla="*/ 1 w 228"/>
                  <a:gd name="T19" fmla="*/ 1 h 310"/>
                  <a:gd name="T20" fmla="*/ 1 w 228"/>
                  <a:gd name="T21" fmla="*/ 1 h 310"/>
                  <a:gd name="T22" fmla="*/ 1 w 228"/>
                  <a:gd name="T23" fmla="*/ 1 h 310"/>
                  <a:gd name="T24" fmla="*/ 1 w 228"/>
                  <a:gd name="T25" fmla="*/ 1 h 310"/>
                  <a:gd name="T26" fmla="*/ 0 w 228"/>
                  <a:gd name="T27" fmla="*/ 0 h 310"/>
                  <a:gd name="T28" fmla="*/ 0 w 228"/>
                  <a:gd name="T29" fmla="*/ 0 h 3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8"/>
                  <a:gd name="T46" fmla="*/ 0 h 310"/>
                  <a:gd name="T47" fmla="*/ 228 w 228"/>
                  <a:gd name="T48" fmla="*/ 310 h 31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8" h="310">
                    <a:moveTo>
                      <a:pt x="0" y="0"/>
                    </a:moveTo>
                    <a:lnTo>
                      <a:pt x="74" y="21"/>
                    </a:lnTo>
                    <a:lnTo>
                      <a:pt x="105" y="28"/>
                    </a:lnTo>
                    <a:lnTo>
                      <a:pt x="190" y="15"/>
                    </a:lnTo>
                    <a:lnTo>
                      <a:pt x="150" y="59"/>
                    </a:lnTo>
                    <a:lnTo>
                      <a:pt x="108" y="72"/>
                    </a:lnTo>
                    <a:lnTo>
                      <a:pt x="116" y="133"/>
                    </a:lnTo>
                    <a:lnTo>
                      <a:pt x="194" y="215"/>
                    </a:lnTo>
                    <a:lnTo>
                      <a:pt x="228" y="310"/>
                    </a:lnTo>
                    <a:lnTo>
                      <a:pt x="160" y="249"/>
                    </a:lnTo>
                    <a:lnTo>
                      <a:pt x="68" y="150"/>
                    </a:lnTo>
                    <a:lnTo>
                      <a:pt x="23" y="99"/>
                    </a:lnTo>
                    <a:lnTo>
                      <a:pt x="27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Freeform 62"/>
              <p:cNvSpPr>
                <a:spLocks/>
              </p:cNvSpPr>
              <p:nvPr/>
            </p:nvSpPr>
            <p:spPr bwMode="auto">
              <a:xfrm>
                <a:off x="2061" y="537"/>
                <a:ext cx="63" cy="111"/>
              </a:xfrm>
              <a:custGeom>
                <a:avLst/>
                <a:gdLst>
                  <a:gd name="T0" fmla="*/ 1 w 125"/>
                  <a:gd name="T1" fmla="*/ 0 h 222"/>
                  <a:gd name="T2" fmla="*/ 1 w 125"/>
                  <a:gd name="T3" fmla="*/ 0 h 222"/>
                  <a:gd name="T4" fmla="*/ 1 w 125"/>
                  <a:gd name="T5" fmla="*/ 1 h 222"/>
                  <a:gd name="T6" fmla="*/ 1 w 125"/>
                  <a:gd name="T7" fmla="*/ 1 h 222"/>
                  <a:gd name="T8" fmla="*/ 1 w 125"/>
                  <a:gd name="T9" fmla="*/ 1 h 222"/>
                  <a:gd name="T10" fmla="*/ 1 w 125"/>
                  <a:gd name="T11" fmla="*/ 1 h 222"/>
                  <a:gd name="T12" fmla="*/ 1 w 125"/>
                  <a:gd name="T13" fmla="*/ 1 h 222"/>
                  <a:gd name="T14" fmla="*/ 1 w 125"/>
                  <a:gd name="T15" fmla="*/ 1 h 222"/>
                  <a:gd name="T16" fmla="*/ 1 w 125"/>
                  <a:gd name="T17" fmla="*/ 1 h 222"/>
                  <a:gd name="T18" fmla="*/ 1 w 125"/>
                  <a:gd name="T19" fmla="*/ 1 h 222"/>
                  <a:gd name="T20" fmla="*/ 1 w 125"/>
                  <a:gd name="T21" fmla="*/ 1 h 222"/>
                  <a:gd name="T22" fmla="*/ 1 w 125"/>
                  <a:gd name="T23" fmla="*/ 1 h 222"/>
                  <a:gd name="T24" fmla="*/ 1 w 125"/>
                  <a:gd name="T25" fmla="*/ 1 h 222"/>
                  <a:gd name="T26" fmla="*/ 1 w 125"/>
                  <a:gd name="T27" fmla="*/ 1 h 222"/>
                  <a:gd name="T28" fmla="*/ 1 w 125"/>
                  <a:gd name="T29" fmla="*/ 1 h 222"/>
                  <a:gd name="T30" fmla="*/ 1 w 125"/>
                  <a:gd name="T31" fmla="*/ 1 h 222"/>
                  <a:gd name="T32" fmla="*/ 1 w 125"/>
                  <a:gd name="T33" fmla="*/ 1 h 222"/>
                  <a:gd name="T34" fmla="*/ 1 w 125"/>
                  <a:gd name="T35" fmla="*/ 1 h 222"/>
                  <a:gd name="T36" fmla="*/ 1 w 125"/>
                  <a:gd name="T37" fmla="*/ 1 h 222"/>
                  <a:gd name="T38" fmla="*/ 1 w 125"/>
                  <a:gd name="T39" fmla="*/ 1 h 222"/>
                  <a:gd name="T40" fmla="*/ 1 w 125"/>
                  <a:gd name="T41" fmla="*/ 1 h 222"/>
                  <a:gd name="T42" fmla="*/ 1 w 125"/>
                  <a:gd name="T43" fmla="*/ 1 h 222"/>
                  <a:gd name="T44" fmla="*/ 1 w 125"/>
                  <a:gd name="T45" fmla="*/ 1 h 222"/>
                  <a:gd name="T46" fmla="*/ 1 w 125"/>
                  <a:gd name="T47" fmla="*/ 1 h 222"/>
                  <a:gd name="T48" fmla="*/ 1 w 125"/>
                  <a:gd name="T49" fmla="*/ 1 h 222"/>
                  <a:gd name="T50" fmla="*/ 1 w 125"/>
                  <a:gd name="T51" fmla="*/ 1 h 222"/>
                  <a:gd name="T52" fmla="*/ 1 w 125"/>
                  <a:gd name="T53" fmla="*/ 1 h 222"/>
                  <a:gd name="T54" fmla="*/ 1 w 125"/>
                  <a:gd name="T55" fmla="*/ 1 h 222"/>
                  <a:gd name="T56" fmla="*/ 1 w 125"/>
                  <a:gd name="T57" fmla="*/ 1 h 222"/>
                  <a:gd name="T58" fmla="*/ 1 w 125"/>
                  <a:gd name="T59" fmla="*/ 1 h 222"/>
                  <a:gd name="T60" fmla="*/ 0 w 125"/>
                  <a:gd name="T61" fmla="*/ 1 h 222"/>
                  <a:gd name="T62" fmla="*/ 1 w 125"/>
                  <a:gd name="T63" fmla="*/ 1 h 222"/>
                  <a:gd name="T64" fmla="*/ 1 w 125"/>
                  <a:gd name="T65" fmla="*/ 0 h 222"/>
                  <a:gd name="T66" fmla="*/ 1 w 125"/>
                  <a:gd name="T67" fmla="*/ 0 h 22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5"/>
                  <a:gd name="T103" fmla="*/ 0 h 222"/>
                  <a:gd name="T104" fmla="*/ 125 w 125"/>
                  <a:gd name="T105" fmla="*/ 222 h 22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5" h="222">
                    <a:moveTo>
                      <a:pt x="64" y="0"/>
                    </a:moveTo>
                    <a:lnTo>
                      <a:pt x="66" y="0"/>
                    </a:lnTo>
                    <a:lnTo>
                      <a:pt x="70" y="7"/>
                    </a:lnTo>
                    <a:lnTo>
                      <a:pt x="78" y="15"/>
                    </a:lnTo>
                    <a:lnTo>
                      <a:pt x="85" y="26"/>
                    </a:lnTo>
                    <a:lnTo>
                      <a:pt x="89" y="32"/>
                    </a:lnTo>
                    <a:lnTo>
                      <a:pt x="93" y="40"/>
                    </a:lnTo>
                    <a:lnTo>
                      <a:pt x="97" y="45"/>
                    </a:lnTo>
                    <a:lnTo>
                      <a:pt x="98" y="51"/>
                    </a:lnTo>
                    <a:lnTo>
                      <a:pt x="104" y="62"/>
                    </a:lnTo>
                    <a:lnTo>
                      <a:pt x="106" y="72"/>
                    </a:lnTo>
                    <a:lnTo>
                      <a:pt x="106" y="76"/>
                    </a:lnTo>
                    <a:lnTo>
                      <a:pt x="108" y="81"/>
                    </a:lnTo>
                    <a:lnTo>
                      <a:pt x="108" y="87"/>
                    </a:lnTo>
                    <a:lnTo>
                      <a:pt x="110" y="95"/>
                    </a:lnTo>
                    <a:lnTo>
                      <a:pt x="110" y="102"/>
                    </a:lnTo>
                    <a:lnTo>
                      <a:pt x="110" y="110"/>
                    </a:lnTo>
                    <a:lnTo>
                      <a:pt x="112" y="116"/>
                    </a:lnTo>
                    <a:lnTo>
                      <a:pt x="112" y="125"/>
                    </a:lnTo>
                    <a:lnTo>
                      <a:pt x="112" y="133"/>
                    </a:lnTo>
                    <a:lnTo>
                      <a:pt x="114" y="138"/>
                    </a:lnTo>
                    <a:lnTo>
                      <a:pt x="114" y="144"/>
                    </a:lnTo>
                    <a:lnTo>
                      <a:pt x="114" y="152"/>
                    </a:lnTo>
                    <a:lnTo>
                      <a:pt x="114" y="159"/>
                    </a:lnTo>
                    <a:lnTo>
                      <a:pt x="116" y="163"/>
                    </a:lnTo>
                    <a:lnTo>
                      <a:pt x="125" y="222"/>
                    </a:lnTo>
                    <a:lnTo>
                      <a:pt x="51" y="218"/>
                    </a:lnTo>
                    <a:lnTo>
                      <a:pt x="30" y="163"/>
                    </a:lnTo>
                    <a:lnTo>
                      <a:pt x="47" y="129"/>
                    </a:lnTo>
                    <a:lnTo>
                      <a:pt x="9" y="81"/>
                    </a:lnTo>
                    <a:lnTo>
                      <a:pt x="0" y="28"/>
                    </a:lnTo>
                    <a:lnTo>
                      <a:pt x="3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63"/>
              <p:cNvSpPr>
                <a:spLocks/>
              </p:cNvSpPr>
              <p:nvPr/>
            </p:nvSpPr>
            <p:spPr bwMode="auto">
              <a:xfrm>
                <a:off x="1873" y="526"/>
                <a:ext cx="47" cy="101"/>
              </a:xfrm>
              <a:custGeom>
                <a:avLst/>
                <a:gdLst>
                  <a:gd name="T0" fmla="*/ 1 w 93"/>
                  <a:gd name="T1" fmla="*/ 0 h 201"/>
                  <a:gd name="T2" fmla="*/ 1 w 93"/>
                  <a:gd name="T3" fmla="*/ 0 h 201"/>
                  <a:gd name="T4" fmla="*/ 1 w 93"/>
                  <a:gd name="T5" fmla="*/ 1 h 201"/>
                  <a:gd name="T6" fmla="*/ 1 w 93"/>
                  <a:gd name="T7" fmla="*/ 1 h 201"/>
                  <a:gd name="T8" fmla="*/ 1 w 93"/>
                  <a:gd name="T9" fmla="*/ 1 h 201"/>
                  <a:gd name="T10" fmla="*/ 1 w 93"/>
                  <a:gd name="T11" fmla="*/ 1 h 201"/>
                  <a:gd name="T12" fmla="*/ 1 w 93"/>
                  <a:gd name="T13" fmla="*/ 1 h 201"/>
                  <a:gd name="T14" fmla="*/ 1 w 93"/>
                  <a:gd name="T15" fmla="*/ 1 h 201"/>
                  <a:gd name="T16" fmla="*/ 1 w 93"/>
                  <a:gd name="T17" fmla="*/ 1 h 201"/>
                  <a:gd name="T18" fmla="*/ 0 w 93"/>
                  <a:gd name="T19" fmla="*/ 1 h 201"/>
                  <a:gd name="T20" fmla="*/ 0 w 93"/>
                  <a:gd name="T21" fmla="*/ 1 h 201"/>
                  <a:gd name="T22" fmla="*/ 0 w 93"/>
                  <a:gd name="T23" fmla="*/ 1 h 201"/>
                  <a:gd name="T24" fmla="*/ 0 w 93"/>
                  <a:gd name="T25" fmla="*/ 1 h 201"/>
                  <a:gd name="T26" fmla="*/ 0 w 93"/>
                  <a:gd name="T27" fmla="*/ 1 h 201"/>
                  <a:gd name="T28" fmla="*/ 0 w 93"/>
                  <a:gd name="T29" fmla="*/ 1 h 201"/>
                  <a:gd name="T30" fmla="*/ 0 w 93"/>
                  <a:gd name="T31" fmla="*/ 1 h 201"/>
                  <a:gd name="T32" fmla="*/ 1 w 93"/>
                  <a:gd name="T33" fmla="*/ 1 h 201"/>
                  <a:gd name="T34" fmla="*/ 1 w 93"/>
                  <a:gd name="T35" fmla="*/ 1 h 201"/>
                  <a:gd name="T36" fmla="*/ 1 w 93"/>
                  <a:gd name="T37" fmla="*/ 1 h 201"/>
                  <a:gd name="T38" fmla="*/ 1 w 93"/>
                  <a:gd name="T39" fmla="*/ 1 h 201"/>
                  <a:gd name="T40" fmla="*/ 1 w 93"/>
                  <a:gd name="T41" fmla="*/ 1 h 201"/>
                  <a:gd name="T42" fmla="*/ 1 w 93"/>
                  <a:gd name="T43" fmla="*/ 1 h 201"/>
                  <a:gd name="T44" fmla="*/ 1 w 93"/>
                  <a:gd name="T45" fmla="*/ 1 h 201"/>
                  <a:gd name="T46" fmla="*/ 1 w 93"/>
                  <a:gd name="T47" fmla="*/ 1 h 201"/>
                  <a:gd name="T48" fmla="*/ 1 w 93"/>
                  <a:gd name="T49" fmla="*/ 1 h 201"/>
                  <a:gd name="T50" fmla="*/ 1 w 93"/>
                  <a:gd name="T51" fmla="*/ 1 h 201"/>
                  <a:gd name="T52" fmla="*/ 1 w 93"/>
                  <a:gd name="T53" fmla="*/ 1 h 201"/>
                  <a:gd name="T54" fmla="*/ 1 w 93"/>
                  <a:gd name="T55" fmla="*/ 1 h 201"/>
                  <a:gd name="T56" fmla="*/ 1 w 93"/>
                  <a:gd name="T57" fmla="*/ 1 h 201"/>
                  <a:gd name="T58" fmla="*/ 1 w 93"/>
                  <a:gd name="T59" fmla="*/ 1 h 201"/>
                  <a:gd name="T60" fmla="*/ 1 w 93"/>
                  <a:gd name="T61" fmla="*/ 1 h 201"/>
                  <a:gd name="T62" fmla="*/ 1 w 93"/>
                  <a:gd name="T63" fmla="*/ 1 h 201"/>
                  <a:gd name="T64" fmla="*/ 1 w 93"/>
                  <a:gd name="T65" fmla="*/ 1 h 201"/>
                  <a:gd name="T66" fmla="*/ 1 w 93"/>
                  <a:gd name="T67" fmla="*/ 1 h 201"/>
                  <a:gd name="T68" fmla="*/ 1 w 93"/>
                  <a:gd name="T69" fmla="*/ 1 h 201"/>
                  <a:gd name="T70" fmla="*/ 1 w 93"/>
                  <a:gd name="T71" fmla="*/ 0 h 201"/>
                  <a:gd name="T72" fmla="*/ 1 w 93"/>
                  <a:gd name="T73" fmla="*/ 0 h 20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3"/>
                  <a:gd name="T112" fmla="*/ 0 h 201"/>
                  <a:gd name="T113" fmla="*/ 93 w 93"/>
                  <a:gd name="T114" fmla="*/ 201 h 20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3" h="201">
                    <a:moveTo>
                      <a:pt x="16" y="0"/>
                    </a:moveTo>
                    <a:lnTo>
                      <a:pt x="16" y="0"/>
                    </a:lnTo>
                    <a:lnTo>
                      <a:pt x="14" y="2"/>
                    </a:lnTo>
                    <a:lnTo>
                      <a:pt x="12" y="7"/>
                    </a:lnTo>
                    <a:lnTo>
                      <a:pt x="10" y="15"/>
                    </a:lnTo>
                    <a:lnTo>
                      <a:pt x="8" y="22"/>
                    </a:lnTo>
                    <a:lnTo>
                      <a:pt x="6" y="32"/>
                    </a:lnTo>
                    <a:lnTo>
                      <a:pt x="4" y="41"/>
                    </a:lnTo>
                    <a:lnTo>
                      <a:pt x="2" y="55"/>
                    </a:lnTo>
                    <a:lnTo>
                      <a:pt x="0" y="66"/>
                    </a:lnTo>
                    <a:lnTo>
                      <a:pt x="0" y="78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0" y="97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2" y="116"/>
                    </a:lnTo>
                    <a:lnTo>
                      <a:pt x="2" y="121"/>
                    </a:lnTo>
                    <a:lnTo>
                      <a:pt x="4" y="127"/>
                    </a:lnTo>
                    <a:lnTo>
                      <a:pt x="10" y="138"/>
                    </a:lnTo>
                    <a:lnTo>
                      <a:pt x="16" y="150"/>
                    </a:lnTo>
                    <a:lnTo>
                      <a:pt x="21" y="157"/>
                    </a:lnTo>
                    <a:lnTo>
                      <a:pt x="29" y="165"/>
                    </a:lnTo>
                    <a:lnTo>
                      <a:pt x="35" y="173"/>
                    </a:lnTo>
                    <a:lnTo>
                      <a:pt x="42" y="178"/>
                    </a:lnTo>
                    <a:lnTo>
                      <a:pt x="48" y="182"/>
                    </a:lnTo>
                    <a:lnTo>
                      <a:pt x="54" y="188"/>
                    </a:lnTo>
                    <a:lnTo>
                      <a:pt x="61" y="190"/>
                    </a:lnTo>
                    <a:lnTo>
                      <a:pt x="67" y="194"/>
                    </a:lnTo>
                    <a:lnTo>
                      <a:pt x="76" y="197"/>
                    </a:lnTo>
                    <a:lnTo>
                      <a:pt x="86" y="199"/>
                    </a:lnTo>
                    <a:lnTo>
                      <a:pt x="92" y="199"/>
                    </a:lnTo>
                    <a:lnTo>
                      <a:pt x="93" y="201"/>
                    </a:lnTo>
                    <a:lnTo>
                      <a:pt x="93" y="127"/>
                    </a:lnTo>
                    <a:lnTo>
                      <a:pt x="55" y="2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Freeform 64"/>
              <p:cNvSpPr>
                <a:spLocks/>
              </p:cNvSpPr>
              <p:nvPr/>
            </p:nvSpPr>
            <p:spPr bwMode="auto">
              <a:xfrm>
                <a:off x="1952" y="619"/>
                <a:ext cx="162" cy="107"/>
              </a:xfrm>
              <a:custGeom>
                <a:avLst/>
                <a:gdLst>
                  <a:gd name="T0" fmla="*/ 1 w 323"/>
                  <a:gd name="T1" fmla="*/ 0 h 215"/>
                  <a:gd name="T2" fmla="*/ 1 w 323"/>
                  <a:gd name="T3" fmla="*/ 0 h 215"/>
                  <a:gd name="T4" fmla="*/ 1 w 323"/>
                  <a:gd name="T5" fmla="*/ 0 h 215"/>
                  <a:gd name="T6" fmla="*/ 1 w 323"/>
                  <a:gd name="T7" fmla="*/ 0 h 215"/>
                  <a:gd name="T8" fmla="*/ 1 w 323"/>
                  <a:gd name="T9" fmla="*/ 0 h 215"/>
                  <a:gd name="T10" fmla="*/ 1 w 323"/>
                  <a:gd name="T11" fmla="*/ 0 h 215"/>
                  <a:gd name="T12" fmla="*/ 1 w 323"/>
                  <a:gd name="T13" fmla="*/ 0 h 215"/>
                  <a:gd name="T14" fmla="*/ 1 w 323"/>
                  <a:gd name="T15" fmla="*/ 0 h 215"/>
                  <a:gd name="T16" fmla="*/ 1 w 323"/>
                  <a:gd name="T17" fmla="*/ 0 h 215"/>
                  <a:gd name="T18" fmla="*/ 1 w 323"/>
                  <a:gd name="T19" fmla="*/ 0 h 215"/>
                  <a:gd name="T20" fmla="*/ 1 w 323"/>
                  <a:gd name="T21" fmla="*/ 0 h 215"/>
                  <a:gd name="T22" fmla="*/ 1 w 323"/>
                  <a:gd name="T23" fmla="*/ 0 h 215"/>
                  <a:gd name="T24" fmla="*/ 1 w 323"/>
                  <a:gd name="T25" fmla="*/ 0 h 215"/>
                  <a:gd name="T26" fmla="*/ 1 w 323"/>
                  <a:gd name="T27" fmla="*/ 0 h 215"/>
                  <a:gd name="T28" fmla="*/ 1 w 323"/>
                  <a:gd name="T29" fmla="*/ 0 h 215"/>
                  <a:gd name="T30" fmla="*/ 1 w 323"/>
                  <a:gd name="T31" fmla="*/ 0 h 215"/>
                  <a:gd name="T32" fmla="*/ 1 w 323"/>
                  <a:gd name="T33" fmla="*/ 0 h 215"/>
                  <a:gd name="T34" fmla="*/ 1 w 323"/>
                  <a:gd name="T35" fmla="*/ 0 h 215"/>
                  <a:gd name="T36" fmla="*/ 1 w 323"/>
                  <a:gd name="T37" fmla="*/ 0 h 215"/>
                  <a:gd name="T38" fmla="*/ 1 w 323"/>
                  <a:gd name="T39" fmla="*/ 0 h 215"/>
                  <a:gd name="T40" fmla="*/ 1 w 323"/>
                  <a:gd name="T41" fmla="*/ 0 h 215"/>
                  <a:gd name="T42" fmla="*/ 1 w 323"/>
                  <a:gd name="T43" fmla="*/ 0 h 215"/>
                  <a:gd name="T44" fmla="*/ 1 w 323"/>
                  <a:gd name="T45" fmla="*/ 0 h 215"/>
                  <a:gd name="T46" fmla="*/ 1 w 323"/>
                  <a:gd name="T47" fmla="*/ 0 h 215"/>
                  <a:gd name="T48" fmla="*/ 1 w 323"/>
                  <a:gd name="T49" fmla="*/ 0 h 215"/>
                  <a:gd name="T50" fmla="*/ 1 w 323"/>
                  <a:gd name="T51" fmla="*/ 0 h 215"/>
                  <a:gd name="T52" fmla="*/ 1 w 323"/>
                  <a:gd name="T53" fmla="*/ 0 h 215"/>
                  <a:gd name="T54" fmla="*/ 1 w 323"/>
                  <a:gd name="T55" fmla="*/ 0 h 215"/>
                  <a:gd name="T56" fmla="*/ 1 w 323"/>
                  <a:gd name="T57" fmla="*/ 0 h 215"/>
                  <a:gd name="T58" fmla="*/ 1 w 323"/>
                  <a:gd name="T59" fmla="*/ 0 h 215"/>
                  <a:gd name="T60" fmla="*/ 1 w 323"/>
                  <a:gd name="T61" fmla="*/ 0 h 215"/>
                  <a:gd name="T62" fmla="*/ 0 w 323"/>
                  <a:gd name="T63" fmla="*/ 0 h 215"/>
                  <a:gd name="T64" fmla="*/ 1 w 323"/>
                  <a:gd name="T65" fmla="*/ 0 h 215"/>
                  <a:gd name="T66" fmla="*/ 1 w 323"/>
                  <a:gd name="T67" fmla="*/ 0 h 2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23"/>
                  <a:gd name="T103" fmla="*/ 0 h 215"/>
                  <a:gd name="T104" fmla="*/ 323 w 323"/>
                  <a:gd name="T105" fmla="*/ 215 h 21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23" h="215">
                    <a:moveTo>
                      <a:pt x="8" y="72"/>
                    </a:moveTo>
                    <a:lnTo>
                      <a:pt x="86" y="177"/>
                    </a:lnTo>
                    <a:lnTo>
                      <a:pt x="173" y="202"/>
                    </a:lnTo>
                    <a:lnTo>
                      <a:pt x="232" y="215"/>
                    </a:lnTo>
                    <a:lnTo>
                      <a:pt x="310" y="190"/>
                    </a:lnTo>
                    <a:lnTo>
                      <a:pt x="317" y="124"/>
                    </a:lnTo>
                    <a:lnTo>
                      <a:pt x="323" y="86"/>
                    </a:lnTo>
                    <a:lnTo>
                      <a:pt x="291" y="59"/>
                    </a:lnTo>
                    <a:lnTo>
                      <a:pt x="270" y="48"/>
                    </a:lnTo>
                    <a:lnTo>
                      <a:pt x="257" y="0"/>
                    </a:lnTo>
                    <a:lnTo>
                      <a:pt x="255" y="0"/>
                    </a:lnTo>
                    <a:lnTo>
                      <a:pt x="249" y="0"/>
                    </a:lnTo>
                    <a:lnTo>
                      <a:pt x="240" y="2"/>
                    </a:lnTo>
                    <a:lnTo>
                      <a:pt x="230" y="4"/>
                    </a:lnTo>
                    <a:lnTo>
                      <a:pt x="222" y="4"/>
                    </a:lnTo>
                    <a:lnTo>
                      <a:pt x="217" y="6"/>
                    </a:lnTo>
                    <a:lnTo>
                      <a:pt x="209" y="6"/>
                    </a:lnTo>
                    <a:lnTo>
                      <a:pt x="203" y="6"/>
                    </a:lnTo>
                    <a:lnTo>
                      <a:pt x="198" y="6"/>
                    </a:lnTo>
                    <a:lnTo>
                      <a:pt x="190" y="8"/>
                    </a:lnTo>
                    <a:lnTo>
                      <a:pt x="184" y="8"/>
                    </a:lnTo>
                    <a:lnTo>
                      <a:pt x="181" y="10"/>
                    </a:lnTo>
                    <a:lnTo>
                      <a:pt x="169" y="10"/>
                    </a:lnTo>
                    <a:lnTo>
                      <a:pt x="160" y="15"/>
                    </a:lnTo>
                    <a:lnTo>
                      <a:pt x="148" y="19"/>
                    </a:lnTo>
                    <a:lnTo>
                      <a:pt x="141" y="27"/>
                    </a:lnTo>
                    <a:lnTo>
                      <a:pt x="131" y="34"/>
                    </a:lnTo>
                    <a:lnTo>
                      <a:pt x="124" y="40"/>
                    </a:lnTo>
                    <a:lnTo>
                      <a:pt x="120" y="46"/>
                    </a:lnTo>
                    <a:lnTo>
                      <a:pt x="120" y="48"/>
                    </a:lnTo>
                    <a:lnTo>
                      <a:pt x="76" y="72"/>
                    </a:lnTo>
                    <a:lnTo>
                      <a:pt x="0" y="17"/>
                    </a:lnTo>
                    <a:lnTo>
                      <a:pt x="8" y="72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Freeform 65"/>
              <p:cNvSpPr>
                <a:spLocks/>
              </p:cNvSpPr>
              <p:nvPr/>
            </p:nvSpPr>
            <p:spPr bwMode="auto">
              <a:xfrm>
                <a:off x="2042" y="663"/>
                <a:ext cx="54" cy="52"/>
              </a:xfrm>
              <a:custGeom>
                <a:avLst/>
                <a:gdLst>
                  <a:gd name="T0" fmla="*/ 1 w 108"/>
                  <a:gd name="T1" fmla="*/ 0 h 105"/>
                  <a:gd name="T2" fmla="*/ 1 w 108"/>
                  <a:gd name="T3" fmla="*/ 0 h 105"/>
                  <a:gd name="T4" fmla="*/ 0 w 108"/>
                  <a:gd name="T5" fmla="*/ 0 h 105"/>
                  <a:gd name="T6" fmla="*/ 1 w 108"/>
                  <a:gd name="T7" fmla="*/ 0 h 105"/>
                  <a:gd name="T8" fmla="*/ 1 w 108"/>
                  <a:gd name="T9" fmla="*/ 0 h 105"/>
                  <a:gd name="T10" fmla="*/ 1 w 108"/>
                  <a:gd name="T11" fmla="*/ 0 h 105"/>
                  <a:gd name="T12" fmla="*/ 1 w 108"/>
                  <a:gd name="T13" fmla="*/ 0 h 105"/>
                  <a:gd name="T14" fmla="*/ 1 w 108"/>
                  <a:gd name="T15" fmla="*/ 0 h 105"/>
                  <a:gd name="T16" fmla="*/ 1 w 108"/>
                  <a:gd name="T17" fmla="*/ 0 h 105"/>
                  <a:gd name="T18" fmla="*/ 1 w 108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8"/>
                  <a:gd name="T31" fmla="*/ 0 h 105"/>
                  <a:gd name="T32" fmla="*/ 108 w 108"/>
                  <a:gd name="T33" fmla="*/ 105 h 10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8" h="105">
                    <a:moveTo>
                      <a:pt x="30" y="10"/>
                    </a:moveTo>
                    <a:lnTo>
                      <a:pt x="30" y="65"/>
                    </a:lnTo>
                    <a:lnTo>
                      <a:pt x="0" y="78"/>
                    </a:lnTo>
                    <a:lnTo>
                      <a:pt x="30" y="105"/>
                    </a:lnTo>
                    <a:lnTo>
                      <a:pt x="64" y="71"/>
                    </a:lnTo>
                    <a:lnTo>
                      <a:pt x="108" y="48"/>
                    </a:lnTo>
                    <a:lnTo>
                      <a:pt x="89" y="4"/>
                    </a:lnTo>
                    <a:lnTo>
                      <a:pt x="64" y="0"/>
                    </a:lnTo>
                    <a:lnTo>
                      <a:pt x="30" y="10"/>
                    </a:lnTo>
                    <a:close/>
                  </a:path>
                </a:pathLst>
              </a:custGeom>
              <a:solidFill>
                <a:srgbClr val="A38A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Freeform 66"/>
              <p:cNvSpPr>
                <a:spLocks/>
              </p:cNvSpPr>
              <p:nvPr/>
            </p:nvSpPr>
            <p:spPr bwMode="auto">
              <a:xfrm>
                <a:off x="2044" y="446"/>
                <a:ext cx="65" cy="95"/>
              </a:xfrm>
              <a:custGeom>
                <a:avLst/>
                <a:gdLst>
                  <a:gd name="T0" fmla="*/ 1 w 130"/>
                  <a:gd name="T1" fmla="*/ 1 h 188"/>
                  <a:gd name="T2" fmla="*/ 1 w 130"/>
                  <a:gd name="T3" fmla="*/ 1 h 188"/>
                  <a:gd name="T4" fmla="*/ 1 w 130"/>
                  <a:gd name="T5" fmla="*/ 1 h 188"/>
                  <a:gd name="T6" fmla="*/ 0 w 130"/>
                  <a:gd name="T7" fmla="*/ 0 h 188"/>
                  <a:gd name="T8" fmla="*/ 1 w 130"/>
                  <a:gd name="T9" fmla="*/ 1 h 188"/>
                  <a:gd name="T10" fmla="*/ 1 w 130"/>
                  <a:gd name="T11" fmla="*/ 1 h 188"/>
                  <a:gd name="T12" fmla="*/ 1 w 130"/>
                  <a:gd name="T13" fmla="*/ 1 h 188"/>
                  <a:gd name="T14" fmla="*/ 1 w 130"/>
                  <a:gd name="T15" fmla="*/ 1 h 1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0"/>
                  <a:gd name="T25" fmla="*/ 0 h 188"/>
                  <a:gd name="T26" fmla="*/ 130 w 130"/>
                  <a:gd name="T27" fmla="*/ 188 h 18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0" h="188">
                    <a:moveTo>
                      <a:pt x="61" y="175"/>
                    </a:moveTo>
                    <a:lnTo>
                      <a:pt x="92" y="146"/>
                    </a:lnTo>
                    <a:lnTo>
                      <a:pt x="38" y="55"/>
                    </a:lnTo>
                    <a:lnTo>
                      <a:pt x="0" y="0"/>
                    </a:lnTo>
                    <a:lnTo>
                      <a:pt x="116" y="82"/>
                    </a:lnTo>
                    <a:lnTo>
                      <a:pt x="130" y="188"/>
                    </a:lnTo>
                    <a:lnTo>
                      <a:pt x="61" y="175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67"/>
              <p:cNvSpPr>
                <a:spLocks/>
              </p:cNvSpPr>
              <p:nvPr/>
            </p:nvSpPr>
            <p:spPr bwMode="auto">
              <a:xfrm>
                <a:off x="1952" y="581"/>
                <a:ext cx="88" cy="84"/>
              </a:xfrm>
              <a:custGeom>
                <a:avLst/>
                <a:gdLst>
                  <a:gd name="T0" fmla="*/ 0 w 177"/>
                  <a:gd name="T1" fmla="*/ 0 h 167"/>
                  <a:gd name="T2" fmla="*/ 0 w 177"/>
                  <a:gd name="T3" fmla="*/ 1 h 167"/>
                  <a:gd name="T4" fmla="*/ 0 w 177"/>
                  <a:gd name="T5" fmla="*/ 1 h 167"/>
                  <a:gd name="T6" fmla="*/ 0 w 177"/>
                  <a:gd name="T7" fmla="*/ 1 h 167"/>
                  <a:gd name="T8" fmla="*/ 0 w 177"/>
                  <a:gd name="T9" fmla="*/ 1 h 167"/>
                  <a:gd name="T10" fmla="*/ 0 w 177"/>
                  <a:gd name="T11" fmla="*/ 1 h 167"/>
                  <a:gd name="T12" fmla="*/ 0 w 177"/>
                  <a:gd name="T13" fmla="*/ 1 h 167"/>
                  <a:gd name="T14" fmla="*/ 0 w 177"/>
                  <a:gd name="T15" fmla="*/ 1 h 167"/>
                  <a:gd name="T16" fmla="*/ 0 w 177"/>
                  <a:gd name="T17" fmla="*/ 1 h 167"/>
                  <a:gd name="T18" fmla="*/ 0 w 177"/>
                  <a:gd name="T19" fmla="*/ 0 h 167"/>
                  <a:gd name="T20" fmla="*/ 0 w 177"/>
                  <a:gd name="T21" fmla="*/ 0 h 1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167"/>
                  <a:gd name="T35" fmla="*/ 177 w 177"/>
                  <a:gd name="T36" fmla="*/ 167 h 16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167">
                    <a:moveTo>
                      <a:pt x="21" y="0"/>
                    </a:moveTo>
                    <a:lnTo>
                      <a:pt x="89" y="17"/>
                    </a:lnTo>
                    <a:lnTo>
                      <a:pt x="177" y="23"/>
                    </a:lnTo>
                    <a:lnTo>
                      <a:pt x="173" y="65"/>
                    </a:lnTo>
                    <a:lnTo>
                      <a:pt x="112" y="122"/>
                    </a:lnTo>
                    <a:lnTo>
                      <a:pt x="99" y="167"/>
                    </a:lnTo>
                    <a:lnTo>
                      <a:pt x="61" y="139"/>
                    </a:lnTo>
                    <a:lnTo>
                      <a:pt x="55" y="85"/>
                    </a:lnTo>
                    <a:lnTo>
                      <a:pt x="0" y="5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C299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68"/>
              <p:cNvSpPr>
                <a:spLocks/>
              </p:cNvSpPr>
              <p:nvPr/>
            </p:nvSpPr>
            <p:spPr bwMode="auto">
              <a:xfrm>
                <a:off x="2020" y="638"/>
                <a:ext cx="104" cy="98"/>
              </a:xfrm>
              <a:custGeom>
                <a:avLst/>
                <a:gdLst>
                  <a:gd name="T0" fmla="*/ 1 w 207"/>
                  <a:gd name="T1" fmla="*/ 0 h 198"/>
                  <a:gd name="T2" fmla="*/ 1 w 207"/>
                  <a:gd name="T3" fmla="*/ 0 h 198"/>
                  <a:gd name="T4" fmla="*/ 1 w 207"/>
                  <a:gd name="T5" fmla="*/ 0 h 198"/>
                  <a:gd name="T6" fmla="*/ 1 w 207"/>
                  <a:gd name="T7" fmla="*/ 0 h 198"/>
                  <a:gd name="T8" fmla="*/ 1 w 207"/>
                  <a:gd name="T9" fmla="*/ 0 h 198"/>
                  <a:gd name="T10" fmla="*/ 1 w 207"/>
                  <a:gd name="T11" fmla="*/ 0 h 198"/>
                  <a:gd name="T12" fmla="*/ 1 w 207"/>
                  <a:gd name="T13" fmla="*/ 0 h 198"/>
                  <a:gd name="T14" fmla="*/ 1 w 207"/>
                  <a:gd name="T15" fmla="*/ 0 h 198"/>
                  <a:gd name="T16" fmla="*/ 1 w 207"/>
                  <a:gd name="T17" fmla="*/ 0 h 198"/>
                  <a:gd name="T18" fmla="*/ 1 w 207"/>
                  <a:gd name="T19" fmla="*/ 0 h 198"/>
                  <a:gd name="T20" fmla="*/ 1 w 207"/>
                  <a:gd name="T21" fmla="*/ 0 h 198"/>
                  <a:gd name="T22" fmla="*/ 1 w 207"/>
                  <a:gd name="T23" fmla="*/ 0 h 198"/>
                  <a:gd name="T24" fmla="*/ 1 w 207"/>
                  <a:gd name="T25" fmla="*/ 0 h 198"/>
                  <a:gd name="T26" fmla="*/ 1 w 207"/>
                  <a:gd name="T27" fmla="*/ 0 h 198"/>
                  <a:gd name="T28" fmla="*/ 1 w 207"/>
                  <a:gd name="T29" fmla="*/ 0 h 198"/>
                  <a:gd name="T30" fmla="*/ 1 w 207"/>
                  <a:gd name="T31" fmla="*/ 0 h 198"/>
                  <a:gd name="T32" fmla="*/ 1 w 207"/>
                  <a:gd name="T33" fmla="*/ 0 h 198"/>
                  <a:gd name="T34" fmla="*/ 1 w 207"/>
                  <a:gd name="T35" fmla="*/ 0 h 198"/>
                  <a:gd name="T36" fmla="*/ 1 w 207"/>
                  <a:gd name="T37" fmla="*/ 0 h 198"/>
                  <a:gd name="T38" fmla="*/ 1 w 207"/>
                  <a:gd name="T39" fmla="*/ 0 h 198"/>
                  <a:gd name="T40" fmla="*/ 1 w 207"/>
                  <a:gd name="T41" fmla="*/ 0 h 198"/>
                  <a:gd name="T42" fmla="*/ 1 w 207"/>
                  <a:gd name="T43" fmla="*/ 0 h 198"/>
                  <a:gd name="T44" fmla="*/ 1 w 207"/>
                  <a:gd name="T45" fmla="*/ 0 h 198"/>
                  <a:gd name="T46" fmla="*/ 1 w 207"/>
                  <a:gd name="T47" fmla="*/ 0 h 198"/>
                  <a:gd name="T48" fmla="*/ 0 w 207"/>
                  <a:gd name="T49" fmla="*/ 0 h 198"/>
                  <a:gd name="T50" fmla="*/ 0 w 207"/>
                  <a:gd name="T51" fmla="*/ 0 h 198"/>
                  <a:gd name="T52" fmla="*/ 1 w 207"/>
                  <a:gd name="T53" fmla="*/ 0 h 198"/>
                  <a:gd name="T54" fmla="*/ 1 w 207"/>
                  <a:gd name="T55" fmla="*/ 0 h 198"/>
                  <a:gd name="T56" fmla="*/ 1 w 207"/>
                  <a:gd name="T57" fmla="*/ 0 h 198"/>
                  <a:gd name="T58" fmla="*/ 1 w 207"/>
                  <a:gd name="T59" fmla="*/ 0 h 198"/>
                  <a:gd name="T60" fmla="*/ 1 w 207"/>
                  <a:gd name="T61" fmla="*/ 0 h 198"/>
                  <a:gd name="T62" fmla="*/ 1 w 207"/>
                  <a:gd name="T63" fmla="*/ 0 h 198"/>
                  <a:gd name="T64" fmla="*/ 1 w 207"/>
                  <a:gd name="T65" fmla="*/ 0 h 198"/>
                  <a:gd name="T66" fmla="*/ 1 w 207"/>
                  <a:gd name="T67" fmla="*/ 0 h 198"/>
                  <a:gd name="T68" fmla="*/ 1 w 207"/>
                  <a:gd name="T69" fmla="*/ 0 h 198"/>
                  <a:gd name="T70" fmla="*/ 1 w 207"/>
                  <a:gd name="T71" fmla="*/ 0 h 198"/>
                  <a:gd name="T72" fmla="*/ 1 w 207"/>
                  <a:gd name="T73" fmla="*/ 0 h 198"/>
                  <a:gd name="T74" fmla="*/ 1 w 207"/>
                  <a:gd name="T75" fmla="*/ 0 h 198"/>
                  <a:gd name="T76" fmla="*/ 1 w 207"/>
                  <a:gd name="T77" fmla="*/ 0 h 198"/>
                  <a:gd name="T78" fmla="*/ 1 w 207"/>
                  <a:gd name="T79" fmla="*/ 0 h 198"/>
                  <a:gd name="T80" fmla="*/ 1 w 207"/>
                  <a:gd name="T81" fmla="*/ 0 h 198"/>
                  <a:gd name="T82" fmla="*/ 1 w 207"/>
                  <a:gd name="T83" fmla="*/ 0 h 198"/>
                  <a:gd name="T84" fmla="*/ 1 w 207"/>
                  <a:gd name="T85" fmla="*/ 0 h 198"/>
                  <a:gd name="T86" fmla="*/ 1 w 207"/>
                  <a:gd name="T87" fmla="*/ 0 h 198"/>
                  <a:gd name="T88" fmla="*/ 1 w 207"/>
                  <a:gd name="T89" fmla="*/ 0 h 198"/>
                  <a:gd name="T90" fmla="*/ 1 w 207"/>
                  <a:gd name="T91" fmla="*/ 0 h 198"/>
                  <a:gd name="T92" fmla="*/ 1 w 207"/>
                  <a:gd name="T93" fmla="*/ 0 h 198"/>
                  <a:gd name="T94" fmla="*/ 1 w 207"/>
                  <a:gd name="T95" fmla="*/ 0 h 198"/>
                  <a:gd name="T96" fmla="*/ 1 w 207"/>
                  <a:gd name="T97" fmla="*/ 0 h 198"/>
                  <a:gd name="T98" fmla="*/ 1 w 207"/>
                  <a:gd name="T99" fmla="*/ 0 h 198"/>
                  <a:gd name="T100" fmla="*/ 1 w 207"/>
                  <a:gd name="T101" fmla="*/ 0 h 198"/>
                  <a:gd name="T102" fmla="*/ 1 w 207"/>
                  <a:gd name="T103" fmla="*/ 0 h 198"/>
                  <a:gd name="T104" fmla="*/ 1 w 207"/>
                  <a:gd name="T105" fmla="*/ 0 h 198"/>
                  <a:gd name="T106" fmla="*/ 1 w 207"/>
                  <a:gd name="T107" fmla="*/ 0 h 198"/>
                  <a:gd name="T108" fmla="*/ 1 w 207"/>
                  <a:gd name="T109" fmla="*/ 0 h 198"/>
                  <a:gd name="T110" fmla="*/ 1 w 207"/>
                  <a:gd name="T111" fmla="*/ 0 h 198"/>
                  <a:gd name="T112" fmla="*/ 1 w 207"/>
                  <a:gd name="T113" fmla="*/ 0 h 198"/>
                  <a:gd name="T114" fmla="*/ 1 w 207"/>
                  <a:gd name="T115" fmla="*/ 0 h 19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07"/>
                  <a:gd name="T175" fmla="*/ 0 h 198"/>
                  <a:gd name="T176" fmla="*/ 207 w 207"/>
                  <a:gd name="T177" fmla="*/ 198 h 19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07" h="198">
                    <a:moveTo>
                      <a:pt x="142" y="17"/>
                    </a:moveTo>
                    <a:lnTo>
                      <a:pt x="120" y="34"/>
                    </a:lnTo>
                    <a:lnTo>
                      <a:pt x="167" y="61"/>
                    </a:lnTo>
                    <a:lnTo>
                      <a:pt x="160" y="126"/>
                    </a:lnTo>
                    <a:lnTo>
                      <a:pt x="112" y="146"/>
                    </a:lnTo>
                    <a:lnTo>
                      <a:pt x="108" y="150"/>
                    </a:lnTo>
                    <a:lnTo>
                      <a:pt x="104" y="160"/>
                    </a:lnTo>
                    <a:lnTo>
                      <a:pt x="99" y="162"/>
                    </a:lnTo>
                    <a:lnTo>
                      <a:pt x="93" y="165"/>
                    </a:lnTo>
                    <a:lnTo>
                      <a:pt x="87" y="167"/>
                    </a:lnTo>
                    <a:lnTo>
                      <a:pt x="82" y="167"/>
                    </a:lnTo>
                    <a:lnTo>
                      <a:pt x="78" y="165"/>
                    </a:lnTo>
                    <a:lnTo>
                      <a:pt x="72" y="164"/>
                    </a:lnTo>
                    <a:lnTo>
                      <a:pt x="66" y="160"/>
                    </a:lnTo>
                    <a:lnTo>
                      <a:pt x="61" y="156"/>
                    </a:lnTo>
                    <a:lnTo>
                      <a:pt x="53" y="150"/>
                    </a:lnTo>
                    <a:lnTo>
                      <a:pt x="47" y="146"/>
                    </a:lnTo>
                    <a:lnTo>
                      <a:pt x="40" y="141"/>
                    </a:lnTo>
                    <a:lnTo>
                      <a:pt x="34" y="135"/>
                    </a:lnTo>
                    <a:lnTo>
                      <a:pt x="27" y="129"/>
                    </a:lnTo>
                    <a:lnTo>
                      <a:pt x="21" y="126"/>
                    </a:lnTo>
                    <a:lnTo>
                      <a:pt x="13" y="120"/>
                    </a:lnTo>
                    <a:lnTo>
                      <a:pt x="11" y="116"/>
                    </a:lnTo>
                    <a:lnTo>
                      <a:pt x="4" y="110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2" y="118"/>
                    </a:lnTo>
                    <a:lnTo>
                      <a:pt x="2" y="122"/>
                    </a:lnTo>
                    <a:lnTo>
                      <a:pt x="4" y="129"/>
                    </a:lnTo>
                    <a:lnTo>
                      <a:pt x="4" y="135"/>
                    </a:lnTo>
                    <a:lnTo>
                      <a:pt x="8" y="143"/>
                    </a:lnTo>
                    <a:lnTo>
                      <a:pt x="9" y="148"/>
                    </a:lnTo>
                    <a:lnTo>
                      <a:pt x="11" y="154"/>
                    </a:lnTo>
                    <a:lnTo>
                      <a:pt x="13" y="160"/>
                    </a:lnTo>
                    <a:lnTo>
                      <a:pt x="17" y="167"/>
                    </a:lnTo>
                    <a:lnTo>
                      <a:pt x="25" y="175"/>
                    </a:lnTo>
                    <a:lnTo>
                      <a:pt x="36" y="181"/>
                    </a:lnTo>
                    <a:lnTo>
                      <a:pt x="38" y="181"/>
                    </a:lnTo>
                    <a:lnTo>
                      <a:pt x="44" y="183"/>
                    </a:lnTo>
                    <a:lnTo>
                      <a:pt x="51" y="183"/>
                    </a:lnTo>
                    <a:lnTo>
                      <a:pt x="59" y="184"/>
                    </a:lnTo>
                    <a:lnTo>
                      <a:pt x="66" y="186"/>
                    </a:lnTo>
                    <a:lnTo>
                      <a:pt x="78" y="188"/>
                    </a:lnTo>
                    <a:lnTo>
                      <a:pt x="85" y="188"/>
                    </a:lnTo>
                    <a:lnTo>
                      <a:pt x="97" y="190"/>
                    </a:lnTo>
                    <a:lnTo>
                      <a:pt x="104" y="190"/>
                    </a:lnTo>
                    <a:lnTo>
                      <a:pt x="112" y="194"/>
                    </a:lnTo>
                    <a:lnTo>
                      <a:pt x="120" y="194"/>
                    </a:lnTo>
                    <a:lnTo>
                      <a:pt x="127" y="196"/>
                    </a:lnTo>
                    <a:lnTo>
                      <a:pt x="133" y="196"/>
                    </a:lnTo>
                    <a:lnTo>
                      <a:pt x="139" y="196"/>
                    </a:lnTo>
                    <a:lnTo>
                      <a:pt x="141" y="196"/>
                    </a:lnTo>
                    <a:lnTo>
                      <a:pt x="142" y="198"/>
                    </a:lnTo>
                    <a:lnTo>
                      <a:pt x="207" y="156"/>
                    </a:lnTo>
                    <a:lnTo>
                      <a:pt x="198" y="44"/>
                    </a:lnTo>
                    <a:lnTo>
                      <a:pt x="173" y="0"/>
                    </a:lnTo>
                    <a:lnTo>
                      <a:pt x="142" y="17"/>
                    </a:lnTo>
                    <a:close/>
                  </a:path>
                </a:pathLst>
              </a:custGeom>
              <a:solidFill>
                <a:srgbClr val="73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Freeform 69"/>
              <p:cNvSpPr>
                <a:spLocks/>
              </p:cNvSpPr>
              <p:nvPr/>
            </p:nvSpPr>
            <p:spPr bwMode="auto">
              <a:xfrm>
                <a:off x="1924" y="595"/>
                <a:ext cx="45" cy="60"/>
              </a:xfrm>
              <a:custGeom>
                <a:avLst/>
                <a:gdLst>
                  <a:gd name="T0" fmla="*/ 1 w 89"/>
                  <a:gd name="T1" fmla="*/ 0 h 119"/>
                  <a:gd name="T2" fmla="*/ 1 w 89"/>
                  <a:gd name="T3" fmla="*/ 1 h 119"/>
                  <a:gd name="T4" fmla="*/ 1 w 89"/>
                  <a:gd name="T5" fmla="*/ 1 h 119"/>
                  <a:gd name="T6" fmla="*/ 1 w 89"/>
                  <a:gd name="T7" fmla="*/ 1 h 119"/>
                  <a:gd name="T8" fmla="*/ 0 w 89"/>
                  <a:gd name="T9" fmla="*/ 1 h 119"/>
                  <a:gd name="T10" fmla="*/ 1 w 89"/>
                  <a:gd name="T11" fmla="*/ 0 h 119"/>
                  <a:gd name="T12" fmla="*/ 1 w 89"/>
                  <a:gd name="T13" fmla="*/ 0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119"/>
                  <a:gd name="T23" fmla="*/ 89 w 89"/>
                  <a:gd name="T24" fmla="*/ 119 h 1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119">
                    <a:moveTo>
                      <a:pt x="4" y="0"/>
                    </a:moveTo>
                    <a:lnTo>
                      <a:pt x="89" y="112"/>
                    </a:lnTo>
                    <a:lnTo>
                      <a:pt x="48" y="119"/>
                    </a:lnTo>
                    <a:lnTo>
                      <a:pt x="4" y="85"/>
                    </a:lnTo>
                    <a:lnTo>
                      <a:pt x="0" y="3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B5805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" name="Freeform 70"/>
              <p:cNvSpPr>
                <a:spLocks/>
              </p:cNvSpPr>
              <p:nvPr/>
            </p:nvSpPr>
            <p:spPr bwMode="auto">
              <a:xfrm>
                <a:off x="1942" y="474"/>
                <a:ext cx="116" cy="77"/>
              </a:xfrm>
              <a:custGeom>
                <a:avLst/>
                <a:gdLst>
                  <a:gd name="T0" fmla="*/ 1 w 232"/>
                  <a:gd name="T1" fmla="*/ 1 h 154"/>
                  <a:gd name="T2" fmla="*/ 1 w 232"/>
                  <a:gd name="T3" fmla="*/ 0 h 154"/>
                  <a:gd name="T4" fmla="*/ 1 w 232"/>
                  <a:gd name="T5" fmla="*/ 1 h 154"/>
                  <a:gd name="T6" fmla="*/ 1 w 232"/>
                  <a:gd name="T7" fmla="*/ 1 h 154"/>
                  <a:gd name="T8" fmla="*/ 1 w 232"/>
                  <a:gd name="T9" fmla="*/ 1 h 154"/>
                  <a:gd name="T10" fmla="*/ 1 w 232"/>
                  <a:gd name="T11" fmla="*/ 1 h 154"/>
                  <a:gd name="T12" fmla="*/ 1 w 232"/>
                  <a:gd name="T13" fmla="*/ 1 h 154"/>
                  <a:gd name="T14" fmla="*/ 1 w 232"/>
                  <a:gd name="T15" fmla="*/ 1 h 154"/>
                  <a:gd name="T16" fmla="*/ 1 w 232"/>
                  <a:gd name="T17" fmla="*/ 1 h 154"/>
                  <a:gd name="T18" fmla="*/ 1 w 232"/>
                  <a:gd name="T19" fmla="*/ 1 h 154"/>
                  <a:gd name="T20" fmla="*/ 1 w 232"/>
                  <a:gd name="T21" fmla="*/ 1 h 154"/>
                  <a:gd name="T22" fmla="*/ 1 w 232"/>
                  <a:gd name="T23" fmla="*/ 1 h 154"/>
                  <a:gd name="T24" fmla="*/ 1 w 232"/>
                  <a:gd name="T25" fmla="*/ 1 h 154"/>
                  <a:gd name="T26" fmla="*/ 1 w 232"/>
                  <a:gd name="T27" fmla="*/ 1 h 154"/>
                  <a:gd name="T28" fmla="*/ 1 w 232"/>
                  <a:gd name="T29" fmla="*/ 1 h 154"/>
                  <a:gd name="T30" fmla="*/ 1 w 232"/>
                  <a:gd name="T31" fmla="*/ 1 h 154"/>
                  <a:gd name="T32" fmla="*/ 1 w 232"/>
                  <a:gd name="T33" fmla="*/ 1 h 154"/>
                  <a:gd name="T34" fmla="*/ 0 w 232"/>
                  <a:gd name="T35" fmla="*/ 1 h 154"/>
                  <a:gd name="T36" fmla="*/ 0 w 232"/>
                  <a:gd name="T37" fmla="*/ 1 h 154"/>
                  <a:gd name="T38" fmla="*/ 0 w 232"/>
                  <a:gd name="T39" fmla="*/ 1 h 154"/>
                  <a:gd name="T40" fmla="*/ 1 w 232"/>
                  <a:gd name="T41" fmla="*/ 1 h 154"/>
                  <a:gd name="T42" fmla="*/ 1 w 232"/>
                  <a:gd name="T43" fmla="*/ 1 h 154"/>
                  <a:gd name="T44" fmla="*/ 1 w 232"/>
                  <a:gd name="T45" fmla="*/ 1 h 154"/>
                  <a:gd name="T46" fmla="*/ 1 w 232"/>
                  <a:gd name="T47" fmla="*/ 1 h 154"/>
                  <a:gd name="T48" fmla="*/ 1 w 232"/>
                  <a:gd name="T49" fmla="*/ 1 h 154"/>
                  <a:gd name="T50" fmla="*/ 1 w 232"/>
                  <a:gd name="T51" fmla="*/ 1 h 154"/>
                  <a:gd name="T52" fmla="*/ 1 w 232"/>
                  <a:gd name="T53" fmla="*/ 1 h 154"/>
                  <a:gd name="T54" fmla="*/ 1 w 232"/>
                  <a:gd name="T55" fmla="*/ 1 h 154"/>
                  <a:gd name="T56" fmla="*/ 1 w 232"/>
                  <a:gd name="T57" fmla="*/ 1 h 154"/>
                  <a:gd name="T58" fmla="*/ 1 w 232"/>
                  <a:gd name="T59" fmla="*/ 1 h 154"/>
                  <a:gd name="T60" fmla="*/ 1 w 232"/>
                  <a:gd name="T61" fmla="*/ 1 h 154"/>
                  <a:gd name="T62" fmla="*/ 1 w 232"/>
                  <a:gd name="T63" fmla="*/ 1 h 154"/>
                  <a:gd name="T64" fmla="*/ 1 w 232"/>
                  <a:gd name="T65" fmla="*/ 1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2"/>
                  <a:gd name="T100" fmla="*/ 0 h 154"/>
                  <a:gd name="T101" fmla="*/ 232 w 232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2" h="154">
                    <a:moveTo>
                      <a:pt x="48" y="6"/>
                    </a:moveTo>
                    <a:lnTo>
                      <a:pt x="124" y="0"/>
                    </a:lnTo>
                    <a:lnTo>
                      <a:pt x="215" y="51"/>
                    </a:lnTo>
                    <a:lnTo>
                      <a:pt x="232" y="105"/>
                    </a:lnTo>
                    <a:lnTo>
                      <a:pt x="162" y="129"/>
                    </a:lnTo>
                    <a:lnTo>
                      <a:pt x="76" y="154"/>
                    </a:lnTo>
                    <a:lnTo>
                      <a:pt x="72" y="152"/>
                    </a:lnTo>
                    <a:lnTo>
                      <a:pt x="63" y="146"/>
                    </a:lnTo>
                    <a:lnTo>
                      <a:pt x="57" y="143"/>
                    </a:lnTo>
                    <a:lnTo>
                      <a:pt x="52" y="139"/>
                    </a:lnTo>
                    <a:lnTo>
                      <a:pt x="46" y="133"/>
                    </a:lnTo>
                    <a:lnTo>
                      <a:pt x="38" y="129"/>
                    </a:lnTo>
                    <a:lnTo>
                      <a:pt x="31" y="124"/>
                    </a:lnTo>
                    <a:lnTo>
                      <a:pt x="23" y="118"/>
                    </a:lnTo>
                    <a:lnTo>
                      <a:pt x="15" y="112"/>
                    </a:lnTo>
                    <a:lnTo>
                      <a:pt x="12" y="107"/>
                    </a:lnTo>
                    <a:lnTo>
                      <a:pt x="2" y="97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0" y="82"/>
                    </a:lnTo>
                    <a:lnTo>
                      <a:pt x="2" y="76"/>
                    </a:lnTo>
                    <a:lnTo>
                      <a:pt x="6" y="70"/>
                    </a:lnTo>
                    <a:lnTo>
                      <a:pt x="10" y="61"/>
                    </a:lnTo>
                    <a:lnTo>
                      <a:pt x="14" y="55"/>
                    </a:lnTo>
                    <a:lnTo>
                      <a:pt x="17" y="48"/>
                    </a:lnTo>
                    <a:lnTo>
                      <a:pt x="23" y="40"/>
                    </a:lnTo>
                    <a:lnTo>
                      <a:pt x="27" y="32"/>
                    </a:lnTo>
                    <a:lnTo>
                      <a:pt x="31" y="27"/>
                    </a:lnTo>
                    <a:lnTo>
                      <a:pt x="34" y="19"/>
                    </a:lnTo>
                    <a:lnTo>
                      <a:pt x="40" y="15"/>
                    </a:lnTo>
                    <a:lnTo>
                      <a:pt x="46" y="8"/>
                    </a:lnTo>
                    <a:lnTo>
                      <a:pt x="48" y="6"/>
                    </a:lnTo>
                    <a:close/>
                  </a:path>
                </a:pathLst>
              </a:custGeom>
              <a:solidFill>
                <a:srgbClr val="C494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" name="Freeform 71"/>
              <p:cNvSpPr>
                <a:spLocks/>
              </p:cNvSpPr>
              <p:nvPr/>
            </p:nvSpPr>
            <p:spPr bwMode="auto">
              <a:xfrm>
                <a:off x="1971" y="543"/>
                <a:ext cx="68" cy="33"/>
              </a:xfrm>
              <a:custGeom>
                <a:avLst/>
                <a:gdLst>
                  <a:gd name="T0" fmla="*/ 1 w 135"/>
                  <a:gd name="T1" fmla="*/ 1 h 65"/>
                  <a:gd name="T2" fmla="*/ 1 w 135"/>
                  <a:gd name="T3" fmla="*/ 0 h 65"/>
                  <a:gd name="T4" fmla="*/ 1 w 135"/>
                  <a:gd name="T5" fmla="*/ 0 h 65"/>
                  <a:gd name="T6" fmla="*/ 1 w 135"/>
                  <a:gd name="T7" fmla="*/ 1 h 65"/>
                  <a:gd name="T8" fmla="*/ 0 w 135"/>
                  <a:gd name="T9" fmla="*/ 1 h 65"/>
                  <a:gd name="T10" fmla="*/ 1 w 135"/>
                  <a:gd name="T11" fmla="*/ 1 h 65"/>
                  <a:gd name="T12" fmla="*/ 1 w 135"/>
                  <a:gd name="T13" fmla="*/ 1 h 65"/>
                  <a:gd name="T14" fmla="*/ 1 w 135"/>
                  <a:gd name="T15" fmla="*/ 1 h 65"/>
                  <a:gd name="T16" fmla="*/ 1 w 135"/>
                  <a:gd name="T17" fmla="*/ 1 h 65"/>
                  <a:gd name="T18" fmla="*/ 1 w 135"/>
                  <a:gd name="T19" fmla="*/ 1 h 65"/>
                  <a:gd name="T20" fmla="*/ 1 w 135"/>
                  <a:gd name="T21" fmla="*/ 1 h 65"/>
                  <a:gd name="T22" fmla="*/ 1 w 135"/>
                  <a:gd name="T23" fmla="*/ 1 h 65"/>
                  <a:gd name="T24" fmla="*/ 1 w 135"/>
                  <a:gd name="T25" fmla="*/ 1 h 65"/>
                  <a:gd name="T26" fmla="*/ 1 w 135"/>
                  <a:gd name="T27" fmla="*/ 1 h 65"/>
                  <a:gd name="T28" fmla="*/ 1 w 135"/>
                  <a:gd name="T29" fmla="*/ 1 h 65"/>
                  <a:gd name="T30" fmla="*/ 1 w 135"/>
                  <a:gd name="T31" fmla="*/ 1 h 65"/>
                  <a:gd name="T32" fmla="*/ 1 w 135"/>
                  <a:gd name="T33" fmla="*/ 1 h 65"/>
                  <a:gd name="T34" fmla="*/ 1 w 135"/>
                  <a:gd name="T35" fmla="*/ 1 h 65"/>
                  <a:gd name="T36" fmla="*/ 1 w 135"/>
                  <a:gd name="T37" fmla="*/ 1 h 65"/>
                  <a:gd name="T38" fmla="*/ 1 w 135"/>
                  <a:gd name="T39" fmla="*/ 1 h 65"/>
                  <a:gd name="T40" fmla="*/ 1 w 135"/>
                  <a:gd name="T41" fmla="*/ 1 h 65"/>
                  <a:gd name="T42" fmla="*/ 1 w 135"/>
                  <a:gd name="T43" fmla="*/ 1 h 65"/>
                  <a:gd name="T44" fmla="*/ 1 w 135"/>
                  <a:gd name="T45" fmla="*/ 1 h 65"/>
                  <a:gd name="T46" fmla="*/ 1 w 135"/>
                  <a:gd name="T47" fmla="*/ 1 h 65"/>
                  <a:gd name="T48" fmla="*/ 1 w 135"/>
                  <a:gd name="T49" fmla="*/ 1 h 65"/>
                  <a:gd name="T50" fmla="*/ 1 w 135"/>
                  <a:gd name="T51" fmla="*/ 1 h 65"/>
                  <a:gd name="T52" fmla="*/ 1 w 135"/>
                  <a:gd name="T53" fmla="*/ 1 h 65"/>
                  <a:gd name="T54" fmla="*/ 1 w 135"/>
                  <a:gd name="T55" fmla="*/ 1 h 6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35"/>
                  <a:gd name="T85" fmla="*/ 0 h 65"/>
                  <a:gd name="T86" fmla="*/ 135 w 135"/>
                  <a:gd name="T87" fmla="*/ 65 h 6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35" h="65">
                    <a:moveTo>
                      <a:pt x="122" y="25"/>
                    </a:moveTo>
                    <a:lnTo>
                      <a:pt x="135" y="0"/>
                    </a:lnTo>
                    <a:lnTo>
                      <a:pt x="74" y="0"/>
                    </a:lnTo>
                    <a:lnTo>
                      <a:pt x="57" y="21"/>
                    </a:lnTo>
                    <a:lnTo>
                      <a:pt x="0" y="51"/>
                    </a:lnTo>
                    <a:lnTo>
                      <a:pt x="4" y="51"/>
                    </a:lnTo>
                    <a:lnTo>
                      <a:pt x="8" y="53"/>
                    </a:lnTo>
                    <a:lnTo>
                      <a:pt x="15" y="55"/>
                    </a:lnTo>
                    <a:lnTo>
                      <a:pt x="23" y="57"/>
                    </a:lnTo>
                    <a:lnTo>
                      <a:pt x="32" y="59"/>
                    </a:lnTo>
                    <a:lnTo>
                      <a:pt x="36" y="59"/>
                    </a:lnTo>
                    <a:lnTo>
                      <a:pt x="44" y="61"/>
                    </a:lnTo>
                    <a:lnTo>
                      <a:pt x="50" y="61"/>
                    </a:lnTo>
                    <a:lnTo>
                      <a:pt x="57" y="63"/>
                    </a:lnTo>
                    <a:lnTo>
                      <a:pt x="63" y="63"/>
                    </a:lnTo>
                    <a:lnTo>
                      <a:pt x="69" y="65"/>
                    </a:lnTo>
                    <a:lnTo>
                      <a:pt x="76" y="65"/>
                    </a:lnTo>
                    <a:lnTo>
                      <a:pt x="82" y="65"/>
                    </a:lnTo>
                    <a:lnTo>
                      <a:pt x="88" y="63"/>
                    </a:lnTo>
                    <a:lnTo>
                      <a:pt x="93" y="63"/>
                    </a:lnTo>
                    <a:lnTo>
                      <a:pt x="99" y="61"/>
                    </a:lnTo>
                    <a:lnTo>
                      <a:pt x="105" y="61"/>
                    </a:lnTo>
                    <a:lnTo>
                      <a:pt x="114" y="57"/>
                    </a:lnTo>
                    <a:lnTo>
                      <a:pt x="122" y="53"/>
                    </a:lnTo>
                    <a:lnTo>
                      <a:pt x="127" y="51"/>
                    </a:lnTo>
                    <a:lnTo>
                      <a:pt x="129" y="51"/>
                    </a:lnTo>
                    <a:lnTo>
                      <a:pt x="122" y="25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4" name="Freeform 72"/>
              <p:cNvSpPr>
                <a:spLocks/>
              </p:cNvSpPr>
              <p:nvPr/>
            </p:nvSpPr>
            <p:spPr bwMode="auto">
              <a:xfrm>
                <a:off x="1990" y="561"/>
                <a:ext cx="35" cy="14"/>
              </a:xfrm>
              <a:custGeom>
                <a:avLst/>
                <a:gdLst>
                  <a:gd name="T0" fmla="*/ 1 w 70"/>
                  <a:gd name="T1" fmla="*/ 0 h 29"/>
                  <a:gd name="T2" fmla="*/ 1 w 70"/>
                  <a:gd name="T3" fmla="*/ 0 h 29"/>
                  <a:gd name="T4" fmla="*/ 0 w 70"/>
                  <a:gd name="T5" fmla="*/ 0 h 29"/>
                  <a:gd name="T6" fmla="*/ 1 w 70"/>
                  <a:gd name="T7" fmla="*/ 0 h 29"/>
                  <a:gd name="T8" fmla="*/ 1 w 70"/>
                  <a:gd name="T9" fmla="*/ 0 h 29"/>
                  <a:gd name="T10" fmla="*/ 1 w 70"/>
                  <a:gd name="T11" fmla="*/ 0 h 29"/>
                  <a:gd name="T12" fmla="*/ 1 w 70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29"/>
                  <a:gd name="T23" fmla="*/ 70 w 70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29">
                    <a:moveTo>
                      <a:pt x="65" y="0"/>
                    </a:moveTo>
                    <a:lnTo>
                      <a:pt x="36" y="0"/>
                    </a:lnTo>
                    <a:lnTo>
                      <a:pt x="0" y="29"/>
                    </a:lnTo>
                    <a:lnTo>
                      <a:pt x="36" y="25"/>
                    </a:lnTo>
                    <a:lnTo>
                      <a:pt x="70" y="2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693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5" name="Freeform 73"/>
              <p:cNvSpPr>
                <a:spLocks/>
              </p:cNvSpPr>
              <p:nvPr/>
            </p:nvSpPr>
            <p:spPr bwMode="auto">
              <a:xfrm>
                <a:off x="2049" y="567"/>
                <a:ext cx="45" cy="57"/>
              </a:xfrm>
              <a:custGeom>
                <a:avLst/>
                <a:gdLst>
                  <a:gd name="T0" fmla="*/ 0 w 89"/>
                  <a:gd name="T1" fmla="*/ 1 h 114"/>
                  <a:gd name="T2" fmla="*/ 1 w 89"/>
                  <a:gd name="T3" fmla="*/ 1 h 114"/>
                  <a:gd name="T4" fmla="*/ 1 w 89"/>
                  <a:gd name="T5" fmla="*/ 1 h 114"/>
                  <a:gd name="T6" fmla="*/ 1 w 89"/>
                  <a:gd name="T7" fmla="*/ 1 h 114"/>
                  <a:gd name="T8" fmla="*/ 1 w 89"/>
                  <a:gd name="T9" fmla="*/ 0 h 114"/>
                  <a:gd name="T10" fmla="*/ 1 w 89"/>
                  <a:gd name="T11" fmla="*/ 1 h 114"/>
                  <a:gd name="T12" fmla="*/ 1 w 89"/>
                  <a:gd name="T13" fmla="*/ 1 h 114"/>
                  <a:gd name="T14" fmla="*/ 1 w 89"/>
                  <a:gd name="T15" fmla="*/ 1 h 114"/>
                  <a:gd name="T16" fmla="*/ 0 w 89"/>
                  <a:gd name="T17" fmla="*/ 1 h 114"/>
                  <a:gd name="T18" fmla="*/ 0 w 89"/>
                  <a:gd name="T19" fmla="*/ 1 h 1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114"/>
                  <a:gd name="T32" fmla="*/ 89 w 89"/>
                  <a:gd name="T33" fmla="*/ 114 h 1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114">
                    <a:moveTo>
                      <a:pt x="0" y="90"/>
                    </a:moveTo>
                    <a:lnTo>
                      <a:pt x="25" y="80"/>
                    </a:lnTo>
                    <a:lnTo>
                      <a:pt x="51" y="90"/>
                    </a:lnTo>
                    <a:lnTo>
                      <a:pt x="63" y="69"/>
                    </a:lnTo>
                    <a:lnTo>
                      <a:pt x="21" y="0"/>
                    </a:lnTo>
                    <a:lnTo>
                      <a:pt x="63" y="35"/>
                    </a:lnTo>
                    <a:lnTo>
                      <a:pt x="89" y="86"/>
                    </a:lnTo>
                    <a:lnTo>
                      <a:pt x="59" y="114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73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6" name="Freeform 74"/>
              <p:cNvSpPr>
                <a:spLocks/>
              </p:cNvSpPr>
              <p:nvPr/>
            </p:nvSpPr>
            <p:spPr bwMode="auto">
              <a:xfrm>
                <a:off x="2042" y="623"/>
                <a:ext cx="73" cy="38"/>
              </a:xfrm>
              <a:custGeom>
                <a:avLst/>
                <a:gdLst>
                  <a:gd name="T0" fmla="*/ 1 w 144"/>
                  <a:gd name="T1" fmla="*/ 1 h 76"/>
                  <a:gd name="T2" fmla="*/ 1 w 144"/>
                  <a:gd name="T3" fmla="*/ 1 h 76"/>
                  <a:gd name="T4" fmla="*/ 1 w 144"/>
                  <a:gd name="T5" fmla="*/ 1 h 76"/>
                  <a:gd name="T6" fmla="*/ 1 w 144"/>
                  <a:gd name="T7" fmla="*/ 1 h 76"/>
                  <a:gd name="T8" fmla="*/ 0 w 144"/>
                  <a:gd name="T9" fmla="*/ 1 h 76"/>
                  <a:gd name="T10" fmla="*/ 1 w 144"/>
                  <a:gd name="T11" fmla="*/ 1 h 76"/>
                  <a:gd name="T12" fmla="*/ 1 w 144"/>
                  <a:gd name="T13" fmla="*/ 1 h 76"/>
                  <a:gd name="T14" fmla="*/ 1 w 144"/>
                  <a:gd name="T15" fmla="*/ 0 h 76"/>
                  <a:gd name="T16" fmla="*/ 1 w 144"/>
                  <a:gd name="T17" fmla="*/ 1 h 76"/>
                  <a:gd name="T18" fmla="*/ 1 w 144"/>
                  <a:gd name="T19" fmla="*/ 1 h 76"/>
                  <a:gd name="T20" fmla="*/ 1 w 144"/>
                  <a:gd name="T21" fmla="*/ 1 h 76"/>
                  <a:gd name="T22" fmla="*/ 1 w 144"/>
                  <a:gd name="T23" fmla="*/ 1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4"/>
                  <a:gd name="T37" fmla="*/ 0 h 76"/>
                  <a:gd name="T38" fmla="*/ 144 w 144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4" h="76">
                    <a:moveTo>
                      <a:pt x="129" y="34"/>
                    </a:moveTo>
                    <a:lnTo>
                      <a:pt x="81" y="41"/>
                    </a:lnTo>
                    <a:lnTo>
                      <a:pt x="30" y="68"/>
                    </a:lnTo>
                    <a:lnTo>
                      <a:pt x="13" y="76"/>
                    </a:lnTo>
                    <a:lnTo>
                      <a:pt x="0" y="45"/>
                    </a:lnTo>
                    <a:lnTo>
                      <a:pt x="55" y="41"/>
                    </a:lnTo>
                    <a:lnTo>
                      <a:pt x="98" y="20"/>
                    </a:lnTo>
                    <a:lnTo>
                      <a:pt x="116" y="0"/>
                    </a:lnTo>
                    <a:lnTo>
                      <a:pt x="136" y="1"/>
                    </a:lnTo>
                    <a:lnTo>
                      <a:pt x="144" y="49"/>
                    </a:lnTo>
                    <a:lnTo>
                      <a:pt x="129" y="34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7" name="Freeform 75"/>
              <p:cNvSpPr>
                <a:spLocks/>
              </p:cNvSpPr>
              <p:nvPr/>
            </p:nvSpPr>
            <p:spPr bwMode="auto">
              <a:xfrm>
                <a:off x="1963" y="498"/>
                <a:ext cx="45" cy="43"/>
              </a:xfrm>
              <a:custGeom>
                <a:avLst/>
                <a:gdLst>
                  <a:gd name="T0" fmla="*/ 0 w 91"/>
                  <a:gd name="T1" fmla="*/ 1 h 85"/>
                  <a:gd name="T2" fmla="*/ 0 w 91"/>
                  <a:gd name="T3" fmla="*/ 1 h 85"/>
                  <a:gd name="T4" fmla="*/ 0 w 91"/>
                  <a:gd name="T5" fmla="*/ 1 h 85"/>
                  <a:gd name="T6" fmla="*/ 0 w 91"/>
                  <a:gd name="T7" fmla="*/ 0 h 85"/>
                  <a:gd name="T8" fmla="*/ 0 w 91"/>
                  <a:gd name="T9" fmla="*/ 1 h 85"/>
                  <a:gd name="T10" fmla="*/ 0 w 91"/>
                  <a:gd name="T11" fmla="*/ 1 h 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1"/>
                  <a:gd name="T19" fmla="*/ 0 h 85"/>
                  <a:gd name="T20" fmla="*/ 91 w 91"/>
                  <a:gd name="T21" fmla="*/ 85 h 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1" h="85">
                    <a:moveTo>
                      <a:pt x="91" y="72"/>
                    </a:moveTo>
                    <a:lnTo>
                      <a:pt x="48" y="85"/>
                    </a:lnTo>
                    <a:lnTo>
                      <a:pt x="0" y="34"/>
                    </a:lnTo>
                    <a:lnTo>
                      <a:pt x="40" y="0"/>
                    </a:lnTo>
                    <a:lnTo>
                      <a:pt x="91" y="72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8" name="Freeform 76"/>
              <p:cNvSpPr>
                <a:spLocks/>
              </p:cNvSpPr>
              <p:nvPr/>
            </p:nvSpPr>
            <p:spPr bwMode="auto">
              <a:xfrm>
                <a:off x="1907" y="591"/>
                <a:ext cx="28" cy="47"/>
              </a:xfrm>
              <a:custGeom>
                <a:avLst/>
                <a:gdLst>
                  <a:gd name="T0" fmla="*/ 1 w 55"/>
                  <a:gd name="T1" fmla="*/ 1 h 93"/>
                  <a:gd name="T2" fmla="*/ 1 w 55"/>
                  <a:gd name="T3" fmla="*/ 1 h 93"/>
                  <a:gd name="T4" fmla="*/ 1 w 55"/>
                  <a:gd name="T5" fmla="*/ 1 h 93"/>
                  <a:gd name="T6" fmla="*/ 1 w 55"/>
                  <a:gd name="T7" fmla="*/ 1 h 93"/>
                  <a:gd name="T8" fmla="*/ 1 w 55"/>
                  <a:gd name="T9" fmla="*/ 1 h 93"/>
                  <a:gd name="T10" fmla="*/ 1 w 55"/>
                  <a:gd name="T11" fmla="*/ 1 h 93"/>
                  <a:gd name="T12" fmla="*/ 1 w 55"/>
                  <a:gd name="T13" fmla="*/ 1 h 93"/>
                  <a:gd name="T14" fmla="*/ 1 w 55"/>
                  <a:gd name="T15" fmla="*/ 1 h 93"/>
                  <a:gd name="T16" fmla="*/ 1 w 55"/>
                  <a:gd name="T17" fmla="*/ 1 h 93"/>
                  <a:gd name="T18" fmla="*/ 1 w 55"/>
                  <a:gd name="T19" fmla="*/ 1 h 93"/>
                  <a:gd name="T20" fmla="*/ 1 w 55"/>
                  <a:gd name="T21" fmla="*/ 1 h 93"/>
                  <a:gd name="T22" fmla="*/ 1 w 55"/>
                  <a:gd name="T23" fmla="*/ 1 h 93"/>
                  <a:gd name="T24" fmla="*/ 1 w 55"/>
                  <a:gd name="T25" fmla="*/ 1 h 93"/>
                  <a:gd name="T26" fmla="*/ 1 w 55"/>
                  <a:gd name="T27" fmla="*/ 1 h 93"/>
                  <a:gd name="T28" fmla="*/ 0 w 55"/>
                  <a:gd name="T29" fmla="*/ 1 h 93"/>
                  <a:gd name="T30" fmla="*/ 0 w 55"/>
                  <a:gd name="T31" fmla="*/ 1 h 93"/>
                  <a:gd name="T32" fmla="*/ 0 w 55"/>
                  <a:gd name="T33" fmla="*/ 1 h 93"/>
                  <a:gd name="T34" fmla="*/ 1 w 55"/>
                  <a:gd name="T35" fmla="*/ 1 h 93"/>
                  <a:gd name="T36" fmla="*/ 1 w 55"/>
                  <a:gd name="T37" fmla="*/ 1 h 93"/>
                  <a:gd name="T38" fmla="*/ 1 w 55"/>
                  <a:gd name="T39" fmla="*/ 0 h 93"/>
                  <a:gd name="T40" fmla="*/ 1 w 55"/>
                  <a:gd name="T41" fmla="*/ 1 h 93"/>
                  <a:gd name="T42" fmla="*/ 1 w 55"/>
                  <a:gd name="T43" fmla="*/ 1 h 93"/>
                  <a:gd name="T44" fmla="*/ 1 w 55"/>
                  <a:gd name="T45" fmla="*/ 1 h 93"/>
                  <a:gd name="T46" fmla="*/ 1 w 55"/>
                  <a:gd name="T47" fmla="*/ 1 h 93"/>
                  <a:gd name="T48" fmla="*/ 1 w 55"/>
                  <a:gd name="T49" fmla="*/ 1 h 93"/>
                  <a:gd name="T50" fmla="*/ 1 w 55"/>
                  <a:gd name="T51" fmla="*/ 1 h 93"/>
                  <a:gd name="T52" fmla="*/ 1 w 55"/>
                  <a:gd name="T53" fmla="*/ 1 h 9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"/>
                  <a:gd name="T82" fmla="*/ 0 h 93"/>
                  <a:gd name="T83" fmla="*/ 55 w 55"/>
                  <a:gd name="T84" fmla="*/ 93 h 9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" h="93">
                    <a:moveTo>
                      <a:pt x="55" y="38"/>
                    </a:moveTo>
                    <a:lnTo>
                      <a:pt x="47" y="55"/>
                    </a:lnTo>
                    <a:lnTo>
                      <a:pt x="42" y="93"/>
                    </a:lnTo>
                    <a:lnTo>
                      <a:pt x="40" y="91"/>
                    </a:lnTo>
                    <a:lnTo>
                      <a:pt x="34" y="84"/>
                    </a:lnTo>
                    <a:lnTo>
                      <a:pt x="32" y="78"/>
                    </a:lnTo>
                    <a:lnTo>
                      <a:pt x="28" y="72"/>
                    </a:lnTo>
                    <a:lnTo>
                      <a:pt x="23" y="66"/>
                    </a:lnTo>
                    <a:lnTo>
                      <a:pt x="21" y="61"/>
                    </a:lnTo>
                    <a:lnTo>
                      <a:pt x="15" y="53"/>
                    </a:lnTo>
                    <a:lnTo>
                      <a:pt x="11" y="46"/>
                    </a:lnTo>
                    <a:lnTo>
                      <a:pt x="7" y="40"/>
                    </a:lnTo>
                    <a:lnTo>
                      <a:pt x="5" y="32"/>
                    </a:lnTo>
                    <a:lnTo>
                      <a:pt x="2" y="27"/>
                    </a:lnTo>
                    <a:lnTo>
                      <a:pt x="0" y="21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7" y="2"/>
                    </a:lnTo>
                    <a:lnTo>
                      <a:pt x="13" y="0"/>
                    </a:lnTo>
                    <a:lnTo>
                      <a:pt x="23" y="4"/>
                    </a:lnTo>
                    <a:lnTo>
                      <a:pt x="28" y="6"/>
                    </a:lnTo>
                    <a:lnTo>
                      <a:pt x="36" y="8"/>
                    </a:lnTo>
                    <a:lnTo>
                      <a:pt x="40" y="9"/>
                    </a:lnTo>
                    <a:lnTo>
                      <a:pt x="42" y="11"/>
                    </a:lnTo>
                    <a:lnTo>
                      <a:pt x="55" y="38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9" name="Freeform 77"/>
              <p:cNvSpPr>
                <a:spLocks/>
              </p:cNvSpPr>
              <p:nvPr/>
            </p:nvSpPr>
            <p:spPr bwMode="auto">
              <a:xfrm>
                <a:off x="1963" y="593"/>
                <a:ext cx="76" cy="51"/>
              </a:xfrm>
              <a:custGeom>
                <a:avLst/>
                <a:gdLst>
                  <a:gd name="T0" fmla="*/ 1 w 152"/>
                  <a:gd name="T1" fmla="*/ 0 h 102"/>
                  <a:gd name="T2" fmla="*/ 1 w 152"/>
                  <a:gd name="T3" fmla="*/ 1 h 102"/>
                  <a:gd name="T4" fmla="*/ 1 w 152"/>
                  <a:gd name="T5" fmla="*/ 1 h 102"/>
                  <a:gd name="T6" fmla="*/ 1 w 152"/>
                  <a:gd name="T7" fmla="*/ 1 h 102"/>
                  <a:gd name="T8" fmla="*/ 1 w 152"/>
                  <a:gd name="T9" fmla="*/ 1 h 102"/>
                  <a:gd name="T10" fmla="*/ 1 w 152"/>
                  <a:gd name="T11" fmla="*/ 1 h 102"/>
                  <a:gd name="T12" fmla="*/ 1 w 152"/>
                  <a:gd name="T13" fmla="*/ 1 h 102"/>
                  <a:gd name="T14" fmla="*/ 1 w 152"/>
                  <a:gd name="T15" fmla="*/ 1 h 102"/>
                  <a:gd name="T16" fmla="*/ 0 w 152"/>
                  <a:gd name="T17" fmla="*/ 1 h 102"/>
                  <a:gd name="T18" fmla="*/ 1 w 152"/>
                  <a:gd name="T19" fmla="*/ 0 h 102"/>
                  <a:gd name="T20" fmla="*/ 1 w 152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52"/>
                  <a:gd name="T34" fmla="*/ 0 h 102"/>
                  <a:gd name="T35" fmla="*/ 152 w 152"/>
                  <a:gd name="T36" fmla="*/ 102 h 10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52" h="102">
                    <a:moveTo>
                      <a:pt x="17" y="0"/>
                    </a:moveTo>
                    <a:lnTo>
                      <a:pt x="103" y="7"/>
                    </a:lnTo>
                    <a:lnTo>
                      <a:pt x="152" y="7"/>
                    </a:lnTo>
                    <a:lnTo>
                      <a:pt x="146" y="28"/>
                    </a:lnTo>
                    <a:lnTo>
                      <a:pt x="112" y="51"/>
                    </a:lnTo>
                    <a:lnTo>
                      <a:pt x="95" y="102"/>
                    </a:lnTo>
                    <a:lnTo>
                      <a:pt x="40" y="81"/>
                    </a:lnTo>
                    <a:lnTo>
                      <a:pt x="51" y="28"/>
                    </a:lnTo>
                    <a:lnTo>
                      <a:pt x="0" y="2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0" name="Freeform 78"/>
              <p:cNvSpPr>
                <a:spLocks/>
              </p:cNvSpPr>
              <p:nvPr/>
            </p:nvSpPr>
            <p:spPr bwMode="auto">
              <a:xfrm>
                <a:off x="2051" y="586"/>
                <a:ext cx="17" cy="21"/>
              </a:xfrm>
              <a:custGeom>
                <a:avLst/>
                <a:gdLst>
                  <a:gd name="T0" fmla="*/ 1 w 34"/>
                  <a:gd name="T1" fmla="*/ 0 h 42"/>
                  <a:gd name="T2" fmla="*/ 1 w 34"/>
                  <a:gd name="T3" fmla="*/ 1 h 42"/>
                  <a:gd name="T4" fmla="*/ 1 w 34"/>
                  <a:gd name="T5" fmla="*/ 1 h 42"/>
                  <a:gd name="T6" fmla="*/ 0 w 34"/>
                  <a:gd name="T7" fmla="*/ 1 h 42"/>
                  <a:gd name="T8" fmla="*/ 1 w 34"/>
                  <a:gd name="T9" fmla="*/ 0 h 42"/>
                  <a:gd name="T10" fmla="*/ 1 w 34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42"/>
                  <a:gd name="T20" fmla="*/ 34 w 34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42">
                    <a:moveTo>
                      <a:pt x="17" y="0"/>
                    </a:moveTo>
                    <a:lnTo>
                      <a:pt x="34" y="31"/>
                    </a:lnTo>
                    <a:lnTo>
                      <a:pt x="4" y="42"/>
                    </a:lnTo>
                    <a:lnTo>
                      <a:pt x="0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CFAD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" name="Freeform 79"/>
              <p:cNvSpPr>
                <a:spLocks/>
              </p:cNvSpPr>
              <p:nvPr/>
            </p:nvSpPr>
            <p:spPr bwMode="auto">
              <a:xfrm>
                <a:off x="2036" y="543"/>
                <a:ext cx="17" cy="21"/>
              </a:xfrm>
              <a:custGeom>
                <a:avLst/>
                <a:gdLst>
                  <a:gd name="T0" fmla="*/ 0 w 35"/>
                  <a:gd name="T1" fmla="*/ 1 h 42"/>
                  <a:gd name="T2" fmla="*/ 0 w 35"/>
                  <a:gd name="T3" fmla="*/ 1 h 42"/>
                  <a:gd name="T4" fmla="*/ 0 w 35"/>
                  <a:gd name="T5" fmla="*/ 1 h 42"/>
                  <a:gd name="T6" fmla="*/ 0 w 35"/>
                  <a:gd name="T7" fmla="*/ 0 h 42"/>
                  <a:gd name="T8" fmla="*/ 0 w 35"/>
                  <a:gd name="T9" fmla="*/ 1 h 42"/>
                  <a:gd name="T10" fmla="*/ 0 w 35"/>
                  <a:gd name="T11" fmla="*/ 1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2"/>
                  <a:gd name="T20" fmla="*/ 35 w 35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2">
                    <a:moveTo>
                      <a:pt x="21" y="4"/>
                    </a:moveTo>
                    <a:lnTo>
                      <a:pt x="35" y="42"/>
                    </a:lnTo>
                    <a:lnTo>
                      <a:pt x="14" y="42"/>
                    </a:lnTo>
                    <a:lnTo>
                      <a:pt x="0" y="0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C299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" name="Freeform 80"/>
              <p:cNvSpPr>
                <a:spLocks/>
              </p:cNvSpPr>
              <p:nvPr/>
            </p:nvSpPr>
            <p:spPr bwMode="auto">
              <a:xfrm>
                <a:off x="2019" y="651"/>
                <a:ext cx="40" cy="49"/>
              </a:xfrm>
              <a:custGeom>
                <a:avLst/>
                <a:gdLst>
                  <a:gd name="T0" fmla="*/ 0 w 82"/>
                  <a:gd name="T1" fmla="*/ 0 h 99"/>
                  <a:gd name="T2" fmla="*/ 0 w 82"/>
                  <a:gd name="T3" fmla="*/ 0 h 99"/>
                  <a:gd name="T4" fmla="*/ 0 w 82"/>
                  <a:gd name="T5" fmla="*/ 0 h 99"/>
                  <a:gd name="T6" fmla="*/ 0 w 82"/>
                  <a:gd name="T7" fmla="*/ 0 h 99"/>
                  <a:gd name="T8" fmla="*/ 0 w 82"/>
                  <a:gd name="T9" fmla="*/ 0 h 99"/>
                  <a:gd name="T10" fmla="*/ 0 w 82"/>
                  <a:gd name="T11" fmla="*/ 0 h 99"/>
                  <a:gd name="T12" fmla="*/ 0 w 82"/>
                  <a:gd name="T13" fmla="*/ 0 h 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2"/>
                  <a:gd name="T22" fmla="*/ 0 h 99"/>
                  <a:gd name="T23" fmla="*/ 82 w 82"/>
                  <a:gd name="T24" fmla="*/ 99 h 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2" h="99">
                    <a:moveTo>
                      <a:pt x="31" y="0"/>
                    </a:moveTo>
                    <a:lnTo>
                      <a:pt x="44" y="42"/>
                    </a:lnTo>
                    <a:lnTo>
                      <a:pt x="82" y="72"/>
                    </a:lnTo>
                    <a:lnTo>
                      <a:pt x="51" y="99"/>
                    </a:lnTo>
                    <a:lnTo>
                      <a:pt x="0" y="1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A69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3" name="Freeform 81"/>
              <p:cNvSpPr>
                <a:spLocks/>
              </p:cNvSpPr>
              <p:nvPr/>
            </p:nvSpPr>
            <p:spPr bwMode="auto">
              <a:xfrm>
                <a:off x="2022" y="624"/>
                <a:ext cx="27" cy="22"/>
              </a:xfrm>
              <a:custGeom>
                <a:avLst/>
                <a:gdLst>
                  <a:gd name="T0" fmla="*/ 1 w 53"/>
                  <a:gd name="T1" fmla="*/ 0 h 44"/>
                  <a:gd name="T2" fmla="*/ 0 w 53"/>
                  <a:gd name="T3" fmla="*/ 1 h 44"/>
                  <a:gd name="T4" fmla="*/ 1 w 53"/>
                  <a:gd name="T5" fmla="*/ 1 h 44"/>
                  <a:gd name="T6" fmla="*/ 1 w 53"/>
                  <a:gd name="T7" fmla="*/ 0 h 44"/>
                  <a:gd name="T8" fmla="*/ 1 w 53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44"/>
                  <a:gd name="T17" fmla="*/ 53 w 53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44">
                    <a:moveTo>
                      <a:pt x="53" y="0"/>
                    </a:moveTo>
                    <a:lnTo>
                      <a:pt x="0" y="44"/>
                    </a:lnTo>
                    <a:lnTo>
                      <a:pt x="13" y="1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A69C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4" name="Freeform 82"/>
              <p:cNvSpPr>
                <a:spLocks/>
              </p:cNvSpPr>
              <p:nvPr/>
            </p:nvSpPr>
            <p:spPr bwMode="auto">
              <a:xfrm>
                <a:off x="2008" y="661"/>
                <a:ext cx="31" cy="65"/>
              </a:xfrm>
              <a:custGeom>
                <a:avLst/>
                <a:gdLst>
                  <a:gd name="T0" fmla="*/ 1 w 61"/>
                  <a:gd name="T1" fmla="*/ 1 h 129"/>
                  <a:gd name="T2" fmla="*/ 1 w 61"/>
                  <a:gd name="T3" fmla="*/ 1 h 129"/>
                  <a:gd name="T4" fmla="*/ 0 w 61"/>
                  <a:gd name="T5" fmla="*/ 0 h 129"/>
                  <a:gd name="T6" fmla="*/ 1 w 61"/>
                  <a:gd name="T7" fmla="*/ 1 h 129"/>
                  <a:gd name="T8" fmla="*/ 1 w 61"/>
                  <a:gd name="T9" fmla="*/ 1 h 129"/>
                  <a:gd name="T10" fmla="*/ 1 w 61"/>
                  <a:gd name="T11" fmla="*/ 1 h 1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1"/>
                  <a:gd name="T19" fmla="*/ 0 h 129"/>
                  <a:gd name="T20" fmla="*/ 61 w 61"/>
                  <a:gd name="T21" fmla="*/ 129 h 1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1" h="129">
                    <a:moveTo>
                      <a:pt x="61" y="129"/>
                    </a:moveTo>
                    <a:lnTo>
                      <a:pt x="21" y="112"/>
                    </a:lnTo>
                    <a:lnTo>
                      <a:pt x="0" y="0"/>
                    </a:lnTo>
                    <a:lnTo>
                      <a:pt x="29" y="64"/>
                    </a:lnTo>
                    <a:lnTo>
                      <a:pt x="61" y="129"/>
                    </a:lnTo>
                    <a:close/>
                  </a:path>
                </a:pathLst>
              </a:custGeom>
              <a:solidFill>
                <a:srgbClr val="5E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5" name="Freeform 83"/>
              <p:cNvSpPr>
                <a:spLocks/>
              </p:cNvSpPr>
              <p:nvPr/>
            </p:nvSpPr>
            <p:spPr bwMode="auto">
              <a:xfrm>
                <a:off x="2049" y="530"/>
                <a:ext cx="41" cy="43"/>
              </a:xfrm>
              <a:custGeom>
                <a:avLst/>
                <a:gdLst>
                  <a:gd name="T0" fmla="*/ 1 w 82"/>
                  <a:gd name="T1" fmla="*/ 1 h 86"/>
                  <a:gd name="T2" fmla="*/ 1 w 82"/>
                  <a:gd name="T3" fmla="*/ 1 h 86"/>
                  <a:gd name="T4" fmla="*/ 1 w 82"/>
                  <a:gd name="T5" fmla="*/ 1 h 86"/>
                  <a:gd name="T6" fmla="*/ 1 w 82"/>
                  <a:gd name="T7" fmla="*/ 0 h 86"/>
                  <a:gd name="T8" fmla="*/ 1 w 82"/>
                  <a:gd name="T9" fmla="*/ 1 h 86"/>
                  <a:gd name="T10" fmla="*/ 0 w 82"/>
                  <a:gd name="T11" fmla="*/ 1 h 86"/>
                  <a:gd name="T12" fmla="*/ 1 w 82"/>
                  <a:gd name="T13" fmla="*/ 1 h 86"/>
                  <a:gd name="T14" fmla="*/ 1 w 82"/>
                  <a:gd name="T15" fmla="*/ 1 h 86"/>
                  <a:gd name="T16" fmla="*/ 1 w 82"/>
                  <a:gd name="T17" fmla="*/ 1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"/>
                  <a:gd name="T28" fmla="*/ 0 h 86"/>
                  <a:gd name="T29" fmla="*/ 82 w 82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" h="86">
                    <a:moveTo>
                      <a:pt x="34" y="86"/>
                    </a:moveTo>
                    <a:lnTo>
                      <a:pt x="34" y="40"/>
                    </a:lnTo>
                    <a:lnTo>
                      <a:pt x="82" y="14"/>
                    </a:lnTo>
                    <a:lnTo>
                      <a:pt x="51" y="0"/>
                    </a:lnTo>
                    <a:lnTo>
                      <a:pt x="17" y="8"/>
                    </a:lnTo>
                    <a:lnTo>
                      <a:pt x="0" y="27"/>
                    </a:lnTo>
                    <a:lnTo>
                      <a:pt x="17" y="55"/>
                    </a:lnTo>
                    <a:lnTo>
                      <a:pt x="34" y="86"/>
                    </a:lnTo>
                    <a:close/>
                  </a:path>
                </a:pathLst>
              </a:custGeom>
              <a:solidFill>
                <a:srgbClr val="7D4D1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6" name="Freeform 84"/>
              <p:cNvSpPr>
                <a:spLocks/>
              </p:cNvSpPr>
              <p:nvPr/>
            </p:nvSpPr>
            <p:spPr bwMode="auto">
              <a:xfrm>
                <a:off x="2077" y="534"/>
                <a:ext cx="32" cy="35"/>
              </a:xfrm>
              <a:custGeom>
                <a:avLst/>
                <a:gdLst>
                  <a:gd name="T0" fmla="*/ 0 w 65"/>
                  <a:gd name="T1" fmla="*/ 1 h 70"/>
                  <a:gd name="T2" fmla="*/ 0 w 65"/>
                  <a:gd name="T3" fmla="*/ 1 h 70"/>
                  <a:gd name="T4" fmla="*/ 0 w 65"/>
                  <a:gd name="T5" fmla="*/ 1 h 70"/>
                  <a:gd name="T6" fmla="*/ 0 w 65"/>
                  <a:gd name="T7" fmla="*/ 1 h 70"/>
                  <a:gd name="T8" fmla="*/ 0 w 65"/>
                  <a:gd name="T9" fmla="*/ 1 h 70"/>
                  <a:gd name="T10" fmla="*/ 0 w 65"/>
                  <a:gd name="T11" fmla="*/ 0 h 70"/>
                  <a:gd name="T12" fmla="*/ 0 w 65"/>
                  <a:gd name="T13" fmla="*/ 1 h 70"/>
                  <a:gd name="T14" fmla="*/ 0 w 65"/>
                  <a:gd name="T15" fmla="*/ 1 h 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70"/>
                  <a:gd name="T26" fmla="*/ 65 w 65"/>
                  <a:gd name="T27" fmla="*/ 70 h 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70">
                    <a:moveTo>
                      <a:pt x="65" y="19"/>
                    </a:moveTo>
                    <a:lnTo>
                      <a:pt x="48" y="70"/>
                    </a:lnTo>
                    <a:lnTo>
                      <a:pt x="34" y="26"/>
                    </a:lnTo>
                    <a:lnTo>
                      <a:pt x="0" y="34"/>
                    </a:lnTo>
                    <a:lnTo>
                      <a:pt x="4" y="19"/>
                    </a:lnTo>
                    <a:lnTo>
                      <a:pt x="30" y="0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7" name="Freeform 85"/>
              <p:cNvSpPr>
                <a:spLocks/>
              </p:cNvSpPr>
              <p:nvPr/>
            </p:nvSpPr>
            <p:spPr bwMode="auto">
              <a:xfrm>
                <a:off x="2073" y="526"/>
                <a:ext cx="34" cy="17"/>
              </a:xfrm>
              <a:custGeom>
                <a:avLst/>
                <a:gdLst>
                  <a:gd name="T0" fmla="*/ 0 w 69"/>
                  <a:gd name="T1" fmla="*/ 0 h 34"/>
                  <a:gd name="T2" fmla="*/ 0 w 69"/>
                  <a:gd name="T3" fmla="*/ 1 h 34"/>
                  <a:gd name="T4" fmla="*/ 0 w 69"/>
                  <a:gd name="T5" fmla="*/ 1 h 34"/>
                  <a:gd name="T6" fmla="*/ 0 w 69"/>
                  <a:gd name="T7" fmla="*/ 1 h 34"/>
                  <a:gd name="T8" fmla="*/ 0 w 69"/>
                  <a:gd name="T9" fmla="*/ 0 h 34"/>
                  <a:gd name="T10" fmla="*/ 0 w 69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34"/>
                  <a:gd name="T20" fmla="*/ 69 w 69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34">
                    <a:moveTo>
                      <a:pt x="25" y="0"/>
                    </a:moveTo>
                    <a:lnTo>
                      <a:pt x="69" y="15"/>
                    </a:lnTo>
                    <a:lnTo>
                      <a:pt x="63" y="34"/>
                    </a:lnTo>
                    <a:lnTo>
                      <a:pt x="0" y="13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8" name="Freeform 86"/>
              <p:cNvSpPr>
                <a:spLocks/>
              </p:cNvSpPr>
              <p:nvPr/>
            </p:nvSpPr>
            <p:spPr bwMode="auto">
              <a:xfrm>
                <a:off x="2039" y="627"/>
                <a:ext cx="34" cy="15"/>
              </a:xfrm>
              <a:custGeom>
                <a:avLst/>
                <a:gdLst>
                  <a:gd name="T0" fmla="*/ 1 w 68"/>
                  <a:gd name="T1" fmla="*/ 0 h 31"/>
                  <a:gd name="T2" fmla="*/ 1 w 68"/>
                  <a:gd name="T3" fmla="*/ 0 h 31"/>
                  <a:gd name="T4" fmla="*/ 0 w 68"/>
                  <a:gd name="T5" fmla="*/ 0 h 31"/>
                  <a:gd name="T6" fmla="*/ 1 w 68"/>
                  <a:gd name="T7" fmla="*/ 0 h 31"/>
                  <a:gd name="T8" fmla="*/ 1 w 68"/>
                  <a:gd name="T9" fmla="*/ 0 h 31"/>
                  <a:gd name="T10" fmla="*/ 1 w 68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31"/>
                  <a:gd name="T20" fmla="*/ 68 w 68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31">
                    <a:moveTo>
                      <a:pt x="68" y="17"/>
                    </a:moveTo>
                    <a:lnTo>
                      <a:pt x="42" y="31"/>
                    </a:lnTo>
                    <a:lnTo>
                      <a:pt x="0" y="31"/>
                    </a:lnTo>
                    <a:lnTo>
                      <a:pt x="29" y="0"/>
                    </a:lnTo>
                    <a:lnTo>
                      <a:pt x="68" y="17"/>
                    </a:lnTo>
                    <a:close/>
                  </a:path>
                </a:pathLst>
              </a:custGeom>
              <a:solidFill>
                <a:srgbClr val="8F82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9" name="Freeform 87"/>
              <p:cNvSpPr>
                <a:spLocks/>
              </p:cNvSpPr>
              <p:nvPr/>
            </p:nvSpPr>
            <p:spPr bwMode="auto">
              <a:xfrm>
                <a:off x="2115" y="623"/>
                <a:ext cx="43" cy="94"/>
              </a:xfrm>
              <a:custGeom>
                <a:avLst/>
                <a:gdLst>
                  <a:gd name="T0" fmla="*/ 0 w 88"/>
                  <a:gd name="T1" fmla="*/ 0 h 188"/>
                  <a:gd name="T2" fmla="*/ 0 w 88"/>
                  <a:gd name="T3" fmla="*/ 1 h 188"/>
                  <a:gd name="T4" fmla="*/ 0 w 88"/>
                  <a:gd name="T5" fmla="*/ 1 h 188"/>
                  <a:gd name="T6" fmla="*/ 0 w 88"/>
                  <a:gd name="T7" fmla="*/ 1 h 188"/>
                  <a:gd name="T8" fmla="*/ 0 w 88"/>
                  <a:gd name="T9" fmla="*/ 1 h 188"/>
                  <a:gd name="T10" fmla="*/ 0 w 88"/>
                  <a:gd name="T11" fmla="*/ 0 h 188"/>
                  <a:gd name="T12" fmla="*/ 0 w 88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8"/>
                  <a:gd name="T22" fmla="*/ 0 h 188"/>
                  <a:gd name="T23" fmla="*/ 88 w 88"/>
                  <a:gd name="T24" fmla="*/ 188 h 1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8" h="188">
                    <a:moveTo>
                      <a:pt x="70" y="0"/>
                    </a:moveTo>
                    <a:lnTo>
                      <a:pt x="88" y="140"/>
                    </a:lnTo>
                    <a:lnTo>
                      <a:pt x="19" y="188"/>
                    </a:lnTo>
                    <a:lnTo>
                      <a:pt x="0" y="167"/>
                    </a:lnTo>
                    <a:lnTo>
                      <a:pt x="67" y="117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0" name="Freeform 88"/>
              <p:cNvSpPr>
                <a:spLocks/>
              </p:cNvSpPr>
              <p:nvPr/>
            </p:nvSpPr>
            <p:spPr bwMode="auto">
              <a:xfrm>
                <a:off x="2075" y="567"/>
                <a:ext cx="29" cy="40"/>
              </a:xfrm>
              <a:custGeom>
                <a:avLst/>
                <a:gdLst>
                  <a:gd name="T0" fmla="*/ 0 w 59"/>
                  <a:gd name="T1" fmla="*/ 1 h 80"/>
                  <a:gd name="T2" fmla="*/ 0 w 59"/>
                  <a:gd name="T3" fmla="*/ 1 h 80"/>
                  <a:gd name="T4" fmla="*/ 0 w 59"/>
                  <a:gd name="T5" fmla="*/ 1 h 80"/>
                  <a:gd name="T6" fmla="*/ 0 w 59"/>
                  <a:gd name="T7" fmla="*/ 1 h 80"/>
                  <a:gd name="T8" fmla="*/ 0 w 59"/>
                  <a:gd name="T9" fmla="*/ 0 h 80"/>
                  <a:gd name="T10" fmla="*/ 0 w 59"/>
                  <a:gd name="T11" fmla="*/ 1 h 80"/>
                  <a:gd name="T12" fmla="*/ 0 w 59"/>
                  <a:gd name="T13" fmla="*/ 1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9"/>
                  <a:gd name="T22" fmla="*/ 0 h 80"/>
                  <a:gd name="T23" fmla="*/ 59 w 59"/>
                  <a:gd name="T24" fmla="*/ 80 h 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9" h="80">
                    <a:moveTo>
                      <a:pt x="0" y="8"/>
                    </a:moveTo>
                    <a:lnTo>
                      <a:pt x="34" y="69"/>
                    </a:lnTo>
                    <a:lnTo>
                      <a:pt x="59" y="80"/>
                    </a:lnTo>
                    <a:lnTo>
                      <a:pt x="59" y="16"/>
                    </a:lnTo>
                    <a:lnTo>
                      <a:pt x="2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1" name="Freeform 89"/>
              <p:cNvSpPr>
                <a:spLocks/>
              </p:cNvSpPr>
              <p:nvPr/>
            </p:nvSpPr>
            <p:spPr bwMode="auto">
              <a:xfrm>
                <a:off x="1967" y="1101"/>
                <a:ext cx="79" cy="27"/>
              </a:xfrm>
              <a:custGeom>
                <a:avLst/>
                <a:gdLst>
                  <a:gd name="T0" fmla="*/ 0 w 157"/>
                  <a:gd name="T1" fmla="*/ 0 h 53"/>
                  <a:gd name="T2" fmla="*/ 1 w 157"/>
                  <a:gd name="T3" fmla="*/ 1 h 53"/>
                  <a:gd name="T4" fmla="*/ 1 w 157"/>
                  <a:gd name="T5" fmla="*/ 0 h 53"/>
                  <a:gd name="T6" fmla="*/ 1 w 157"/>
                  <a:gd name="T7" fmla="*/ 1 h 53"/>
                  <a:gd name="T8" fmla="*/ 1 w 157"/>
                  <a:gd name="T9" fmla="*/ 1 h 53"/>
                  <a:gd name="T10" fmla="*/ 1 w 157"/>
                  <a:gd name="T11" fmla="*/ 1 h 53"/>
                  <a:gd name="T12" fmla="*/ 0 w 157"/>
                  <a:gd name="T13" fmla="*/ 0 h 53"/>
                  <a:gd name="T14" fmla="*/ 0 w 157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7"/>
                  <a:gd name="T25" fmla="*/ 0 h 53"/>
                  <a:gd name="T26" fmla="*/ 157 w 157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7" h="53">
                    <a:moveTo>
                      <a:pt x="0" y="0"/>
                    </a:moveTo>
                    <a:lnTo>
                      <a:pt x="68" y="5"/>
                    </a:lnTo>
                    <a:lnTo>
                      <a:pt x="157" y="0"/>
                    </a:lnTo>
                    <a:lnTo>
                      <a:pt x="153" y="36"/>
                    </a:lnTo>
                    <a:lnTo>
                      <a:pt x="55" y="40"/>
                    </a:lnTo>
                    <a:lnTo>
                      <a:pt x="20" y="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2" name="Freeform 90"/>
              <p:cNvSpPr>
                <a:spLocks/>
              </p:cNvSpPr>
              <p:nvPr/>
            </p:nvSpPr>
            <p:spPr bwMode="auto">
              <a:xfrm>
                <a:off x="2017" y="1128"/>
                <a:ext cx="90" cy="24"/>
              </a:xfrm>
              <a:custGeom>
                <a:avLst/>
                <a:gdLst>
                  <a:gd name="T0" fmla="*/ 0 w 181"/>
                  <a:gd name="T1" fmla="*/ 1 h 48"/>
                  <a:gd name="T2" fmla="*/ 0 w 181"/>
                  <a:gd name="T3" fmla="*/ 1 h 48"/>
                  <a:gd name="T4" fmla="*/ 0 w 181"/>
                  <a:gd name="T5" fmla="*/ 0 h 48"/>
                  <a:gd name="T6" fmla="*/ 0 w 181"/>
                  <a:gd name="T7" fmla="*/ 1 h 48"/>
                  <a:gd name="T8" fmla="*/ 0 w 181"/>
                  <a:gd name="T9" fmla="*/ 1 h 48"/>
                  <a:gd name="T10" fmla="*/ 0 w 181"/>
                  <a:gd name="T11" fmla="*/ 1 h 48"/>
                  <a:gd name="T12" fmla="*/ 0 w 181"/>
                  <a:gd name="T13" fmla="*/ 1 h 48"/>
                  <a:gd name="T14" fmla="*/ 0 w 181"/>
                  <a:gd name="T15" fmla="*/ 1 h 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1"/>
                  <a:gd name="T25" fmla="*/ 0 h 48"/>
                  <a:gd name="T26" fmla="*/ 181 w 181"/>
                  <a:gd name="T27" fmla="*/ 48 h 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1" h="48">
                    <a:moveTo>
                      <a:pt x="31" y="25"/>
                    </a:moveTo>
                    <a:lnTo>
                      <a:pt x="90" y="17"/>
                    </a:lnTo>
                    <a:lnTo>
                      <a:pt x="154" y="0"/>
                    </a:lnTo>
                    <a:lnTo>
                      <a:pt x="181" y="13"/>
                    </a:lnTo>
                    <a:lnTo>
                      <a:pt x="112" y="44"/>
                    </a:lnTo>
                    <a:lnTo>
                      <a:pt x="0" y="48"/>
                    </a:lnTo>
                    <a:lnTo>
                      <a:pt x="31" y="25"/>
                    </a:lnTo>
                    <a:close/>
                  </a:path>
                </a:pathLst>
              </a:custGeom>
              <a:solidFill>
                <a:srgbClr val="DEAD9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3" name="Freeform 91"/>
              <p:cNvSpPr>
                <a:spLocks/>
              </p:cNvSpPr>
              <p:nvPr/>
            </p:nvSpPr>
            <p:spPr bwMode="auto">
              <a:xfrm>
                <a:off x="2014" y="1135"/>
                <a:ext cx="93" cy="36"/>
              </a:xfrm>
              <a:custGeom>
                <a:avLst/>
                <a:gdLst>
                  <a:gd name="T0" fmla="*/ 1 w 186"/>
                  <a:gd name="T1" fmla="*/ 0 h 73"/>
                  <a:gd name="T2" fmla="*/ 1 w 186"/>
                  <a:gd name="T3" fmla="*/ 0 h 73"/>
                  <a:gd name="T4" fmla="*/ 1 w 186"/>
                  <a:gd name="T5" fmla="*/ 0 h 73"/>
                  <a:gd name="T6" fmla="*/ 1 w 186"/>
                  <a:gd name="T7" fmla="*/ 0 h 73"/>
                  <a:gd name="T8" fmla="*/ 0 w 186"/>
                  <a:gd name="T9" fmla="*/ 0 h 73"/>
                  <a:gd name="T10" fmla="*/ 1 w 186"/>
                  <a:gd name="T11" fmla="*/ 0 h 73"/>
                  <a:gd name="T12" fmla="*/ 1 w 186"/>
                  <a:gd name="T13" fmla="*/ 0 h 73"/>
                  <a:gd name="T14" fmla="*/ 1 w 186"/>
                  <a:gd name="T15" fmla="*/ 0 h 73"/>
                  <a:gd name="T16" fmla="*/ 1 w 186"/>
                  <a:gd name="T17" fmla="*/ 0 h 73"/>
                  <a:gd name="T18" fmla="*/ 1 w 186"/>
                  <a:gd name="T19" fmla="*/ 0 h 73"/>
                  <a:gd name="T20" fmla="*/ 1 w 186"/>
                  <a:gd name="T21" fmla="*/ 0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6"/>
                  <a:gd name="T34" fmla="*/ 0 h 73"/>
                  <a:gd name="T35" fmla="*/ 186 w 186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6" h="73">
                    <a:moveTo>
                      <a:pt x="186" y="4"/>
                    </a:moveTo>
                    <a:lnTo>
                      <a:pt x="167" y="31"/>
                    </a:lnTo>
                    <a:lnTo>
                      <a:pt x="98" y="55"/>
                    </a:lnTo>
                    <a:lnTo>
                      <a:pt x="83" y="69"/>
                    </a:lnTo>
                    <a:lnTo>
                      <a:pt x="0" y="73"/>
                    </a:lnTo>
                    <a:lnTo>
                      <a:pt x="9" y="55"/>
                    </a:lnTo>
                    <a:lnTo>
                      <a:pt x="64" y="52"/>
                    </a:lnTo>
                    <a:lnTo>
                      <a:pt x="117" y="35"/>
                    </a:lnTo>
                    <a:lnTo>
                      <a:pt x="167" y="0"/>
                    </a:lnTo>
                    <a:lnTo>
                      <a:pt x="186" y="4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4" name="Freeform 92"/>
              <p:cNvSpPr>
                <a:spLocks/>
              </p:cNvSpPr>
              <p:nvPr/>
            </p:nvSpPr>
            <p:spPr bwMode="auto">
              <a:xfrm>
                <a:off x="2022" y="1145"/>
                <a:ext cx="95" cy="70"/>
              </a:xfrm>
              <a:custGeom>
                <a:avLst/>
                <a:gdLst>
                  <a:gd name="T0" fmla="*/ 1 w 190"/>
                  <a:gd name="T1" fmla="*/ 0 h 141"/>
                  <a:gd name="T2" fmla="*/ 1 w 190"/>
                  <a:gd name="T3" fmla="*/ 0 h 141"/>
                  <a:gd name="T4" fmla="*/ 1 w 190"/>
                  <a:gd name="T5" fmla="*/ 0 h 141"/>
                  <a:gd name="T6" fmla="*/ 1 w 190"/>
                  <a:gd name="T7" fmla="*/ 0 h 141"/>
                  <a:gd name="T8" fmla="*/ 1 w 190"/>
                  <a:gd name="T9" fmla="*/ 0 h 141"/>
                  <a:gd name="T10" fmla="*/ 1 w 190"/>
                  <a:gd name="T11" fmla="*/ 0 h 141"/>
                  <a:gd name="T12" fmla="*/ 1 w 190"/>
                  <a:gd name="T13" fmla="*/ 0 h 141"/>
                  <a:gd name="T14" fmla="*/ 1 w 190"/>
                  <a:gd name="T15" fmla="*/ 0 h 141"/>
                  <a:gd name="T16" fmla="*/ 1 w 190"/>
                  <a:gd name="T17" fmla="*/ 0 h 141"/>
                  <a:gd name="T18" fmla="*/ 0 w 190"/>
                  <a:gd name="T19" fmla="*/ 0 h 141"/>
                  <a:gd name="T20" fmla="*/ 1 w 190"/>
                  <a:gd name="T21" fmla="*/ 0 h 141"/>
                  <a:gd name="T22" fmla="*/ 1 w 190"/>
                  <a:gd name="T23" fmla="*/ 0 h 141"/>
                  <a:gd name="T24" fmla="*/ 1 w 190"/>
                  <a:gd name="T25" fmla="*/ 0 h 141"/>
                  <a:gd name="T26" fmla="*/ 1 w 190"/>
                  <a:gd name="T27" fmla="*/ 0 h 141"/>
                  <a:gd name="T28" fmla="*/ 1 w 190"/>
                  <a:gd name="T29" fmla="*/ 0 h 141"/>
                  <a:gd name="T30" fmla="*/ 1 w 190"/>
                  <a:gd name="T31" fmla="*/ 0 h 141"/>
                  <a:gd name="T32" fmla="*/ 1 w 190"/>
                  <a:gd name="T33" fmla="*/ 0 h 1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0"/>
                  <a:gd name="T52" fmla="*/ 0 h 141"/>
                  <a:gd name="T53" fmla="*/ 190 w 190"/>
                  <a:gd name="T54" fmla="*/ 141 h 1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0" h="141">
                    <a:moveTo>
                      <a:pt x="182" y="0"/>
                    </a:moveTo>
                    <a:lnTo>
                      <a:pt x="169" y="38"/>
                    </a:lnTo>
                    <a:lnTo>
                      <a:pt x="95" y="82"/>
                    </a:lnTo>
                    <a:lnTo>
                      <a:pt x="19" y="86"/>
                    </a:lnTo>
                    <a:lnTo>
                      <a:pt x="9" y="99"/>
                    </a:lnTo>
                    <a:lnTo>
                      <a:pt x="95" y="95"/>
                    </a:lnTo>
                    <a:lnTo>
                      <a:pt x="169" y="65"/>
                    </a:lnTo>
                    <a:lnTo>
                      <a:pt x="125" y="112"/>
                    </a:lnTo>
                    <a:lnTo>
                      <a:pt x="95" y="120"/>
                    </a:lnTo>
                    <a:lnTo>
                      <a:pt x="0" y="130"/>
                    </a:lnTo>
                    <a:lnTo>
                      <a:pt x="70" y="141"/>
                    </a:lnTo>
                    <a:lnTo>
                      <a:pt x="138" y="130"/>
                    </a:lnTo>
                    <a:lnTo>
                      <a:pt x="182" y="78"/>
                    </a:lnTo>
                    <a:lnTo>
                      <a:pt x="184" y="52"/>
                    </a:lnTo>
                    <a:lnTo>
                      <a:pt x="190" y="14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5" name="Freeform 93"/>
              <p:cNvSpPr>
                <a:spLocks/>
              </p:cNvSpPr>
              <p:nvPr/>
            </p:nvSpPr>
            <p:spPr bwMode="auto">
              <a:xfrm>
                <a:off x="1928" y="1193"/>
                <a:ext cx="159" cy="27"/>
              </a:xfrm>
              <a:custGeom>
                <a:avLst/>
                <a:gdLst>
                  <a:gd name="T0" fmla="*/ 0 w 317"/>
                  <a:gd name="T1" fmla="*/ 0 h 55"/>
                  <a:gd name="T2" fmla="*/ 1 w 317"/>
                  <a:gd name="T3" fmla="*/ 0 h 55"/>
                  <a:gd name="T4" fmla="*/ 1 w 317"/>
                  <a:gd name="T5" fmla="*/ 0 h 55"/>
                  <a:gd name="T6" fmla="*/ 1 w 317"/>
                  <a:gd name="T7" fmla="*/ 0 h 55"/>
                  <a:gd name="T8" fmla="*/ 1 w 317"/>
                  <a:gd name="T9" fmla="*/ 0 h 55"/>
                  <a:gd name="T10" fmla="*/ 1 w 317"/>
                  <a:gd name="T11" fmla="*/ 0 h 55"/>
                  <a:gd name="T12" fmla="*/ 1 w 317"/>
                  <a:gd name="T13" fmla="*/ 0 h 55"/>
                  <a:gd name="T14" fmla="*/ 1 w 317"/>
                  <a:gd name="T15" fmla="*/ 0 h 55"/>
                  <a:gd name="T16" fmla="*/ 1 w 317"/>
                  <a:gd name="T17" fmla="*/ 0 h 55"/>
                  <a:gd name="T18" fmla="*/ 0 w 317"/>
                  <a:gd name="T19" fmla="*/ 0 h 55"/>
                  <a:gd name="T20" fmla="*/ 0 w 31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7"/>
                  <a:gd name="T34" fmla="*/ 0 h 55"/>
                  <a:gd name="T35" fmla="*/ 317 w 31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7" h="55">
                    <a:moveTo>
                      <a:pt x="0" y="0"/>
                    </a:moveTo>
                    <a:lnTo>
                      <a:pt x="26" y="42"/>
                    </a:lnTo>
                    <a:lnTo>
                      <a:pt x="85" y="52"/>
                    </a:lnTo>
                    <a:lnTo>
                      <a:pt x="249" y="55"/>
                    </a:lnTo>
                    <a:lnTo>
                      <a:pt x="317" y="38"/>
                    </a:lnTo>
                    <a:lnTo>
                      <a:pt x="207" y="38"/>
                    </a:lnTo>
                    <a:lnTo>
                      <a:pt x="123" y="35"/>
                    </a:lnTo>
                    <a:lnTo>
                      <a:pt x="81" y="25"/>
                    </a:lnTo>
                    <a:lnTo>
                      <a:pt x="40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6" name="Freeform 94"/>
              <p:cNvSpPr>
                <a:spLocks/>
              </p:cNvSpPr>
              <p:nvPr/>
            </p:nvSpPr>
            <p:spPr bwMode="auto">
              <a:xfrm>
                <a:off x="1924" y="1119"/>
                <a:ext cx="115" cy="95"/>
              </a:xfrm>
              <a:custGeom>
                <a:avLst/>
                <a:gdLst>
                  <a:gd name="T0" fmla="*/ 1 w 228"/>
                  <a:gd name="T1" fmla="*/ 1 h 188"/>
                  <a:gd name="T2" fmla="*/ 1 w 228"/>
                  <a:gd name="T3" fmla="*/ 1 h 188"/>
                  <a:gd name="T4" fmla="*/ 1 w 228"/>
                  <a:gd name="T5" fmla="*/ 1 h 188"/>
                  <a:gd name="T6" fmla="*/ 1 w 228"/>
                  <a:gd name="T7" fmla="*/ 1 h 188"/>
                  <a:gd name="T8" fmla="*/ 1 w 228"/>
                  <a:gd name="T9" fmla="*/ 1 h 188"/>
                  <a:gd name="T10" fmla="*/ 1 w 228"/>
                  <a:gd name="T11" fmla="*/ 1 h 188"/>
                  <a:gd name="T12" fmla="*/ 1 w 228"/>
                  <a:gd name="T13" fmla="*/ 1 h 188"/>
                  <a:gd name="T14" fmla="*/ 1 w 228"/>
                  <a:gd name="T15" fmla="*/ 1 h 188"/>
                  <a:gd name="T16" fmla="*/ 1 w 228"/>
                  <a:gd name="T17" fmla="*/ 1 h 188"/>
                  <a:gd name="T18" fmla="*/ 1 w 228"/>
                  <a:gd name="T19" fmla="*/ 1 h 188"/>
                  <a:gd name="T20" fmla="*/ 1 w 228"/>
                  <a:gd name="T21" fmla="*/ 1 h 188"/>
                  <a:gd name="T22" fmla="*/ 1 w 228"/>
                  <a:gd name="T23" fmla="*/ 1 h 188"/>
                  <a:gd name="T24" fmla="*/ 1 w 228"/>
                  <a:gd name="T25" fmla="*/ 1 h 188"/>
                  <a:gd name="T26" fmla="*/ 1 w 228"/>
                  <a:gd name="T27" fmla="*/ 1 h 188"/>
                  <a:gd name="T28" fmla="*/ 1 w 228"/>
                  <a:gd name="T29" fmla="*/ 1 h 188"/>
                  <a:gd name="T30" fmla="*/ 1 w 228"/>
                  <a:gd name="T31" fmla="*/ 1 h 188"/>
                  <a:gd name="T32" fmla="*/ 1 w 228"/>
                  <a:gd name="T33" fmla="*/ 1 h 188"/>
                  <a:gd name="T34" fmla="*/ 1 w 228"/>
                  <a:gd name="T35" fmla="*/ 1 h 188"/>
                  <a:gd name="T36" fmla="*/ 1 w 228"/>
                  <a:gd name="T37" fmla="*/ 1 h 188"/>
                  <a:gd name="T38" fmla="*/ 1 w 228"/>
                  <a:gd name="T39" fmla="*/ 1 h 188"/>
                  <a:gd name="T40" fmla="*/ 1 w 228"/>
                  <a:gd name="T41" fmla="*/ 1 h 188"/>
                  <a:gd name="T42" fmla="*/ 1 w 228"/>
                  <a:gd name="T43" fmla="*/ 1 h 188"/>
                  <a:gd name="T44" fmla="*/ 1 w 228"/>
                  <a:gd name="T45" fmla="*/ 1 h 188"/>
                  <a:gd name="T46" fmla="*/ 1 w 228"/>
                  <a:gd name="T47" fmla="*/ 1 h 188"/>
                  <a:gd name="T48" fmla="*/ 1 w 228"/>
                  <a:gd name="T49" fmla="*/ 1 h 188"/>
                  <a:gd name="T50" fmla="*/ 1 w 228"/>
                  <a:gd name="T51" fmla="*/ 1 h 188"/>
                  <a:gd name="T52" fmla="*/ 0 w 228"/>
                  <a:gd name="T53" fmla="*/ 1 h 188"/>
                  <a:gd name="T54" fmla="*/ 0 w 228"/>
                  <a:gd name="T55" fmla="*/ 1 h 188"/>
                  <a:gd name="T56" fmla="*/ 0 w 228"/>
                  <a:gd name="T57" fmla="*/ 1 h 188"/>
                  <a:gd name="T58" fmla="*/ 0 w 228"/>
                  <a:gd name="T59" fmla="*/ 1 h 188"/>
                  <a:gd name="T60" fmla="*/ 0 w 228"/>
                  <a:gd name="T61" fmla="*/ 1 h 188"/>
                  <a:gd name="T62" fmla="*/ 0 w 228"/>
                  <a:gd name="T63" fmla="*/ 1 h 188"/>
                  <a:gd name="T64" fmla="*/ 1 w 228"/>
                  <a:gd name="T65" fmla="*/ 1 h 188"/>
                  <a:gd name="T66" fmla="*/ 1 w 228"/>
                  <a:gd name="T67" fmla="*/ 1 h 188"/>
                  <a:gd name="T68" fmla="*/ 1 w 228"/>
                  <a:gd name="T69" fmla="*/ 1 h 188"/>
                  <a:gd name="T70" fmla="*/ 1 w 228"/>
                  <a:gd name="T71" fmla="*/ 1 h 188"/>
                  <a:gd name="T72" fmla="*/ 1 w 228"/>
                  <a:gd name="T73" fmla="*/ 1 h 188"/>
                  <a:gd name="T74" fmla="*/ 1 w 228"/>
                  <a:gd name="T75" fmla="*/ 1 h 188"/>
                  <a:gd name="T76" fmla="*/ 1 w 228"/>
                  <a:gd name="T77" fmla="*/ 1 h 188"/>
                  <a:gd name="T78" fmla="*/ 1 w 228"/>
                  <a:gd name="T79" fmla="*/ 1 h 188"/>
                  <a:gd name="T80" fmla="*/ 1 w 228"/>
                  <a:gd name="T81" fmla="*/ 1 h 188"/>
                  <a:gd name="T82" fmla="*/ 1 w 228"/>
                  <a:gd name="T83" fmla="*/ 1 h 188"/>
                  <a:gd name="T84" fmla="*/ 1 w 228"/>
                  <a:gd name="T85" fmla="*/ 1 h 188"/>
                  <a:gd name="T86" fmla="*/ 1 w 228"/>
                  <a:gd name="T87" fmla="*/ 1 h 188"/>
                  <a:gd name="T88" fmla="*/ 1 w 228"/>
                  <a:gd name="T89" fmla="*/ 1 h 188"/>
                  <a:gd name="T90" fmla="*/ 1 w 228"/>
                  <a:gd name="T91" fmla="*/ 1 h 188"/>
                  <a:gd name="T92" fmla="*/ 1 w 228"/>
                  <a:gd name="T93" fmla="*/ 0 h 188"/>
                  <a:gd name="T94" fmla="*/ 1 w 228"/>
                  <a:gd name="T95" fmla="*/ 1 h 188"/>
                  <a:gd name="T96" fmla="*/ 1 w 228"/>
                  <a:gd name="T97" fmla="*/ 1 h 1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8"/>
                  <a:gd name="T148" fmla="*/ 0 h 188"/>
                  <a:gd name="T149" fmla="*/ 228 w 228"/>
                  <a:gd name="T150" fmla="*/ 188 h 18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8" h="188">
                    <a:moveTo>
                      <a:pt x="59" y="17"/>
                    </a:moveTo>
                    <a:lnTo>
                      <a:pt x="89" y="76"/>
                    </a:lnTo>
                    <a:lnTo>
                      <a:pt x="141" y="95"/>
                    </a:lnTo>
                    <a:lnTo>
                      <a:pt x="144" y="129"/>
                    </a:lnTo>
                    <a:lnTo>
                      <a:pt x="228" y="137"/>
                    </a:lnTo>
                    <a:lnTo>
                      <a:pt x="224" y="137"/>
                    </a:lnTo>
                    <a:lnTo>
                      <a:pt x="219" y="139"/>
                    </a:lnTo>
                    <a:lnTo>
                      <a:pt x="211" y="139"/>
                    </a:lnTo>
                    <a:lnTo>
                      <a:pt x="201" y="142"/>
                    </a:lnTo>
                    <a:lnTo>
                      <a:pt x="192" y="142"/>
                    </a:lnTo>
                    <a:lnTo>
                      <a:pt x="182" y="144"/>
                    </a:lnTo>
                    <a:lnTo>
                      <a:pt x="175" y="144"/>
                    </a:lnTo>
                    <a:lnTo>
                      <a:pt x="171" y="146"/>
                    </a:lnTo>
                    <a:lnTo>
                      <a:pt x="165" y="150"/>
                    </a:lnTo>
                    <a:lnTo>
                      <a:pt x="163" y="160"/>
                    </a:lnTo>
                    <a:lnTo>
                      <a:pt x="162" y="167"/>
                    </a:lnTo>
                    <a:lnTo>
                      <a:pt x="162" y="171"/>
                    </a:lnTo>
                    <a:lnTo>
                      <a:pt x="222" y="188"/>
                    </a:lnTo>
                    <a:lnTo>
                      <a:pt x="116" y="188"/>
                    </a:lnTo>
                    <a:lnTo>
                      <a:pt x="34" y="181"/>
                    </a:lnTo>
                    <a:lnTo>
                      <a:pt x="32" y="179"/>
                    </a:lnTo>
                    <a:lnTo>
                      <a:pt x="28" y="177"/>
                    </a:lnTo>
                    <a:lnTo>
                      <a:pt x="21" y="173"/>
                    </a:lnTo>
                    <a:lnTo>
                      <a:pt x="15" y="169"/>
                    </a:lnTo>
                    <a:lnTo>
                      <a:pt x="9" y="161"/>
                    </a:lnTo>
                    <a:lnTo>
                      <a:pt x="4" y="154"/>
                    </a:lnTo>
                    <a:lnTo>
                      <a:pt x="0" y="144"/>
                    </a:lnTo>
                    <a:lnTo>
                      <a:pt x="0" y="137"/>
                    </a:lnTo>
                    <a:lnTo>
                      <a:pt x="0" y="131"/>
                    </a:lnTo>
                    <a:lnTo>
                      <a:pt x="0" y="125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2" y="103"/>
                    </a:lnTo>
                    <a:lnTo>
                      <a:pt x="4" y="91"/>
                    </a:lnTo>
                    <a:lnTo>
                      <a:pt x="6" y="78"/>
                    </a:lnTo>
                    <a:lnTo>
                      <a:pt x="8" y="70"/>
                    </a:lnTo>
                    <a:lnTo>
                      <a:pt x="9" y="61"/>
                    </a:lnTo>
                    <a:lnTo>
                      <a:pt x="13" y="55"/>
                    </a:lnTo>
                    <a:lnTo>
                      <a:pt x="13" y="51"/>
                    </a:lnTo>
                    <a:lnTo>
                      <a:pt x="19" y="46"/>
                    </a:lnTo>
                    <a:lnTo>
                      <a:pt x="23" y="40"/>
                    </a:lnTo>
                    <a:lnTo>
                      <a:pt x="30" y="34"/>
                    </a:lnTo>
                    <a:lnTo>
                      <a:pt x="36" y="28"/>
                    </a:lnTo>
                    <a:lnTo>
                      <a:pt x="42" y="25"/>
                    </a:lnTo>
                    <a:lnTo>
                      <a:pt x="46" y="21"/>
                    </a:lnTo>
                    <a:lnTo>
                      <a:pt x="48" y="21"/>
                    </a:lnTo>
                    <a:lnTo>
                      <a:pt x="63" y="0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A67A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7" name="Freeform 95"/>
              <p:cNvSpPr>
                <a:spLocks/>
              </p:cNvSpPr>
              <p:nvPr/>
            </p:nvSpPr>
            <p:spPr bwMode="auto">
              <a:xfrm>
                <a:off x="1982" y="1046"/>
                <a:ext cx="19" cy="60"/>
              </a:xfrm>
              <a:custGeom>
                <a:avLst/>
                <a:gdLst>
                  <a:gd name="T0" fmla="*/ 1 w 38"/>
                  <a:gd name="T1" fmla="*/ 0 h 119"/>
                  <a:gd name="T2" fmla="*/ 1 w 38"/>
                  <a:gd name="T3" fmla="*/ 1 h 119"/>
                  <a:gd name="T4" fmla="*/ 1 w 38"/>
                  <a:gd name="T5" fmla="*/ 1 h 119"/>
                  <a:gd name="T6" fmla="*/ 1 w 38"/>
                  <a:gd name="T7" fmla="*/ 1 h 119"/>
                  <a:gd name="T8" fmla="*/ 1 w 38"/>
                  <a:gd name="T9" fmla="*/ 1 h 119"/>
                  <a:gd name="T10" fmla="*/ 1 w 38"/>
                  <a:gd name="T11" fmla="*/ 1 h 119"/>
                  <a:gd name="T12" fmla="*/ 1 w 38"/>
                  <a:gd name="T13" fmla="*/ 1 h 119"/>
                  <a:gd name="T14" fmla="*/ 1 w 38"/>
                  <a:gd name="T15" fmla="*/ 1 h 119"/>
                  <a:gd name="T16" fmla="*/ 1 w 38"/>
                  <a:gd name="T17" fmla="*/ 1 h 119"/>
                  <a:gd name="T18" fmla="*/ 1 w 38"/>
                  <a:gd name="T19" fmla="*/ 1 h 119"/>
                  <a:gd name="T20" fmla="*/ 1 w 38"/>
                  <a:gd name="T21" fmla="*/ 1 h 119"/>
                  <a:gd name="T22" fmla="*/ 1 w 38"/>
                  <a:gd name="T23" fmla="*/ 1 h 119"/>
                  <a:gd name="T24" fmla="*/ 1 w 38"/>
                  <a:gd name="T25" fmla="*/ 1 h 119"/>
                  <a:gd name="T26" fmla="*/ 1 w 38"/>
                  <a:gd name="T27" fmla="*/ 1 h 119"/>
                  <a:gd name="T28" fmla="*/ 1 w 38"/>
                  <a:gd name="T29" fmla="*/ 1 h 119"/>
                  <a:gd name="T30" fmla="*/ 0 w 38"/>
                  <a:gd name="T31" fmla="*/ 1 h 119"/>
                  <a:gd name="T32" fmla="*/ 0 w 38"/>
                  <a:gd name="T33" fmla="*/ 1 h 119"/>
                  <a:gd name="T34" fmla="*/ 1 w 38"/>
                  <a:gd name="T35" fmla="*/ 1 h 119"/>
                  <a:gd name="T36" fmla="*/ 1 w 38"/>
                  <a:gd name="T37" fmla="*/ 1 h 119"/>
                  <a:gd name="T38" fmla="*/ 1 w 38"/>
                  <a:gd name="T39" fmla="*/ 1 h 119"/>
                  <a:gd name="T40" fmla="*/ 1 w 38"/>
                  <a:gd name="T41" fmla="*/ 1 h 119"/>
                  <a:gd name="T42" fmla="*/ 1 w 38"/>
                  <a:gd name="T43" fmla="*/ 1 h 119"/>
                  <a:gd name="T44" fmla="*/ 1 w 38"/>
                  <a:gd name="T45" fmla="*/ 1 h 119"/>
                  <a:gd name="T46" fmla="*/ 1 w 38"/>
                  <a:gd name="T47" fmla="*/ 1 h 119"/>
                  <a:gd name="T48" fmla="*/ 1 w 38"/>
                  <a:gd name="T49" fmla="*/ 1 h 119"/>
                  <a:gd name="T50" fmla="*/ 1 w 38"/>
                  <a:gd name="T51" fmla="*/ 1 h 119"/>
                  <a:gd name="T52" fmla="*/ 1 w 38"/>
                  <a:gd name="T53" fmla="*/ 1 h 119"/>
                  <a:gd name="T54" fmla="*/ 1 w 38"/>
                  <a:gd name="T55" fmla="*/ 1 h 119"/>
                  <a:gd name="T56" fmla="*/ 1 w 38"/>
                  <a:gd name="T57" fmla="*/ 1 h 119"/>
                  <a:gd name="T58" fmla="*/ 1 w 38"/>
                  <a:gd name="T59" fmla="*/ 0 h 119"/>
                  <a:gd name="T60" fmla="*/ 1 w 38"/>
                  <a:gd name="T61" fmla="*/ 0 h 11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8"/>
                  <a:gd name="T94" fmla="*/ 0 h 119"/>
                  <a:gd name="T95" fmla="*/ 38 w 38"/>
                  <a:gd name="T96" fmla="*/ 119 h 11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8" h="119">
                    <a:moveTo>
                      <a:pt x="21" y="0"/>
                    </a:moveTo>
                    <a:lnTo>
                      <a:pt x="23" y="3"/>
                    </a:lnTo>
                    <a:lnTo>
                      <a:pt x="27" y="9"/>
                    </a:lnTo>
                    <a:lnTo>
                      <a:pt x="28" y="19"/>
                    </a:lnTo>
                    <a:lnTo>
                      <a:pt x="32" y="26"/>
                    </a:lnTo>
                    <a:lnTo>
                      <a:pt x="34" y="34"/>
                    </a:lnTo>
                    <a:lnTo>
                      <a:pt x="38" y="39"/>
                    </a:lnTo>
                    <a:lnTo>
                      <a:pt x="38" y="47"/>
                    </a:lnTo>
                    <a:lnTo>
                      <a:pt x="38" y="53"/>
                    </a:lnTo>
                    <a:lnTo>
                      <a:pt x="36" y="58"/>
                    </a:lnTo>
                    <a:lnTo>
                      <a:pt x="34" y="64"/>
                    </a:lnTo>
                    <a:lnTo>
                      <a:pt x="32" y="70"/>
                    </a:lnTo>
                    <a:lnTo>
                      <a:pt x="27" y="77"/>
                    </a:lnTo>
                    <a:lnTo>
                      <a:pt x="25" y="81"/>
                    </a:lnTo>
                    <a:lnTo>
                      <a:pt x="28" y="119"/>
                    </a:lnTo>
                    <a:lnTo>
                      <a:pt x="0" y="95"/>
                    </a:lnTo>
                    <a:lnTo>
                      <a:pt x="0" y="93"/>
                    </a:lnTo>
                    <a:lnTo>
                      <a:pt x="2" y="87"/>
                    </a:lnTo>
                    <a:lnTo>
                      <a:pt x="4" y="79"/>
                    </a:lnTo>
                    <a:lnTo>
                      <a:pt x="8" y="72"/>
                    </a:lnTo>
                    <a:lnTo>
                      <a:pt x="9" y="62"/>
                    </a:lnTo>
                    <a:lnTo>
                      <a:pt x="13" y="53"/>
                    </a:lnTo>
                    <a:lnTo>
                      <a:pt x="15" y="41"/>
                    </a:lnTo>
                    <a:lnTo>
                      <a:pt x="15" y="34"/>
                    </a:lnTo>
                    <a:lnTo>
                      <a:pt x="15" y="28"/>
                    </a:lnTo>
                    <a:lnTo>
                      <a:pt x="15" y="20"/>
                    </a:lnTo>
                    <a:lnTo>
                      <a:pt x="17" y="15"/>
                    </a:lnTo>
                    <a:lnTo>
                      <a:pt x="19" y="9"/>
                    </a:lnTo>
                    <a:lnTo>
                      <a:pt x="19" y="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8" name="Freeform 96"/>
              <p:cNvSpPr>
                <a:spLocks/>
              </p:cNvSpPr>
              <p:nvPr/>
            </p:nvSpPr>
            <p:spPr bwMode="auto">
              <a:xfrm>
                <a:off x="1973" y="1119"/>
                <a:ext cx="80" cy="21"/>
              </a:xfrm>
              <a:custGeom>
                <a:avLst/>
                <a:gdLst>
                  <a:gd name="T0" fmla="*/ 0 w 160"/>
                  <a:gd name="T1" fmla="*/ 1 h 42"/>
                  <a:gd name="T2" fmla="*/ 1 w 160"/>
                  <a:gd name="T3" fmla="*/ 1 h 42"/>
                  <a:gd name="T4" fmla="*/ 1 w 160"/>
                  <a:gd name="T5" fmla="*/ 1 h 42"/>
                  <a:gd name="T6" fmla="*/ 1 w 160"/>
                  <a:gd name="T7" fmla="*/ 0 h 42"/>
                  <a:gd name="T8" fmla="*/ 1 w 160"/>
                  <a:gd name="T9" fmla="*/ 1 h 42"/>
                  <a:gd name="T10" fmla="*/ 1 w 160"/>
                  <a:gd name="T11" fmla="*/ 1 h 42"/>
                  <a:gd name="T12" fmla="*/ 1 w 160"/>
                  <a:gd name="T13" fmla="*/ 1 h 42"/>
                  <a:gd name="T14" fmla="*/ 0 w 160"/>
                  <a:gd name="T15" fmla="*/ 1 h 42"/>
                  <a:gd name="T16" fmla="*/ 0 w 160"/>
                  <a:gd name="T17" fmla="*/ 1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0"/>
                  <a:gd name="T28" fmla="*/ 0 h 42"/>
                  <a:gd name="T29" fmla="*/ 160 w 16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0" h="42">
                    <a:moveTo>
                      <a:pt x="0" y="38"/>
                    </a:moveTo>
                    <a:lnTo>
                      <a:pt x="19" y="17"/>
                    </a:lnTo>
                    <a:lnTo>
                      <a:pt x="95" y="11"/>
                    </a:lnTo>
                    <a:lnTo>
                      <a:pt x="160" y="0"/>
                    </a:lnTo>
                    <a:lnTo>
                      <a:pt x="131" y="11"/>
                    </a:lnTo>
                    <a:lnTo>
                      <a:pt x="65" y="30"/>
                    </a:lnTo>
                    <a:lnTo>
                      <a:pt x="34" y="42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8C5E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9" name="Freeform 97"/>
              <p:cNvSpPr>
                <a:spLocks/>
              </p:cNvSpPr>
              <p:nvPr/>
            </p:nvSpPr>
            <p:spPr bwMode="auto">
              <a:xfrm>
                <a:off x="1909" y="1138"/>
                <a:ext cx="26" cy="84"/>
              </a:xfrm>
              <a:custGeom>
                <a:avLst/>
                <a:gdLst>
                  <a:gd name="T0" fmla="*/ 1 w 51"/>
                  <a:gd name="T1" fmla="*/ 1 h 167"/>
                  <a:gd name="T2" fmla="*/ 1 w 51"/>
                  <a:gd name="T3" fmla="*/ 1 h 167"/>
                  <a:gd name="T4" fmla="*/ 1 w 51"/>
                  <a:gd name="T5" fmla="*/ 1 h 167"/>
                  <a:gd name="T6" fmla="*/ 1 w 51"/>
                  <a:gd name="T7" fmla="*/ 1 h 167"/>
                  <a:gd name="T8" fmla="*/ 1 w 51"/>
                  <a:gd name="T9" fmla="*/ 1 h 167"/>
                  <a:gd name="T10" fmla="*/ 1 w 51"/>
                  <a:gd name="T11" fmla="*/ 1 h 167"/>
                  <a:gd name="T12" fmla="*/ 1 w 51"/>
                  <a:gd name="T13" fmla="*/ 1 h 167"/>
                  <a:gd name="T14" fmla="*/ 1 w 51"/>
                  <a:gd name="T15" fmla="*/ 1 h 167"/>
                  <a:gd name="T16" fmla="*/ 1 w 51"/>
                  <a:gd name="T17" fmla="*/ 1 h 167"/>
                  <a:gd name="T18" fmla="*/ 1 w 51"/>
                  <a:gd name="T19" fmla="*/ 1 h 167"/>
                  <a:gd name="T20" fmla="*/ 1 w 51"/>
                  <a:gd name="T21" fmla="*/ 1 h 167"/>
                  <a:gd name="T22" fmla="*/ 1 w 51"/>
                  <a:gd name="T23" fmla="*/ 1 h 167"/>
                  <a:gd name="T24" fmla="*/ 1 w 51"/>
                  <a:gd name="T25" fmla="*/ 1 h 167"/>
                  <a:gd name="T26" fmla="*/ 1 w 51"/>
                  <a:gd name="T27" fmla="*/ 1 h 167"/>
                  <a:gd name="T28" fmla="*/ 1 w 51"/>
                  <a:gd name="T29" fmla="*/ 1 h 167"/>
                  <a:gd name="T30" fmla="*/ 1 w 51"/>
                  <a:gd name="T31" fmla="*/ 1 h 167"/>
                  <a:gd name="T32" fmla="*/ 1 w 51"/>
                  <a:gd name="T33" fmla="*/ 1 h 167"/>
                  <a:gd name="T34" fmla="*/ 1 w 51"/>
                  <a:gd name="T35" fmla="*/ 1 h 167"/>
                  <a:gd name="T36" fmla="*/ 1 w 51"/>
                  <a:gd name="T37" fmla="*/ 1 h 167"/>
                  <a:gd name="T38" fmla="*/ 1 w 51"/>
                  <a:gd name="T39" fmla="*/ 1 h 167"/>
                  <a:gd name="T40" fmla="*/ 1 w 51"/>
                  <a:gd name="T41" fmla="*/ 1 h 167"/>
                  <a:gd name="T42" fmla="*/ 1 w 51"/>
                  <a:gd name="T43" fmla="*/ 1 h 167"/>
                  <a:gd name="T44" fmla="*/ 1 w 51"/>
                  <a:gd name="T45" fmla="*/ 1 h 167"/>
                  <a:gd name="T46" fmla="*/ 1 w 51"/>
                  <a:gd name="T47" fmla="*/ 1 h 167"/>
                  <a:gd name="T48" fmla="*/ 1 w 51"/>
                  <a:gd name="T49" fmla="*/ 1 h 167"/>
                  <a:gd name="T50" fmla="*/ 1 w 51"/>
                  <a:gd name="T51" fmla="*/ 1 h 167"/>
                  <a:gd name="T52" fmla="*/ 1 w 51"/>
                  <a:gd name="T53" fmla="*/ 1 h 167"/>
                  <a:gd name="T54" fmla="*/ 1 w 51"/>
                  <a:gd name="T55" fmla="*/ 1 h 167"/>
                  <a:gd name="T56" fmla="*/ 1 w 51"/>
                  <a:gd name="T57" fmla="*/ 1 h 167"/>
                  <a:gd name="T58" fmla="*/ 1 w 51"/>
                  <a:gd name="T59" fmla="*/ 1 h 167"/>
                  <a:gd name="T60" fmla="*/ 1 w 51"/>
                  <a:gd name="T61" fmla="*/ 1 h 167"/>
                  <a:gd name="T62" fmla="*/ 1 w 51"/>
                  <a:gd name="T63" fmla="*/ 1 h 167"/>
                  <a:gd name="T64" fmla="*/ 0 w 51"/>
                  <a:gd name="T65" fmla="*/ 1 h 167"/>
                  <a:gd name="T66" fmla="*/ 0 w 51"/>
                  <a:gd name="T67" fmla="*/ 1 h 167"/>
                  <a:gd name="T68" fmla="*/ 0 w 51"/>
                  <a:gd name="T69" fmla="*/ 1 h 167"/>
                  <a:gd name="T70" fmla="*/ 0 w 51"/>
                  <a:gd name="T71" fmla="*/ 1 h 167"/>
                  <a:gd name="T72" fmla="*/ 0 w 51"/>
                  <a:gd name="T73" fmla="*/ 1 h 167"/>
                  <a:gd name="T74" fmla="*/ 1 w 51"/>
                  <a:gd name="T75" fmla="*/ 1 h 167"/>
                  <a:gd name="T76" fmla="*/ 1 w 51"/>
                  <a:gd name="T77" fmla="*/ 1 h 167"/>
                  <a:gd name="T78" fmla="*/ 1 w 51"/>
                  <a:gd name="T79" fmla="*/ 1 h 167"/>
                  <a:gd name="T80" fmla="*/ 1 w 51"/>
                  <a:gd name="T81" fmla="*/ 1 h 167"/>
                  <a:gd name="T82" fmla="*/ 1 w 51"/>
                  <a:gd name="T83" fmla="*/ 1 h 167"/>
                  <a:gd name="T84" fmla="*/ 1 w 51"/>
                  <a:gd name="T85" fmla="*/ 1 h 167"/>
                  <a:gd name="T86" fmla="*/ 1 w 51"/>
                  <a:gd name="T87" fmla="*/ 1 h 167"/>
                  <a:gd name="T88" fmla="*/ 1 w 51"/>
                  <a:gd name="T89" fmla="*/ 1 h 167"/>
                  <a:gd name="T90" fmla="*/ 1 w 51"/>
                  <a:gd name="T91" fmla="*/ 1 h 167"/>
                  <a:gd name="T92" fmla="*/ 1 w 51"/>
                  <a:gd name="T93" fmla="*/ 1 h 167"/>
                  <a:gd name="T94" fmla="*/ 1 w 51"/>
                  <a:gd name="T95" fmla="*/ 1 h 167"/>
                  <a:gd name="T96" fmla="*/ 1 w 51"/>
                  <a:gd name="T97" fmla="*/ 0 h 167"/>
                  <a:gd name="T98" fmla="*/ 1 w 51"/>
                  <a:gd name="T99" fmla="*/ 0 h 167"/>
                  <a:gd name="T100" fmla="*/ 1 w 51"/>
                  <a:gd name="T101" fmla="*/ 1 h 167"/>
                  <a:gd name="T102" fmla="*/ 1 w 51"/>
                  <a:gd name="T103" fmla="*/ 1 h 1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"/>
                  <a:gd name="T157" fmla="*/ 0 h 167"/>
                  <a:gd name="T158" fmla="*/ 51 w 51"/>
                  <a:gd name="T159" fmla="*/ 167 h 16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" h="167">
                    <a:moveTo>
                      <a:pt x="51" y="9"/>
                    </a:moveTo>
                    <a:lnTo>
                      <a:pt x="49" y="11"/>
                    </a:lnTo>
                    <a:lnTo>
                      <a:pt x="45" y="19"/>
                    </a:lnTo>
                    <a:lnTo>
                      <a:pt x="43" y="23"/>
                    </a:lnTo>
                    <a:lnTo>
                      <a:pt x="41" y="30"/>
                    </a:lnTo>
                    <a:lnTo>
                      <a:pt x="39" y="38"/>
                    </a:lnTo>
                    <a:lnTo>
                      <a:pt x="38" y="46"/>
                    </a:lnTo>
                    <a:lnTo>
                      <a:pt x="34" y="51"/>
                    </a:lnTo>
                    <a:lnTo>
                      <a:pt x="32" y="59"/>
                    </a:lnTo>
                    <a:lnTo>
                      <a:pt x="30" y="65"/>
                    </a:lnTo>
                    <a:lnTo>
                      <a:pt x="28" y="72"/>
                    </a:lnTo>
                    <a:lnTo>
                      <a:pt x="26" y="78"/>
                    </a:lnTo>
                    <a:lnTo>
                      <a:pt x="24" y="85"/>
                    </a:lnTo>
                    <a:lnTo>
                      <a:pt x="24" y="91"/>
                    </a:lnTo>
                    <a:lnTo>
                      <a:pt x="24" y="95"/>
                    </a:lnTo>
                    <a:lnTo>
                      <a:pt x="24" y="103"/>
                    </a:lnTo>
                    <a:lnTo>
                      <a:pt x="26" y="114"/>
                    </a:lnTo>
                    <a:lnTo>
                      <a:pt x="28" y="120"/>
                    </a:lnTo>
                    <a:lnTo>
                      <a:pt x="28" y="127"/>
                    </a:lnTo>
                    <a:lnTo>
                      <a:pt x="30" y="133"/>
                    </a:lnTo>
                    <a:lnTo>
                      <a:pt x="32" y="139"/>
                    </a:lnTo>
                    <a:lnTo>
                      <a:pt x="34" y="150"/>
                    </a:lnTo>
                    <a:lnTo>
                      <a:pt x="36" y="160"/>
                    </a:lnTo>
                    <a:lnTo>
                      <a:pt x="38" y="165"/>
                    </a:lnTo>
                    <a:lnTo>
                      <a:pt x="38" y="167"/>
                    </a:lnTo>
                    <a:lnTo>
                      <a:pt x="3" y="160"/>
                    </a:lnTo>
                    <a:lnTo>
                      <a:pt x="3" y="156"/>
                    </a:lnTo>
                    <a:lnTo>
                      <a:pt x="1" y="148"/>
                    </a:lnTo>
                    <a:lnTo>
                      <a:pt x="1" y="141"/>
                    </a:lnTo>
                    <a:lnTo>
                      <a:pt x="1" y="137"/>
                    </a:lnTo>
                    <a:lnTo>
                      <a:pt x="1" y="129"/>
                    </a:lnTo>
                    <a:lnTo>
                      <a:pt x="1" y="123"/>
                    </a:lnTo>
                    <a:lnTo>
                      <a:pt x="0" y="114"/>
                    </a:lnTo>
                    <a:lnTo>
                      <a:pt x="0" y="106"/>
                    </a:lnTo>
                    <a:lnTo>
                      <a:pt x="0" y="99"/>
                    </a:lnTo>
                    <a:lnTo>
                      <a:pt x="0" y="91"/>
                    </a:lnTo>
                    <a:lnTo>
                      <a:pt x="0" y="84"/>
                    </a:lnTo>
                    <a:lnTo>
                      <a:pt x="1" y="76"/>
                    </a:lnTo>
                    <a:lnTo>
                      <a:pt x="1" y="70"/>
                    </a:lnTo>
                    <a:lnTo>
                      <a:pt x="3" y="65"/>
                    </a:lnTo>
                    <a:lnTo>
                      <a:pt x="5" y="59"/>
                    </a:lnTo>
                    <a:lnTo>
                      <a:pt x="7" y="53"/>
                    </a:lnTo>
                    <a:lnTo>
                      <a:pt x="9" y="46"/>
                    </a:lnTo>
                    <a:lnTo>
                      <a:pt x="11" y="40"/>
                    </a:lnTo>
                    <a:lnTo>
                      <a:pt x="11" y="30"/>
                    </a:lnTo>
                    <a:lnTo>
                      <a:pt x="13" y="21"/>
                    </a:lnTo>
                    <a:lnTo>
                      <a:pt x="13" y="11"/>
                    </a:lnTo>
                    <a:lnTo>
                      <a:pt x="15" y="6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0" name="Freeform 98"/>
              <p:cNvSpPr>
                <a:spLocks/>
              </p:cNvSpPr>
              <p:nvPr/>
            </p:nvSpPr>
            <p:spPr bwMode="auto">
              <a:xfrm>
                <a:off x="1804" y="1029"/>
                <a:ext cx="128" cy="116"/>
              </a:xfrm>
              <a:custGeom>
                <a:avLst/>
                <a:gdLst>
                  <a:gd name="T0" fmla="*/ 1 w 256"/>
                  <a:gd name="T1" fmla="*/ 0 h 232"/>
                  <a:gd name="T2" fmla="*/ 1 w 256"/>
                  <a:gd name="T3" fmla="*/ 1 h 232"/>
                  <a:gd name="T4" fmla="*/ 1 w 256"/>
                  <a:gd name="T5" fmla="*/ 1 h 232"/>
                  <a:gd name="T6" fmla="*/ 1 w 256"/>
                  <a:gd name="T7" fmla="*/ 1 h 232"/>
                  <a:gd name="T8" fmla="*/ 1 w 256"/>
                  <a:gd name="T9" fmla="*/ 1 h 232"/>
                  <a:gd name="T10" fmla="*/ 1 w 256"/>
                  <a:gd name="T11" fmla="*/ 1 h 232"/>
                  <a:gd name="T12" fmla="*/ 1 w 256"/>
                  <a:gd name="T13" fmla="*/ 1 h 232"/>
                  <a:gd name="T14" fmla="*/ 1 w 256"/>
                  <a:gd name="T15" fmla="*/ 1 h 232"/>
                  <a:gd name="T16" fmla="*/ 1 w 256"/>
                  <a:gd name="T17" fmla="*/ 1 h 232"/>
                  <a:gd name="T18" fmla="*/ 1 w 256"/>
                  <a:gd name="T19" fmla="*/ 1 h 232"/>
                  <a:gd name="T20" fmla="*/ 1 w 256"/>
                  <a:gd name="T21" fmla="*/ 1 h 232"/>
                  <a:gd name="T22" fmla="*/ 1 w 256"/>
                  <a:gd name="T23" fmla="*/ 1 h 232"/>
                  <a:gd name="T24" fmla="*/ 1 w 256"/>
                  <a:gd name="T25" fmla="*/ 1 h 232"/>
                  <a:gd name="T26" fmla="*/ 1 w 256"/>
                  <a:gd name="T27" fmla="*/ 1 h 232"/>
                  <a:gd name="T28" fmla="*/ 1 w 256"/>
                  <a:gd name="T29" fmla="*/ 1 h 232"/>
                  <a:gd name="T30" fmla="*/ 1 w 256"/>
                  <a:gd name="T31" fmla="*/ 1 h 232"/>
                  <a:gd name="T32" fmla="*/ 1 w 256"/>
                  <a:gd name="T33" fmla="*/ 1 h 232"/>
                  <a:gd name="T34" fmla="*/ 1 w 256"/>
                  <a:gd name="T35" fmla="*/ 1 h 232"/>
                  <a:gd name="T36" fmla="*/ 1 w 256"/>
                  <a:gd name="T37" fmla="*/ 1 h 232"/>
                  <a:gd name="T38" fmla="*/ 1 w 256"/>
                  <a:gd name="T39" fmla="*/ 1 h 232"/>
                  <a:gd name="T40" fmla="*/ 1 w 256"/>
                  <a:gd name="T41" fmla="*/ 1 h 232"/>
                  <a:gd name="T42" fmla="*/ 1 w 256"/>
                  <a:gd name="T43" fmla="*/ 1 h 232"/>
                  <a:gd name="T44" fmla="*/ 1 w 256"/>
                  <a:gd name="T45" fmla="*/ 1 h 232"/>
                  <a:gd name="T46" fmla="*/ 1 w 256"/>
                  <a:gd name="T47" fmla="*/ 1 h 232"/>
                  <a:gd name="T48" fmla="*/ 0 w 256"/>
                  <a:gd name="T49" fmla="*/ 1 h 232"/>
                  <a:gd name="T50" fmla="*/ 0 w 256"/>
                  <a:gd name="T51" fmla="*/ 1 h 232"/>
                  <a:gd name="T52" fmla="*/ 0 w 256"/>
                  <a:gd name="T53" fmla="*/ 1 h 232"/>
                  <a:gd name="T54" fmla="*/ 1 w 256"/>
                  <a:gd name="T55" fmla="*/ 1 h 232"/>
                  <a:gd name="T56" fmla="*/ 1 w 256"/>
                  <a:gd name="T57" fmla="*/ 1 h 232"/>
                  <a:gd name="T58" fmla="*/ 1 w 256"/>
                  <a:gd name="T59" fmla="*/ 1 h 232"/>
                  <a:gd name="T60" fmla="*/ 1 w 256"/>
                  <a:gd name="T61" fmla="*/ 1 h 232"/>
                  <a:gd name="T62" fmla="*/ 1 w 256"/>
                  <a:gd name="T63" fmla="*/ 1 h 232"/>
                  <a:gd name="T64" fmla="*/ 1 w 256"/>
                  <a:gd name="T65" fmla="*/ 1 h 232"/>
                  <a:gd name="T66" fmla="*/ 1 w 256"/>
                  <a:gd name="T67" fmla="*/ 1 h 232"/>
                  <a:gd name="T68" fmla="*/ 1 w 256"/>
                  <a:gd name="T69" fmla="*/ 1 h 232"/>
                  <a:gd name="T70" fmla="*/ 1 w 256"/>
                  <a:gd name="T71" fmla="*/ 1 h 232"/>
                  <a:gd name="T72" fmla="*/ 1 w 256"/>
                  <a:gd name="T73" fmla="*/ 1 h 232"/>
                  <a:gd name="T74" fmla="*/ 1 w 256"/>
                  <a:gd name="T75" fmla="*/ 1 h 232"/>
                  <a:gd name="T76" fmla="*/ 1 w 256"/>
                  <a:gd name="T77" fmla="*/ 1 h 232"/>
                  <a:gd name="T78" fmla="*/ 1 w 256"/>
                  <a:gd name="T79" fmla="*/ 1 h 232"/>
                  <a:gd name="T80" fmla="*/ 1 w 256"/>
                  <a:gd name="T81" fmla="*/ 1 h 232"/>
                  <a:gd name="T82" fmla="*/ 1 w 256"/>
                  <a:gd name="T83" fmla="*/ 1 h 232"/>
                  <a:gd name="T84" fmla="*/ 1 w 256"/>
                  <a:gd name="T85" fmla="*/ 1 h 232"/>
                  <a:gd name="T86" fmla="*/ 1 w 256"/>
                  <a:gd name="T87" fmla="*/ 1 h 232"/>
                  <a:gd name="T88" fmla="*/ 1 w 256"/>
                  <a:gd name="T89" fmla="*/ 1 h 232"/>
                  <a:gd name="T90" fmla="*/ 1 w 256"/>
                  <a:gd name="T91" fmla="*/ 1 h 232"/>
                  <a:gd name="T92" fmla="*/ 1 w 256"/>
                  <a:gd name="T93" fmla="*/ 1 h 232"/>
                  <a:gd name="T94" fmla="*/ 1 w 256"/>
                  <a:gd name="T95" fmla="*/ 1 h 232"/>
                  <a:gd name="T96" fmla="*/ 1 w 256"/>
                  <a:gd name="T97" fmla="*/ 1 h 232"/>
                  <a:gd name="T98" fmla="*/ 1 w 256"/>
                  <a:gd name="T99" fmla="*/ 1 h 232"/>
                  <a:gd name="T100" fmla="*/ 1 w 256"/>
                  <a:gd name="T101" fmla="*/ 1 h 232"/>
                  <a:gd name="T102" fmla="*/ 1 w 256"/>
                  <a:gd name="T103" fmla="*/ 0 h 232"/>
                  <a:gd name="T104" fmla="*/ 1 w 256"/>
                  <a:gd name="T105" fmla="*/ 0 h 2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56"/>
                  <a:gd name="T160" fmla="*/ 0 h 232"/>
                  <a:gd name="T161" fmla="*/ 256 w 256"/>
                  <a:gd name="T162" fmla="*/ 232 h 23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56" h="232">
                    <a:moveTo>
                      <a:pt x="159" y="0"/>
                    </a:moveTo>
                    <a:lnTo>
                      <a:pt x="214" y="164"/>
                    </a:lnTo>
                    <a:lnTo>
                      <a:pt x="256" y="215"/>
                    </a:lnTo>
                    <a:lnTo>
                      <a:pt x="159" y="223"/>
                    </a:lnTo>
                    <a:lnTo>
                      <a:pt x="154" y="223"/>
                    </a:lnTo>
                    <a:lnTo>
                      <a:pt x="146" y="221"/>
                    </a:lnTo>
                    <a:lnTo>
                      <a:pt x="138" y="219"/>
                    </a:lnTo>
                    <a:lnTo>
                      <a:pt x="133" y="219"/>
                    </a:lnTo>
                    <a:lnTo>
                      <a:pt x="125" y="219"/>
                    </a:lnTo>
                    <a:lnTo>
                      <a:pt x="117" y="219"/>
                    </a:lnTo>
                    <a:lnTo>
                      <a:pt x="108" y="217"/>
                    </a:lnTo>
                    <a:lnTo>
                      <a:pt x="100" y="217"/>
                    </a:lnTo>
                    <a:lnTo>
                      <a:pt x="93" y="217"/>
                    </a:lnTo>
                    <a:lnTo>
                      <a:pt x="85" y="217"/>
                    </a:lnTo>
                    <a:lnTo>
                      <a:pt x="78" y="217"/>
                    </a:lnTo>
                    <a:lnTo>
                      <a:pt x="72" y="217"/>
                    </a:lnTo>
                    <a:lnTo>
                      <a:pt x="66" y="217"/>
                    </a:lnTo>
                    <a:lnTo>
                      <a:pt x="64" y="219"/>
                    </a:lnTo>
                    <a:lnTo>
                      <a:pt x="57" y="219"/>
                    </a:lnTo>
                    <a:lnTo>
                      <a:pt x="47" y="223"/>
                    </a:lnTo>
                    <a:lnTo>
                      <a:pt x="38" y="225"/>
                    </a:lnTo>
                    <a:lnTo>
                      <a:pt x="26" y="227"/>
                    </a:lnTo>
                    <a:lnTo>
                      <a:pt x="15" y="228"/>
                    </a:lnTo>
                    <a:lnTo>
                      <a:pt x="7" y="230"/>
                    </a:lnTo>
                    <a:lnTo>
                      <a:pt x="0" y="230"/>
                    </a:lnTo>
                    <a:lnTo>
                      <a:pt x="0" y="232"/>
                    </a:lnTo>
                    <a:lnTo>
                      <a:pt x="0" y="230"/>
                    </a:lnTo>
                    <a:lnTo>
                      <a:pt x="3" y="225"/>
                    </a:lnTo>
                    <a:lnTo>
                      <a:pt x="9" y="215"/>
                    </a:lnTo>
                    <a:lnTo>
                      <a:pt x="17" y="208"/>
                    </a:lnTo>
                    <a:lnTo>
                      <a:pt x="22" y="198"/>
                    </a:lnTo>
                    <a:lnTo>
                      <a:pt x="30" y="190"/>
                    </a:lnTo>
                    <a:lnTo>
                      <a:pt x="36" y="183"/>
                    </a:lnTo>
                    <a:lnTo>
                      <a:pt x="43" y="181"/>
                    </a:lnTo>
                    <a:lnTo>
                      <a:pt x="45" y="181"/>
                    </a:lnTo>
                    <a:lnTo>
                      <a:pt x="51" y="181"/>
                    </a:lnTo>
                    <a:lnTo>
                      <a:pt x="57" y="181"/>
                    </a:lnTo>
                    <a:lnTo>
                      <a:pt x="66" y="181"/>
                    </a:lnTo>
                    <a:lnTo>
                      <a:pt x="76" y="181"/>
                    </a:lnTo>
                    <a:lnTo>
                      <a:pt x="87" y="181"/>
                    </a:lnTo>
                    <a:lnTo>
                      <a:pt x="98" y="181"/>
                    </a:lnTo>
                    <a:lnTo>
                      <a:pt x="110" y="181"/>
                    </a:lnTo>
                    <a:lnTo>
                      <a:pt x="119" y="181"/>
                    </a:lnTo>
                    <a:lnTo>
                      <a:pt x="131" y="181"/>
                    </a:lnTo>
                    <a:lnTo>
                      <a:pt x="140" y="181"/>
                    </a:lnTo>
                    <a:lnTo>
                      <a:pt x="148" y="181"/>
                    </a:lnTo>
                    <a:lnTo>
                      <a:pt x="155" y="181"/>
                    </a:lnTo>
                    <a:lnTo>
                      <a:pt x="161" y="181"/>
                    </a:lnTo>
                    <a:lnTo>
                      <a:pt x="165" y="181"/>
                    </a:lnTo>
                    <a:lnTo>
                      <a:pt x="167" y="181"/>
                    </a:lnTo>
                    <a:lnTo>
                      <a:pt x="150" y="124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1" name="Freeform 99"/>
              <p:cNvSpPr>
                <a:spLocks/>
              </p:cNvSpPr>
              <p:nvPr/>
            </p:nvSpPr>
            <p:spPr bwMode="auto">
              <a:xfrm>
                <a:off x="1909" y="738"/>
                <a:ext cx="107" cy="335"/>
              </a:xfrm>
              <a:custGeom>
                <a:avLst/>
                <a:gdLst>
                  <a:gd name="T0" fmla="*/ 1 w 212"/>
                  <a:gd name="T1" fmla="*/ 1 h 669"/>
                  <a:gd name="T2" fmla="*/ 1 w 212"/>
                  <a:gd name="T3" fmla="*/ 1 h 669"/>
                  <a:gd name="T4" fmla="*/ 1 w 212"/>
                  <a:gd name="T5" fmla="*/ 1 h 669"/>
                  <a:gd name="T6" fmla="*/ 1 w 212"/>
                  <a:gd name="T7" fmla="*/ 1 h 669"/>
                  <a:gd name="T8" fmla="*/ 1 w 212"/>
                  <a:gd name="T9" fmla="*/ 1 h 669"/>
                  <a:gd name="T10" fmla="*/ 1 w 212"/>
                  <a:gd name="T11" fmla="*/ 1 h 669"/>
                  <a:gd name="T12" fmla="*/ 1 w 212"/>
                  <a:gd name="T13" fmla="*/ 1 h 669"/>
                  <a:gd name="T14" fmla="*/ 1 w 212"/>
                  <a:gd name="T15" fmla="*/ 1 h 669"/>
                  <a:gd name="T16" fmla="*/ 1 w 212"/>
                  <a:gd name="T17" fmla="*/ 1 h 669"/>
                  <a:gd name="T18" fmla="*/ 1 w 212"/>
                  <a:gd name="T19" fmla="*/ 1 h 669"/>
                  <a:gd name="T20" fmla="*/ 1 w 212"/>
                  <a:gd name="T21" fmla="*/ 1 h 669"/>
                  <a:gd name="T22" fmla="*/ 1 w 212"/>
                  <a:gd name="T23" fmla="*/ 1 h 669"/>
                  <a:gd name="T24" fmla="*/ 1 w 212"/>
                  <a:gd name="T25" fmla="*/ 1 h 669"/>
                  <a:gd name="T26" fmla="*/ 1 w 212"/>
                  <a:gd name="T27" fmla="*/ 1 h 669"/>
                  <a:gd name="T28" fmla="*/ 1 w 212"/>
                  <a:gd name="T29" fmla="*/ 1 h 669"/>
                  <a:gd name="T30" fmla="*/ 1 w 212"/>
                  <a:gd name="T31" fmla="*/ 1 h 669"/>
                  <a:gd name="T32" fmla="*/ 1 w 212"/>
                  <a:gd name="T33" fmla="*/ 1 h 669"/>
                  <a:gd name="T34" fmla="*/ 1 w 212"/>
                  <a:gd name="T35" fmla="*/ 1 h 669"/>
                  <a:gd name="T36" fmla="*/ 1 w 212"/>
                  <a:gd name="T37" fmla="*/ 1 h 669"/>
                  <a:gd name="T38" fmla="*/ 1 w 212"/>
                  <a:gd name="T39" fmla="*/ 1 h 669"/>
                  <a:gd name="T40" fmla="*/ 1 w 212"/>
                  <a:gd name="T41" fmla="*/ 1 h 669"/>
                  <a:gd name="T42" fmla="*/ 1 w 212"/>
                  <a:gd name="T43" fmla="*/ 1 h 669"/>
                  <a:gd name="T44" fmla="*/ 1 w 212"/>
                  <a:gd name="T45" fmla="*/ 1 h 669"/>
                  <a:gd name="T46" fmla="*/ 1 w 212"/>
                  <a:gd name="T47" fmla="*/ 1 h 669"/>
                  <a:gd name="T48" fmla="*/ 1 w 212"/>
                  <a:gd name="T49" fmla="*/ 1 h 669"/>
                  <a:gd name="T50" fmla="*/ 1 w 212"/>
                  <a:gd name="T51" fmla="*/ 1 h 669"/>
                  <a:gd name="T52" fmla="*/ 1 w 212"/>
                  <a:gd name="T53" fmla="*/ 1 h 669"/>
                  <a:gd name="T54" fmla="*/ 1 w 212"/>
                  <a:gd name="T55" fmla="*/ 1 h 669"/>
                  <a:gd name="T56" fmla="*/ 1 w 212"/>
                  <a:gd name="T57" fmla="*/ 1 h 669"/>
                  <a:gd name="T58" fmla="*/ 1 w 212"/>
                  <a:gd name="T59" fmla="*/ 1 h 669"/>
                  <a:gd name="T60" fmla="*/ 1 w 212"/>
                  <a:gd name="T61" fmla="*/ 1 h 669"/>
                  <a:gd name="T62" fmla="*/ 1 w 212"/>
                  <a:gd name="T63" fmla="*/ 1 h 669"/>
                  <a:gd name="T64" fmla="*/ 1 w 212"/>
                  <a:gd name="T65" fmla="*/ 1 h 669"/>
                  <a:gd name="T66" fmla="*/ 1 w 212"/>
                  <a:gd name="T67" fmla="*/ 1 h 669"/>
                  <a:gd name="T68" fmla="*/ 1 w 212"/>
                  <a:gd name="T69" fmla="*/ 1 h 669"/>
                  <a:gd name="T70" fmla="*/ 1 w 212"/>
                  <a:gd name="T71" fmla="*/ 1 h 669"/>
                  <a:gd name="T72" fmla="*/ 1 w 212"/>
                  <a:gd name="T73" fmla="*/ 1 h 669"/>
                  <a:gd name="T74" fmla="*/ 1 w 212"/>
                  <a:gd name="T75" fmla="*/ 1 h 669"/>
                  <a:gd name="T76" fmla="*/ 1 w 212"/>
                  <a:gd name="T77" fmla="*/ 1 h 669"/>
                  <a:gd name="T78" fmla="*/ 1 w 212"/>
                  <a:gd name="T79" fmla="*/ 1 h 669"/>
                  <a:gd name="T80" fmla="*/ 1 w 212"/>
                  <a:gd name="T81" fmla="*/ 1 h 669"/>
                  <a:gd name="T82" fmla="*/ 1 w 212"/>
                  <a:gd name="T83" fmla="*/ 1 h 669"/>
                  <a:gd name="T84" fmla="*/ 1 w 212"/>
                  <a:gd name="T85" fmla="*/ 1 h 669"/>
                  <a:gd name="T86" fmla="*/ 1 w 212"/>
                  <a:gd name="T87" fmla="*/ 1 h 669"/>
                  <a:gd name="T88" fmla="*/ 1 w 212"/>
                  <a:gd name="T89" fmla="*/ 1 h 669"/>
                  <a:gd name="T90" fmla="*/ 0 w 212"/>
                  <a:gd name="T91" fmla="*/ 1 h 669"/>
                  <a:gd name="T92" fmla="*/ 1 w 212"/>
                  <a:gd name="T93" fmla="*/ 0 h 6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12"/>
                  <a:gd name="T142" fmla="*/ 0 h 669"/>
                  <a:gd name="T143" fmla="*/ 212 w 212"/>
                  <a:gd name="T144" fmla="*/ 669 h 66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12" h="669">
                    <a:moveTo>
                      <a:pt x="174" y="0"/>
                    </a:moveTo>
                    <a:lnTo>
                      <a:pt x="174" y="1"/>
                    </a:lnTo>
                    <a:lnTo>
                      <a:pt x="174" y="7"/>
                    </a:lnTo>
                    <a:lnTo>
                      <a:pt x="173" y="11"/>
                    </a:lnTo>
                    <a:lnTo>
                      <a:pt x="173" y="15"/>
                    </a:lnTo>
                    <a:lnTo>
                      <a:pt x="173" y="21"/>
                    </a:lnTo>
                    <a:lnTo>
                      <a:pt x="173" y="28"/>
                    </a:lnTo>
                    <a:lnTo>
                      <a:pt x="173" y="36"/>
                    </a:lnTo>
                    <a:lnTo>
                      <a:pt x="173" y="41"/>
                    </a:lnTo>
                    <a:lnTo>
                      <a:pt x="171" y="51"/>
                    </a:lnTo>
                    <a:lnTo>
                      <a:pt x="171" y="60"/>
                    </a:lnTo>
                    <a:lnTo>
                      <a:pt x="171" y="70"/>
                    </a:lnTo>
                    <a:lnTo>
                      <a:pt x="171" y="79"/>
                    </a:lnTo>
                    <a:lnTo>
                      <a:pt x="171" y="91"/>
                    </a:lnTo>
                    <a:lnTo>
                      <a:pt x="171" y="102"/>
                    </a:lnTo>
                    <a:lnTo>
                      <a:pt x="169" y="112"/>
                    </a:lnTo>
                    <a:lnTo>
                      <a:pt x="169" y="125"/>
                    </a:lnTo>
                    <a:lnTo>
                      <a:pt x="167" y="135"/>
                    </a:lnTo>
                    <a:lnTo>
                      <a:pt x="167" y="148"/>
                    </a:lnTo>
                    <a:lnTo>
                      <a:pt x="167" y="154"/>
                    </a:lnTo>
                    <a:lnTo>
                      <a:pt x="167" y="159"/>
                    </a:lnTo>
                    <a:lnTo>
                      <a:pt x="167" y="165"/>
                    </a:lnTo>
                    <a:lnTo>
                      <a:pt x="167" y="173"/>
                    </a:lnTo>
                    <a:lnTo>
                      <a:pt x="167" y="178"/>
                    </a:lnTo>
                    <a:lnTo>
                      <a:pt x="167" y="184"/>
                    </a:lnTo>
                    <a:lnTo>
                      <a:pt x="167" y="190"/>
                    </a:lnTo>
                    <a:lnTo>
                      <a:pt x="167" y="197"/>
                    </a:lnTo>
                    <a:lnTo>
                      <a:pt x="167" y="209"/>
                    </a:lnTo>
                    <a:lnTo>
                      <a:pt x="167" y="220"/>
                    </a:lnTo>
                    <a:lnTo>
                      <a:pt x="167" y="226"/>
                    </a:lnTo>
                    <a:lnTo>
                      <a:pt x="167" y="233"/>
                    </a:lnTo>
                    <a:lnTo>
                      <a:pt x="167" y="239"/>
                    </a:lnTo>
                    <a:lnTo>
                      <a:pt x="167" y="245"/>
                    </a:lnTo>
                    <a:lnTo>
                      <a:pt x="167" y="256"/>
                    </a:lnTo>
                    <a:lnTo>
                      <a:pt x="169" y="268"/>
                    </a:lnTo>
                    <a:lnTo>
                      <a:pt x="169" y="273"/>
                    </a:lnTo>
                    <a:lnTo>
                      <a:pt x="171" y="281"/>
                    </a:lnTo>
                    <a:lnTo>
                      <a:pt x="171" y="287"/>
                    </a:lnTo>
                    <a:lnTo>
                      <a:pt x="171" y="292"/>
                    </a:lnTo>
                    <a:lnTo>
                      <a:pt x="171" y="302"/>
                    </a:lnTo>
                    <a:lnTo>
                      <a:pt x="171" y="309"/>
                    </a:lnTo>
                    <a:lnTo>
                      <a:pt x="171" y="317"/>
                    </a:lnTo>
                    <a:lnTo>
                      <a:pt x="171" y="323"/>
                    </a:lnTo>
                    <a:lnTo>
                      <a:pt x="171" y="330"/>
                    </a:lnTo>
                    <a:lnTo>
                      <a:pt x="171" y="336"/>
                    </a:lnTo>
                    <a:lnTo>
                      <a:pt x="169" y="338"/>
                    </a:lnTo>
                    <a:lnTo>
                      <a:pt x="167" y="336"/>
                    </a:lnTo>
                    <a:lnTo>
                      <a:pt x="167" y="334"/>
                    </a:lnTo>
                    <a:lnTo>
                      <a:pt x="167" y="336"/>
                    </a:lnTo>
                    <a:lnTo>
                      <a:pt x="167" y="342"/>
                    </a:lnTo>
                    <a:lnTo>
                      <a:pt x="167" y="344"/>
                    </a:lnTo>
                    <a:lnTo>
                      <a:pt x="167" y="349"/>
                    </a:lnTo>
                    <a:lnTo>
                      <a:pt x="169" y="355"/>
                    </a:lnTo>
                    <a:lnTo>
                      <a:pt x="171" y="363"/>
                    </a:lnTo>
                    <a:lnTo>
                      <a:pt x="171" y="370"/>
                    </a:lnTo>
                    <a:lnTo>
                      <a:pt x="173" y="382"/>
                    </a:lnTo>
                    <a:lnTo>
                      <a:pt x="173" y="387"/>
                    </a:lnTo>
                    <a:lnTo>
                      <a:pt x="173" y="395"/>
                    </a:lnTo>
                    <a:lnTo>
                      <a:pt x="174" y="401"/>
                    </a:lnTo>
                    <a:lnTo>
                      <a:pt x="174" y="408"/>
                    </a:lnTo>
                    <a:lnTo>
                      <a:pt x="174" y="416"/>
                    </a:lnTo>
                    <a:lnTo>
                      <a:pt x="174" y="422"/>
                    </a:lnTo>
                    <a:lnTo>
                      <a:pt x="176" y="429"/>
                    </a:lnTo>
                    <a:lnTo>
                      <a:pt x="178" y="435"/>
                    </a:lnTo>
                    <a:lnTo>
                      <a:pt x="178" y="443"/>
                    </a:lnTo>
                    <a:lnTo>
                      <a:pt x="178" y="448"/>
                    </a:lnTo>
                    <a:lnTo>
                      <a:pt x="180" y="456"/>
                    </a:lnTo>
                    <a:lnTo>
                      <a:pt x="180" y="462"/>
                    </a:lnTo>
                    <a:lnTo>
                      <a:pt x="180" y="467"/>
                    </a:lnTo>
                    <a:lnTo>
                      <a:pt x="182" y="475"/>
                    </a:lnTo>
                    <a:lnTo>
                      <a:pt x="184" y="481"/>
                    </a:lnTo>
                    <a:lnTo>
                      <a:pt x="184" y="488"/>
                    </a:lnTo>
                    <a:lnTo>
                      <a:pt x="184" y="494"/>
                    </a:lnTo>
                    <a:lnTo>
                      <a:pt x="186" y="500"/>
                    </a:lnTo>
                    <a:lnTo>
                      <a:pt x="186" y="505"/>
                    </a:lnTo>
                    <a:lnTo>
                      <a:pt x="188" y="513"/>
                    </a:lnTo>
                    <a:lnTo>
                      <a:pt x="188" y="524"/>
                    </a:lnTo>
                    <a:lnTo>
                      <a:pt x="192" y="536"/>
                    </a:lnTo>
                    <a:lnTo>
                      <a:pt x="192" y="547"/>
                    </a:lnTo>
                    <a:lnTo>
                      <a:pt x="193" y="557"/>
                    </a:lnTo>
                    <a:lnTo>
                      <a:pt x="195" y="566"/>
                    </a:lnTo>
                    <a:lnTo>
                      <a:pt x="197" y="576"/>
                    </a:lnTo>
                    <a:lnTo>
                      <a:pt x="199" y="585"/>
                    </a:lnTo>
                    <a:lnTo>
                      <a:pt x="201" y="597"/>
                    </a:lnTo>
                    <a:lnTo>
                      <a:pt x="201" y="604"/>
                    </a:lnTo>
                    <a:lnTo>
                      <a:pt x="203" y="612"/>
                    </a:lnTo>
                    <a:lnTo>
                      <a:pt x="205" y="627"/>
                    </a:lnTo>
                    <a:lnTo>
                      <a:pt x="212" y="669"/>
                    </a:lnTo>
                    <a:lnTo>
                      <a:pt x="154" y="435"/>
                    </a:lnTo>
                    <a:lnTo>
                      <a:pt x="140" y="146"/>
                    </a:lnTo>
                    <a:lnTo>
                      <a:pt x="98" y="81"/>
                    </a:lnTo>
                    <a:lnTo>
                      <a:pt x="0" y="102"/>
                    </a:lnTo>
                    <a:lnTo>
                      <a:pt x="89" y="3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2E4F6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2" name="Freeform 100"/>
              <p:cNvSpPr>
                <a:spLocks/>
              </p:cNvSpPr>
              <p:nvPr/>
            </p:nvSpPr>
            <p:spPr bwMode="auto">
              <a:xfrm>
                <a:off x="1894" y="1212"/>
                <a:ext cx="196" cy="159"/>
              </a:xfrm>
              <a:custGeom>
                <a:avLst/>
                <a:gdLst>
                  <a:gd name="T0" fmla="*/ 1 w 392"/>
                  <a:gd name="T1" fmla="*/ 0 h 320"/>
                  <a:gd name="T2" fmla="*/ 1 w 392"/>
                  <a:gd name="T3" fmla="*/ 0 h 320"/>
                  <a:gd name="T4" fmla="*/ 1 w 392"/>
                  <a:gd name="T5" fmla="*/ 0 h 320"/>
                  <a:gd name="T6" fmla="*/ 0 w 392"/>
                  <a:gd name="T7" fmla="*/ 0 h 320"/>
                  <a:gd name="T8" fmla="*/ 1 w 392"/>
                  <a:gd name="T9" fmla="*/ 0 h 320"/>
                  <a:gd name="T10" fmla="*/ 1 w 392"/>
                  <a:gd name="T11" fmla="*/ 0 h 320"/>
                  <a:gd name="T12" fmla="*/ 1 w 392"/>
                  <a:gd name="T13" fmla="*/ 0 h 320"/>
                  <a:gd name="T14" fmla="*/ 1 w 392"/>
                  <a:gd name="T15" fmla="*/ 0 h 320"/>
                  <a:gd name="T16" fmla="*/ 1 w 392"/>
                  <a:gd name="T17" fmla="*/ 0 h 320"/>
                  <a:gd name="T18" fmla="*/ 1 w 392"/>
                  <a:gd name="T19" fmla="*/ 0 h 320"/>
                  <a:gd name="T20" fmla="*/ 1 w 392"/>
                  <a:gd name="T21" fmla="*/ 0 h 320"/>
                  <a:gd name="T22" fmla="*/ 1 w 392"/>
                  <a:gd name="T23" fmla="*/ 0 h 320"/>
                  <a:gd name="T24" fmla="*/ 1 w 392"/>
                  <a:gd name="T25" fmla="*/ 0 h 320"/>
                  <a:gd name="T26" fmla="*/ 1 w 392"/>
                  <a:gd name="T27" fmla="*/ 0 h 320"/>
                  <a:gd name="T28" fmla="*/ 1 w 392"/>
                  <a:gd name="T29" fmla="*/ 0 h 3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92"/>
                  <a:gd name="T46" fmla="*/ 0 h 320"/>
                  <a:gd name="T47" fmla="*/ 392 w 392"/>
                  <a:gd name="T48" fmla="*/ 320 h 32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92" h="320">
                    <a:moveTo>
                      <a:pt x="202" y="0"/>
                    </a:moveTo>
                    <a:lnTo>
                      <a:pt x="150" y="55"/>
                    </a:lnTo>
                    <a:lnTo>
                      <a:pt x="86" y="105"/>
                    </a:lnTo>
                    <a:lnTo>
                      <a:pt x="0" y="164"/>
                    </a:lnTo>
                    <a:lnTo>
                      <a:pt x="82" y="160"/>
                    </a:lnTo>
                    <a:lnTo>
                      <a:pt x="95" y="215"/>
                    </a:lnTo>
                    <a:lnTo>
                      <a:pt x="38" y="246"/>
                    </a:lnTo>
                    <a:lnTo>
                      <a:pt x="42" y="320"/>
                    </a:lnTo>
                    <a:lnTo>
                      <a:pt x="158" y="211"/>
                    </a:lnTo>
                    <a:lnTo>
                      <a:pt x="205" y="95"/>
                    </a:lnTo>
                    <a:lnTo>
                      <a:pt x="253" y="65"/>
                    </a:lnTo>
                    <a:lnTo>
                      <a:pt x="392" y="0"/>
                    </a:lnTo>
                    <a:lnTo>
                      <a:pt x="249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3" name="Freeform 101"/>
              <p:cNvSpPr>
                <a:spLocks/>
              </p:cNvSpPr>
              <p:nvPr/>
            </p:nvSpPr>
            <p:spPr bwMode="auto">
              <a:xfrm>
                <a:off x="1787" y="1162"/>
                <a:ext cx="155" cy="127"/>
              </a:xfrm>
              <a:custGeom>
                <a:avLst/>
                <a:gdLst>
                  <a:gd name="T0" fmla="*/ 1 w 310"/>
                  <a:gd name="T1" fmla="*/ 1 h 253"/>
                  <a:gd name="T2" fmla="*/ 1 w 310"/>
                  <a:gd name="T3" fmla="*/ 1 h 253"/>
                  <a:gd name="T4" fmla="*/ 1 w 310"/>
                  <a:gd name="T5" fmla="*/ 1 h 253"/>
                  <a:gd name="T6" fmla="*/ 1 w 310"/>
                  <a:gd name="T7" fmla="*/ 1 h 253"/>
                  <a:gd name="T8" fmla="*/ 1 w 310"/>
                  <a:gd name="T9" fmla="*/ 1 h 253"/>
                  <a:gd name="T10" fmla="*/ 1 w 310"/>
                  <a:gd name="T11" fmla="*/ 1 h 253"/>
                  <a:gd name="T12" fmla="*/ 1 w 310"/>
                  <a:gd name="T13" fmla="*/ 1 h 253"/>
                  <a:gd name="T14" fmla="*/ 1 w 310"/>
                  <a:gd name="T15" fmla="*/ 1 h 253"/>
                  <a:gd name="T16" fmla="*/ 1 w 310"/>
                  <a:gd name="T17" fmla="*/ 1 h 253"/>
                  <a:gd name="T18" fmla="*/ 1 w 310"/>
                  <a:gd name="T19" fmla="*/ 1 h 253"/>
                  <a:gd name="T20" fmla="*/ 1 w 310"/>
                  <a:gd name="T21" fmla="*/ 1 h 253"/>
                  <a:gd name="T22" fmla="*/ 1 w 310"/>
                  <a:gd name="T23" fmla="*/ 1 h 253"/>
                  <a:gd name="T24" fmla="*/ 1 w 310"/>
                  <a:gd name="T25" fmla="*/ 1 h 253"/>
                  <a:gd name="T26" fmla="*/ 1 w 310"/>
                  <a:gd name="T27" fmla="*/ 1 h 253"/>
                  <a:gd name="T28" fmla="*/ 1 w 310"/>
                  <a:gd name="T29" fmla="*/ 1 h 253"/>
                  <a:gd name="T30" fmla="*/ 1 w 310"/>
                  <a:gd name="T31" fmla="*/ 1 h 253"/>
                  <a:gd name="T32" fmla="*/ 1 w 310"/>
                  <a:gd name="T33" fmla="*/ 1 h 253"/>
                  <a:gd name="T34" fmla="*/ 1 w 310"/>
                  <a:gd name="T35" fmla="*/ 1 h 253"/>
                  <a:gd name="T36" fmla="*/ 1 w 310"/>
                  <a:gd name="T37" fmla="*/ 1 h 253"/>
                  <a:gd name="T38" fmla="*/ 1 w 310"/>
                  <a:gd name="T39" fmla="*/ 1 h 253"/>
                  <a:gd name="T40" fmla="*/ 1 w 310"/>
                  <a:gd name="T41" fmla="*/ 1 h 253"/>
                  <a:gd name="T42" fmla="*/ 1 w 310"/>
                  <a:gd name="T43" fmla="*/ 1 h 253"/>
                  <a:gd name="T44" fmla="*/ 1 w 310"/>
                  <a:gd name="T45" fmla="*/ 1 h 253"/>
                  <a:gd name="T46" fmla="*/ 1 w 310"/>
                  <a:gd name="T47" fmla="*/ 1 h 253"/>
                  <a:gd name="T48" fmla="*/ 1 w 310"/>
                  <a:gd name="T49" fmla="*/ 1 h 253"/>
                  <a:gd name="T50" fmla="*/ 1 w 310"/>
                  <a:gd name="T51" fmla="*/ 1 h 253"/>
                  <a:gd name="T52" fmla="*/ 1 w 310"/>
                  <a:gd name="T53" fmla="*/ 1 h 253"/>
                  <a:gd name="T54" fmla="*/ 1 w 310"/>
                  <a:gd name="T55" fmla="*/ 1 h 253"/>
                  <a:gd name="T56" fmla="*/ 1 w 310"/>
                  <a:gd name="T57" fmla="*/ 1 h 253"/>
                  <a:gd name="T58" fmla="*/ 0 w 310"/>
                  <a:gd name="T59" fmla="*/ 0 h 253"/>
                  <a:gd name="T60" fmla="*/ 0 w 310"/>
                  <a:gd name="T61" fmla="*/ 1 h 253"/>
                  <a:gd name="T62" fmla="*/ 1 w 310"/>
                  <a:gd name="T63" fmla="*/ 1 h 253"/>
                  <a:gd name="T64" fmla="*/ 1 w 310"/>
                  <a:gd name="T65" fmla="*/ 1 h 253"/>
                  <a:gd name="T66" fmla="*/ 1 w 310"/>
                  <a:gd name="T67" fmla="*/ 1 h 253"/>
                  <a:gd name="T68" fmla="*/ 1 w 310"/>
                  <a:gd name="T69" fmla="*/ 1 h 253"/>
                  <a:gd name="T70" fmla="*/ 1 w 310"/>
                  <a:gd name="T71" fmla="*/ 1 h 253"/>
                  <a:gd name="T72" fmla="*/ 1 w 310"/>
                  <a:gd name="T73" fmla="*/ 1 h 253"/>
                  <a:gd name="T74" fmla="*/ 1 w 310"/>
                  <a:gd name="T75" fmla="*/ 1 h 253"/>
                  <a:gd name="T76" fmla="*/ 1 w 310"/>
                  <a:gd name="T77" fmla="*/ 1 h 253"/>
                  <a:gd name="T78" fmla="*/ 1 w 310"/>
                  <a:gd name="T79" fmla="*/ 1 h 253"/>
                  <a:gd name="T80" fmla="*/ 1 w 310"/>
                  <a:gd name="T81" fmla="*/ 1 h 253"/>
                  <a:gd name="T82" fmla="*/ 1 w 310"/>
                  <a:gd name="T83" fmla="*/ 1 h 253"/>
                  <a:gd name="T84" fmla="*/ 1 w 310"/>
                  <a:gd name="T85" fmla="*/ 1 h 253"/>
                  <a:gd name="T86" fmla="*/ 1 w 310"/>
                  <a:gd name="T87" fmla="*/ 1 h 2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0"/>
                  <a:gd name="T133" fmla="*/ 0 h 253"/>
                  <a:gd name="T134" fmla="*/ 310 w 310"/>
                  <a:gd name="T135" fmla="*/ 253 h 2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0" h="253">
                    <a:moveTo>
                      <a:pt x="69" y="44"/>
                    </a:moveTo>
                    <a:lnTo>
                      <a:pt x="73" y="44"/>
                    </a:lnTo>
                    <a:lnTo>
                      <a:pt x="78" y="46"/>
                    </a:lnTo>
                    <a:lnTo>
                      <a:pt x="80" y="50"/>
                    </a:lnTo>
                    <a:lnTo>
                      <a:pt x="86" y="52"/>
                    </a:lnTo>
                    <a:lnTo>
                      <a:pt x="94" y="54"/>
                    </a:lnTo>
                    <a:lnTo>
                      <a:pt x="99" y="57"/>
                    </a:lnTo>
                    <a:lnTo>
                      <a:pt x="111" y="63"/>
                    </a:lnTo>
                    <a:lnTo>
                      <a:pt x="122" y="67"/>
                    </a:lnTo>
                    <a:lnTo>
                      <a:pt x="133" y="71"/>
                    </a:lnTo>
                    <a:lnTo>
                      <a:pt x="143" y="73"/>
                    </a:lnTo>
                    <a:lnTo>
                      <a:pt x="145" y="73"/>
                    </a:lnTo>
                    <a:lnTo>
                      <a:pt x="151" y="71"/>
                    </a:lnTo>
                    <a:lnTo>
                      <a:pt x="156" y="65"/>
                    </a:lnTo>
                    <a:lnTo>
                      <a:pt x="166" y="63"/>
                    </a:lnTo>
                    <a:lnTo>
                      <a:pt x="173" y="57"/>
                    </a:lnTo>
                    <a:lnTo>
                      <a:pt x="183" y="52"/>
                    </a:lnTo>
                    <a:lnTo>
                      <a:pt x="192" y="46"/>
                    </a:lnTo>
                    <a:lnTo>
                      <a:pt x="202" y="40"/>
                    </a:lnTo>
                    <a:lnTo>
                      <a:pt x="209" y="35"/>
                    </a:lnTo>
                    <a:lnTo>
                      <a:pt x="219" y="27"/>
                    </a:lnTo>
                    <a:lnTo>
                      <a:pt x="227" y="23"/>
                    </a:lnTo>
                    <a:lnTo>
                      <a:pt x="234" y="18"/>
                    </a:lnTo>
                    <a:lnTo>
                      <a:pt x="240" y="14"/>
                    </a:lnTo>
                    <a:lnTo>
                      <a:pt x="246" y="12"/>
                    </a:lnTo>
                    <a:lnTo>
                      <a:pt x="247" y="10"/>
                    </a:lnTo>
                    <a:lnTo>
                      <a:pt x="249" y="10"/>
                    </a:lnTo>
                    <a:lnTo>
                      <a:pt x="253" y="147"/>
                    </a:lnTo>
                    <a:lnTo>
                      <a:pt x="310" y="204"/>
                    </a:lnTo>
                    <a:lnTo>
                      <a:pt x="276" y="253"/>
                    </a:lnTo>
                    <a:lnTo>
                      <a:pt x="173" y="253"/>
                    </a:lnTo>
                    <a:lnTo>
                      <a:pt x="168" y="253"/>
                    </a:lnTo>
                    <a:lnTo>
                      <a:pt x="160" y="251"/>
                    </a:lnTo>
                    <a:lnTo>
                      <a:pt x="154" y="248"/>
                    </a:lnTo>
                    <a:lnTo>
                      <a:pt x="147" y="248"/>
                    </a:lnTo>
                    <a:lnTo>
                      <a:pt x="141" y="246"/>
                    </a:lnTo>
                    <a:lnTo>
                      <a:pt x="133" y="244"/>
                    </a:lnTo>
                    <a:lnTo>
                      <a:pt x="126" y="240"/>
                    </a:lnTo>
                    <a:lnTo>
                      <a:pt x="116" y="236"/>
                    </a:lnTo>
                    <a:lnTo>
                      <a:pt x="109" y="232"/>
                    </a:lnTo>
                    <a:lnTo>
                      <a:pt x="103" y="229"/>
                    </a:lnTo>
                    <a:lnTo>
                      <a:pt x="95" y="223"/>
                    </a:lnTo>
                    <a:lnTo>
                      <a:pt x="90" y="219"/>
                    </a:lnTo>
                    <a:lnTo>
                      <a:pt x="86" y="213"/>
                    </a:lnTo>
                    <a:lnTo>
                      <a:pt x="82" y="208"/>
                    </a:lnTo>
                    <a:lnTo>
                      <a:pt x="78" y="200"/>
                    </a:lnTo>
                    <a:lnTo>
                      <a:pt x="73" y="192"/>
                    </a:lnTo>
                    <a:lnTo>
                      <a:pt x="67" y="185"/>
                    </a:lnTo>
                    <a:lnTo>
                      <a:pt x="61" y="177"/>
                    </a:lnTo>
                    <a:lnTo>
                      <a:pt x="54" y="168"/>
                    </a:lnTo>
                    <a:lnTo>
                      <a:pt x="48" y="160"/>
                    </a:lnTo>
                    <a:lnTo>
                      <a:pt x="40" y="153"/>
                    </a:lnTo>
                    <a:lnTo>
                      <a:pt x="35" y="147"/>
                    </a:lnTo>
                    <a:lnTo>
                      <a:pt x="27" y="139"/>
                    </a:lnTo>
                    <a:lnTo>
                      <a:pt x="19" y="132"/>
                    </a:lnTo>
                    <a:lnTo>
                      <a:pt x="14" y="126"/>
                    </a:lnTo>
                    <a:lnTo>
                      <a:pt x="10" y="120"/>
                    </a:lnTo>
                    <a:lnTo>
                      <a:pt x="2" y="115"/>
                    </a:lnTo>
                    <a:lnTo>
                      <a:pt x="0" y="113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4" y="16"/>
                    </a:lnTo>
                    <a:lnTo>
                      <a:pt x="6" y="21"/>
                    </a:lnTo>
                    <a:lnTo>
                      <a:pt x="10" y="31"/>
                    </a:lnTo>
                    <a:lnTo>
                      <a:pt x="14" y="38"/>
                    </a:lnTo>
                    <a:lnTo>
                      <a:pt x="18" y="50"/>
                    </a:lnTo>
                    <a:lnTo>
                      <a:pt x="21" y="57"/>
                    </a:lnTo>
                    <a:lnTo>
                      <a:pt x="25" y="67"/>
                    </a:lnTo>
                    <a:lnTo>
                      <a:pt x="29" y="76"/>
                    </a:lnTo>
                    <a:lnTo>
                      <a:pt x="35" y="86"/>
                    </a:lnTo>
                    <a:lnTo>
                      <a:pt x="38" y="94"/>
                    </a:lnTo>
                    <a:lnTo>
                      <a:pt x="42" y="101"/>
                    </a:lnTo>
                    <a:lnTo>
                      <a:pt x="46" y="107"/>
                    </a:lnTo>
                    <a:lnTo>
                      <a:pt x="52" y="113"/>
                    </a:lnTo>
                    <a:lnTo>
                      <a:pt x="57" y="113"/>
                    </a:lnTo>
                    <a:lnTo>
                      <a:pt x="61" y="107"/>
                    </a:lnTo>
                    <a:lnTo>
                      <a:pt x="63" y="99"/>
                    </a:lnTo>
                    <a:lnTo>
                      <a:pt x="65" y="94"/>
                    </a:lnTo>
                    <a:lnTo>
                      <a:pt x="65" y="88"/>
                    </a:lnTo>
                    <a:lnTo>
                      <a:pt x="67" y="82"/>
                    </a:lnTo>
                    <a:lnTo>
                      <a:pt x="67" y="75"/>
                    </a:lnTo>
                    <a:lnTo>
                      <a:pt x="67" y="67"/>
                    </a:lnTo>
                    <a:lnTo>
                      <a:pt x="67" y="59"/>
                    </a:lnTo>
                    <a:lnTo>
                      <a:pt x="69" y="56"/>
                    </a:lnTo>
                    <a:lnTo>
                      <a:pt x="69" y="46"/>
                    </a:lnTo>
                    <a:lnTo>
                      <a:pt x="69" y="44"/>
                    </a:lnTo>
                    <a:close/>
                  </a:path>
                </a:pathLst>
              </a:custGeom>
              <a:solidFill>
                <a:srgbClr val="5442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4" name="Freeform 102"/>
              <p:cNvSpPr>
                <a:spLocks/>
              </p:cNvSpPr>
              <p:nvPr/>
            </p:nvSpPr>
            <p:spPr bwMode="auto">
              <a:xfrm>
                <a:off x="2036" y="971"/>
                <a:ext cx="78" cy="116"/>
              </a:xfrm>
              <a:custGeom>
                <a:avLst/>
                <a:gdLst>
                  <a:gd name="T0" fmla="*/ 0 w 156"/>
                  <a:gd name="T1" fmla="*/ 1 h 232"/>
                  <a:gd name="T2" fmla="*/ 1 w 156"/>
                  <a:gd name="T3" fmla="*/ 1 h 232"/>
                  <a:gd name="T4" fmla="*/ 1 w 156"/>
                  <a:gd name="T5" fmla="*/ 1 h 232"/>
                  <a:gd name="T6" fmla="*/ 0 w 156"/>
                  <a:gd name="T7" fmla="*/ 0 h 232"/>
                  <a:gd name="T8" fmla="*/ 0 w 156"/>
                  <a:gd name="T9" fmla="*/ 1 h 232"/>
                  <a:gd name="T10" fmla="*/ 0 w 156"/>
                  <a:gd name="T11" fmla="*/ 1 h 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"/>
                  <a:gd name="T19" fmla="*/ 0 h 232"/>
                  <a:gd name="T20" fmla="*/ 156 w 156"/>
                  <a:gd name="T21" fmla="*/ 232 h 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" h="232">
                    <a:moveTo>
                      <a:pt x="0" y="78"/>
                    </a:moveTo>
                    <a:lnTo>
                      <a:pt x="156" y="232"/>
                    </a:lnTo>
                    <a:lnTo>
                      <a:pt x="150" y="99"/>
                    </a:lnTo>
                    <a:lnTo>
                      <a:pt x="0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657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5" name="Freeform 103"/>
              <p:cNvSpPr>
                <a:spLocks/>
              </p:cNvSpPr>
              <p:nvPr/>
            </p:nvSpPr>
            <p:spPr bwMode="auto">
              <a:xfrm>
                <a:off x="2049" y="811"/>
                <a:ext cx="68" cy="106"/>
              </a:xfrm>
              <a:custGeom>
                <a:avLst/>
                <a:gdLst>
                  <a:gd name="T0" fmla="*/ 0 w 137"/>
                  <a:gd name="T1" fmla="*/ 1 h 211"/>
                  <a:gd name="T2" fmla="*/ 0 w 137"/>
                  <a:gd name="T3" fmla="*/ 1 h 211"/>
                  <a:gd name="T4" fmla="*/ 0 w 137"/>
                  <a:gd name="T5" fmla="*/ 1 h 211"/>
                  <a:gd name="T6" fmla="*/ 0 w 137"/>
                  <a:gd name="T7" fmla="*/ 1 h 211"/>
                  <a:gd name="T8" fmla="*/ 0 w 137"/>
                  <a:gd name="T9" fmla="*/ 0 h 211"/>
                  <a:gd name="T10" fmla="*/ 0 w 137"/>
                  <a:gd name="T11" fmla="*/ 1 h 211"/>
                  <a:gd name="T12" fmla="*/ 0 w 137"/>
                  <a:gd name="T13" fmla="*/ 1 h 211"/>
                  <a:gd name="T14" fmla="*/ 0 w 137"/>
                  <a:gd name="T15" fmla="*/ 1 h 2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7"/>
                  <a:gd name="T25" fmla="*/ 0 h 211"/>
                  <a:gd name="T26" fmla="*/ 137 w 137"/>
                  <a:gd name="T27" fmla="*/ 211 h 2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7" h="211">
                    <a:moveTo>
                      <a:pt x="0" y="57"/>
                    </a:moveTo>
                    <a:lnTo>
                      <a:pt x="68" y="125"/>
                    </a:lnTo>
                    <a:lnTo>
                      <a:pt x="131" y="211"/>
                    </a:lnTo>
                    <a:lnTo>
                      <a:pt x="137" y="95"/>
                    </a:lnTo>
                    <a:lnTo>
                      <a:pt x="82" y="0"/>
                    </a:lnTo>
                    <a:lnTo>
                      <a:pt x="51" y="9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825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6" name="Freeform 104"/>
              <p:cNvSpPr>
                <a:spLocks/>
              </p:cNvSpPr>
              <p:nvPr/>
            </p:nvSpPr>
            <p:spPr bwMode="auto">
              <a:xfrm>
                <a:off x="2039" y="881"/>
                <a:ext cx="75" cy="111"/>
              </a:xfrm>
              <a:custGeom>
                <a:avLst/>
                <a:gdLst>
                  <a:gd name="T0" fmla="*/ 1 w 150"/>
                  <a:gd name="T1" fmla="*/ 0 h 222"/>
                  <a:gd name="T2" fmla="*/ 1 w 150"/>
                  <a:gd name="T3" fmla="*/ 1 h 222"/>
                  <a:gd name="T4" fmla="*/ 1 w 150"/>
                  <a:gd name="T5" fmla="*/ 1 h 222"/>
                  <a:gd name="T6" fmla="*/ 1 w 150"/>
                  <a:gd name="T7" fmla="*/ 1 h 222"/>
                  <a:gd name="T8" fmla="*/ 1 w 150"/>
                  <a:gd name="T9" fmla="*/ 1 h 222"/>
                  <a:gd name="T10" fmla="*/ 0 w 150"/>
                  <a:gd name="T11" fmla="*/ 1 h 222"/>
                  <a:gd name="T12" fmla="*/ 1 w 150"/>
                  <a:gd name="T13" fmla="*/ 0 h 222"/>
                  <a:gd name="T14" fmla="*/ 1 w 150"/>
                  <a:gd name="T15" fmla="*/ 0 h 2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0"/>
                  <a:gd name="T25" fmla="*/ 0 h 222"/>
                  <a:gd name="T26" fmla="*/ 150 w 150"/>
                  <a:gd name="T27" fmla="*/ 222 h 2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0" h="222">
                    <a:moveTo>
                      <a:pt x="11" y="0"/>
                    </a:moveTo>
                    <a:lnTo>
                      <a:pt x="72" y="72"/>
                    </a:lnTo>
                    <a:lnTo>
                      <a:pt x="150" y="123"/>
                    </a:lnTo>
                    <a:lnTo>
                      <a:pt x="150" y="222"/>
                    </a:lnTo>
                    <a:lnTo>
                      <a:pt x="63" y="142"/>
                    </a:lnTo>
                    <a:lnTo>
                      <a:pt x="0" y="89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" name="Freeform 105"/>
              <p:cNvSpPr>
                <a:spLocks/>
              </p:cNvSpPr>
              <p:nvPr/>
            </p:nvSpPr>
            <p:spPr bwMode="auto">
              <a:xfrm>
                <a:off x="2197" y="775"/>
                <a:ext cx="77" cy="418"/>
              </a:xfrm>
              <a:custGeom>
                <a:avLst/>
                <a:gdLst>
                  <a:gd name="T0" fmla="*/ 1 w 154"/>
                  <a:gd name="T1" fmla="*/ 1 h 834"/>
                  <a:gd name="T2" fmla="*/ 1 w 154"/>
                  <a:gd name="T3" fmla="*/ 1 h 834"/>
                  <a:gd name="T4" fmla="*/ 1 w 154"/>
                  <a:gd name="T5" fmla="*/ 1 h 834"/>
                  <a:gd name="T6" fmla="*/ 1 w 154"/>
                  <a:gd name="T7" fmla="*/ 1 h 834"/>
                  <a:gd name="T8" fmla="*/ 1 w 154"/>
                  <a:gd name="T9" fmla="*/ 1 h 834"/>
                  <a:gd name="T10" fmla="*/ 1 w 154"/>
                  <a:gd name="T11" fmla="*/ 1 h 834"/>
                  <a:gd name="T12" fmla="*/ 1 w 154"/>
                  <a:gd name="T13" fmla="*/ 1 h 834"/>
                  <a:gd name="T14" fmla="*/ 1 w 154"/>
                  <a:gd name="T15" fmla="*/ 1 h 834"/>
                  <a:gd name="T16" fmla="*/ 1 w 154"/>
                  <a:gd name="T17" fmla="*/ 1 h 834"/>
                  <a:gd name="T18" fmla="*/ 1 w 154"/>
                  <a:gd name="T19" fmla="*/ 1 h 834"/>
                  <a:gd name="T20" fmla="*/ 1 w 154"/>
                  <a:gd name="T21" fmla="*/ 1 h 834"/>
                  <a:gd name="T22" fmla="*/ 1 w 154"/>
                  <a:gd name="T23" fmla="*/ 1 h 834"/>
                  <a:gd name="T24" fmla="*/ 1 w 154"/>
                  <a:gd name="T25" fmla="*/ 1 h 834"/>
                  <a:gd name="T26" fmla="*/ 1 w 154"/>
                  <a:gd name="T27" fmla="*/ 1 h 834"/>
                  <a:gd name="T28" fmla="*/ 1 w 154"/>
                  <a:gd name="T29" fmla="*/ 1 h 834"/>
                  <a:gd name="T30" fmla="*/ 1 w 154"/>
                  <a:gd name="T31" fmla="*/ 1 h 834"/>
                  <a:gd name="T32" fmla="*/ 1 w 154"/>
                  <a:gd name="T33" fmla="*/ 1 h 834"/>
                  <a:gd name="T34" fmla="*/ 1 w 154"/>
                  <a:gd name="T35" fmla="*/ 1 h 834"/>
                  <a:gd name="T36" fmla="*/ 1 w 154"/>
                  <a:gd name="T37" fmla="*/ 1 h 834"/>
                  <a:gd name="T38" fmla="*/ 1 w 154"/>
                  <a:gd name="T39" fmla="*/ 1 h 834"/>
                  <a:gd name="T40" fmla="*/ 1 w 154"/>
                  <a:gd name="T41" fmla="*/ 1 h 834"/>
                  <a:gd name="T42" fmla="*/ 1 w 154"/>
                  <a:gd name="T43" fmla="*/ 1 h 834"/>
                  <a:gd name="T44" fmla="*/ 1 w 154"/>
                  <a:gd name="T45" fmla="*/ 1 h 834"/>
                  <a:gd name="T46" fmla="*/ 0 w 154"/>
                  <a:gd name="T47" fmla="*/ 1 h 834"/>
                  <a:gd name="T48" fmla="*/ 0 w 154"/>
                  <a:gd name="T49" fmla="*/ 1 h 834"/>
                  <a:gd name="T50" fmla="*/ 0 w 154"/>
                  <a:gd name="T51" fmla="*/ 1 h 834"/>
                  <a:gd name="T52" fmla="*/ 1 w 154"/>
                  <a:gd name="T53" fmla="*/ 1 h 834"/>
                  <a:gd name="T54" fmla="*/ 1 w 154"/>
                  <a:gd name="T55" fmla="*/ 1 h 834"/>
                  <a:gd name="T56" fmla="*/ 1 w 154"/>
                  <a:gd name="T57" fmla="*/ 1 h 834"/>
                  <a:gd name="T58" fmla="*/ 1 w 154"/>
                  <a:gd name="T59" fmla="*/ 1 h 834"/>
                  <a:gd name="T60" fmla="*/ 1 w 154"/>
                  <a:gd name="T61" fmla="*/ 1 h 834"/>
                  <a:gd name="T62" fmla="*/ 1 w 154"/>
                  <a:gd name="T63" fmla="*/ 1 h 834"/>
                  <a:gd name="T64" fmla="*/ 1 w 154"/>
                  <a:gd name="T65" fmla="*/ 1 h 834"/>
                  <a:gd name="T66" fmla="*/ 1 w 154"/>
                  <a:gd name="T67" fmla="*/ 1 h 834"/>
                  <a:gd name="T68" fmla="*/ 1 w 154"/>
                  <a:gd name="T69" fmla="*/ 1 h 834"/>
                  <a:gd name="T70" fmla="*/ 1 w 154"/>
                  <a:gd name="T71" fmla="*/ 1 h 834"/>
                  <a:gd name="T72" fmla="*/ 1 w 154"/>
                  <a:gd name="T73" fmla="*/ 1 h 834"/>
                  <a:gd name="T74" fmla="*/ 1 w 154"/>
                  <a:gd name="T75" fmla="*/ 1 h 834"/>
                  <a:gd name="T76" fmla="*/ 1 w 154"/>
                  <a:gd name="T77" fmla="*/ 1 h 834"/>
                  <a:gd name="T78" fmla="*/ 1 w 154"/>
                  <a:gd name="T79" fmla="*/ 1 h 834"/>
                  <a:gd name="T80" fmla="*/ 1 w 154"/>
                  <a:gd name="T81" fmla="*/ 1 h 834"/>
                  <a:gd name="T82" fmla="*/ 1 w 154"/>
                  <a:gd name="T83" fmla="*/ 1 h 834"/>
                  <a:gd name="T84" fmla="*/ 1 w 154"/>
                  <a:gd name="T85" fmla="*/ 1 h 834"/>
                  <a:gd name="T86" fmla="*/ 1 w 154"/>
                  <a:gd name="T87" fmla="*/ 1 h 834"/>
                  <a:gd name="T88" fmla="*/ 1 w 154"/>
                  <a:gd name="T89" fmla="*/ 1 h 834"/>
                  <a:gd name="T90" fmla="*/ 1 w 154"/>
                  <a:gd name="T91" fmla="*/ 1 h 834"/>
                  <a:gd name="T92" fmla="*/ 1 w 154"/>
                  <a:gd name="T93" fmla="*/ 1 h 834"/>
                  <a:gd name="T94" fmla="*/ 1 w 154"/>
                  <a:gd name="T95" fmla="*/ 1 h 834"/>
                  <a:gd name="T96" fmla="*/ 1 w 154"/>
                  <a:gd name="T97" fmla="*/ 1 h 834"/>
                  <a:gd name="T98" fmla="*/ 1 w 154"/>
                  <a:gd name="T99" fmla="*/ 1 h 834"/>
                  <a:gd name="T100" fmla="*/ 1 w 154"/>
                  <a:gd name="T101" fmla="*/ 1 h 834"/>
                  <a:gd name="T102" fmla="*/ 1 w 154"/>
                  <a:gd name="T103" fmla="*/ 1 h 834"/>
                  <a:gd name="T104" fmla="*/ 1 w 154"/>
                  <a:gd name="T105" fmla="*/ 1 h 834"/>
                  <a:gd name="T106" fmla="*/ 1 w 154"/>
                  <a:gd name="T107" fmla="*/ 1 h 834"/>
                  <a:gd name="T108" fmla="*/ 1 w 154"/>
                  <a:gd name="T109" fmla="*/ 1 h 83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4"/>
                  <a:gd name="T166" fmla="*/ 0 h 834"/>
                  <a:gd name="T167" fmla="*/ 154 w 154"/>
                  <a:gd name="T168" fmla="*/ 834 h 83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4" h="834">
                    <a:moveTo>
                      <a:pt x="116" y="0"/>
                    </a:moveTo>
                    <a:lnTo>
                      <a:pt x="86" y="262"/>
                    </a:lnTo>
                    <a:lnTo>
                      <a:pt x="84" y="262"/>
                    </a:lnTo>
                    <a:lnTo>
                      <a:pt x="84" y="270"/>
                    </a:lnTo>
                    <a:lnTo>
                      <a:pt x="82" y="273"/>
                    </a:lnTo>
                    <a:lnTo>
                      <a:pt x="82" y="281"/>
                    </a:lnTo>
                    <a:lnTo>
                      <a:pt x="82" y="287"/>
                    </a:lnTo>
                    <a:lnTo>
                      <a:pt x="82" y="294"/>
                    </a:lnTo>
                    <a:lnTo>
                      <a:pt x="78" y="302"/>
                    </a:lnTo>
                    <a:lnTo>
                      <a:pt x="78" y="312"/>
                    </a:lnTo>
                    <a:lnTo>
                      <a:pt x="76" y="321"/>
                    </a:lnTo>
                    <a:lnTo>
                      <a:pt x="76" y="332"/>
                    </a:lnTo>
                    <a:lnTo>
                      <a:pt x="73" y="342"/>
                    </a:lnTo>
                    <a:lnTo>
                      <a:pt x="73" y="355"/>
                    </a:lnTo>
                    <a:lnTo>
                      <a:pt x="71" y="361"/>
                    </a:lnTo>
                    <a:lnTo>
                      <a:pt x="71" y="367"/>
                    </a:lnTo>
                    <a:lnTo>
                      <a:pt x="71" y="374"/>
                    </a:lnTo>
                    <a:lnTo>
                      <a:pt x="71" y="380"/>
                    </a:lnTo>
                    <a:lnTo>
                      <a:pt x="69" y="386"/>
                    </a:lnTo>
                    <a:lnTo>
                      <a:pt x="69" y="393"/>
                    </a:lnTo>
                    <a:lnTo>
                      <a:pt x="65" y="397"/>
                    </a:lnTo>
                    <a:lnTo>
                      <a:pt x="65" y="405"/>
                    </a:lnTo>
                    <a:lnTo>
                      <a:pt x="65" y="410"/>
                    </a:lnTo>
                    <a:lnTo>
                      <a:pt x="63" y="418"/>
                    </a:lnTo>
                    <a:lnTo>
                      <a:pt x="63" y="424"/>
                    </a:lnTo>
                    <a:lnTo>
                      <a:pt x="63" y="431"/>
                    </a:lnTo>
                    <a:lnTo>
                      <a:pt x="59" y="437"/>
                    </a:lnTo>
                    <a:lnTo>
                      <a:pt x="59" y="445"/>
                    </a:lnTo>
                    <a:lnTo>
                      <a:pt x="57" y="450"/>
                    </a:lnTo>
                    <a:lnTo>
                      <a:pt x="57" y="458"/>
                    </a:lnTo>
                    <a:lnTo>
                      <a:pt x="56" y="465"/>
                    </a:lnTo>
                    <a:lnTo>
                      <a:pt x="56" y="473"/>
                    </a:lnTo>
                    <a:lnTo>
                      <a:pt x="54" y="479"/>
                    </a:lnTo>
                    <a:lnTo>
                      <a:pt x="54" y="486"/>
                    </a:lnTo>
                    <a:lnTo>
                      <a:pt x="52" y="494"/>
                    </a:lnTo>
                    <a:lnTo>
                      <a:pt x="50" y="500"/>
                    </a:lnTo>
                    <a:lnTo>
                      <a:pt x="50" y="507"/>
                    </a:lnTo>
                    <a:lnTo>
                      <a:pt x="48" y="513"/>
                    </a:lnTo>
                    <a:lnTo>
                      <a:pt x="46" y="521"/>
                    </a:lnTo>
                    <a:lnTo>
                      <a:pt x="46" y="526"/>
                    </a:lnTo>
                    <a:lnTo>
                      <a:pt x="44" y="534"/>
                    </a:lnTo>
                    <a:lnTo>
                      <a:pt x="44" y="540"/>
                    </a:lnTo>
                    <a:lnTo>
                      <a:pt x="42" y="545"/>
                    </a:lnTo>
                    <a:lnTo>
                      <a:pt x="40" y="551"/>
                    </a:lnTo>
                    <a:lnTo>
                      <a:pt x="38" y="557"/>
                    </a:lnTo>
                    <a:lnTo>
                      <a:pt x="38" y="564"/>
                    </a:lnTo>
                    <a:lnTo>
                      <a:pt x="37" y="570"/>
                    </a:lnTo>
                    <a:lnTo>
                      <a:pt x="37" y="576"/>
                    </a:lnTo>
                    <a:lnTo>
                      <a:pt x="33" y="581"/>
                    </a:lnTo>
                    <a:lnTo>
                      <a:pt x="33" y="589"/>
                    </a:lnTo>
                    <a:lnTo>
                      <a:pt x="31" y="599"/>
                    </a:lnTo>
                    <a:lnTo>
                      <a:pt x="27" y="610"/>
                    </a:lnTo>
                    <a:lnTo>
                      <a:pt x="25" y="621"/>
                    </a:lnTo>
                    <a:lnTo>
                      <a:pt x="23" y="633"/>
                    </a:lnTo>
                    <a:lnTo>
                      <a:pt x="19" y="642"/>
                    </a:lnTo>
                    <a:lnTo>
                      <a:pt x="18" y="656"/>
                    </a:lnTo>
                    <a:lnTo>
                      <a:pt x="16" y="665"/>
                    </a:lnTo>
                    <a:lnTo>
                      <a:pt x="16" y="677"/>
                    </a:lnTo>
                    <a:lnTo>
                      <a:pt x="12" y="686"/>
                    </a:lnTo>
                    <a:lnTo>
                      <a:pt x="12" y="697"/>
                    </a:lnTo>
                    <a:lnTo>
                      <a:pt x="10" y="707"/>
                    </a:lnTo>
                    <a:lnTo>
                      <a:pt x="8" y="718"/>
                    </a:lnTo>
                    <a:lnTo>
                      <a:pt x="8" y="726"/>
                    </a:lnTo>
                    <a:lnTo>
                      <a:pt x="6" y="737"/>
                    </a:lnTo>
                    <a:lnTo>
                      <a:pt x="4" y="745"/>
                    </a:lnTo>
                    <a:lnTo>
                      <a:pt x="4" y="756"/>
                    </a:lnTo>
                    <a:lnTo>
                      <a:pt x="4" y="764"/>
                    </a:lnTo>
                    <a:lnTo>
                      <a:pt x="2" y="772"/>
                    </a:lnTo>
                    <a:lnTo>
                      <a:pt x="2" y="779"/>
                    </a:lnTo>
                    <a:lnTo>
                      <a:pt x="2" y="787"/>
                    </a:lnTo>
                    <a:lnTo>
                      <a:pt x="0" y="792"/>
                    </a:lnTo>
                    <a:lnTo>
                      <a:pt x="0" y="800"/>
                    </a:lnTo>
                    <a:lnTo>
                      <a:pt x="0" y="806"/>
                    </a:lnTo>
                    <a:lnTo>
                      <a:pt x="0" y="811"/>
                    </a:lnTo>
                    <a:lnTo>
                      <a:pt x="0" y="821"/>
                    </a:lnTo>
                    <a:lnTo>
                      <a:pt x="0" y="827"/>
                    </a:lnTo>
                    <a:lnTo>
                      <a:pt x="0" y="832"/>
                    </a:lnTo>
                    <a:lnTo>
                      <a:pt x="0" y="834"/>
                    </a:lnTo>
                    <a:lnTo>
                      <a:pt x="0" y="832"/>
                    </a:lnTo>
                    <a:lnTo>
                      <a:pt x="0" y="827"/>
                    </a:lnTo>
                    <a:lnTo>
                      <a:pt x="2" y="819"/>
                    </a:lnTo>
                    <a:lnTo>
                      <a:pt x="6" y="811"/>
                    </a:lnTo>
                    <a:lnTo>
                      <a:pt x="8" y="804"/>
                    </a:lnTo>
                    <a:lnTo>
                      <a:pt x="10" y="798"/>
                    </a:lnTo>
                    <a:lnTo>
                      <a:pt x="10" y="792"/>
                    </a:lnTo>
                    <a:lnTo>
                      <a:pt x="14" y="785"/>
                    </a:lnTo>
                    <a:lnTo>
                      <a:pt x="16" y="777"/>
                    </a:lnTo>
                    <a:lnTo>
                      <a:pt x="18" y="772"/>
                    </a:lnTo>
                    <a:lnTo>
                      <a:pt x="21" y="764"/>
                    </a:lnTo>
                    <a:lnTo>
                      <a:pt x="25" y="756"/>
                    </a:lnTo>
                    <a:lnTo>
                      <a:pt x="27" y="749"/>
                    </a:lnTo>
                    <a:lnTo>
                      <a:pt x="29" y="739"/>
                    </a:lnTo>
                    <a:lnTo>
                      <a:pt x="31" y="732"/>
                    </a:lnTo>
                    <a:lnTo>
                      <a:pt x="35" y="724"/>
                    </a:lnTo>
                    <a:lnTo>
                      <a:pt x="37" y="715"/>
                    </a:lnTo>
                    <a:lnTo>
                      <a:pt x="40" y="707"/>
                    </a:lnTo>
                    <a:lnTo>
                      <a:pt x="42" y="697"/>
                    </a:lnTo>
                    <a:lnTo>
                      <a:pt x="46" y="692"/>
                    </a:lnTo>
                    <a:lnTo>
                      <a:pt x="48" y="682"/>
                    </a:lnTo>
                    <a:lnTo>
                      <a:pt x="50" y="675"/>
                    </a:lnTo>
                    <a:lnTo>
                      <a:pt x="52" y="667"/>
                    </a:lnTo>
                    <a:lnTo>
                      <a:pt x="56" y="659"/>
                    </a:lnTo>
                    <a:lnTo>
                      <a:pt x="57" y="654"/>
                    </a:lnTo>
                    <a:lnTo>
                      <a:pt x="59" y="648"/>
                    </a:lnTo>
                    <a:lnTo>
                      <a:pt x="61" y="640"/>
                    </a:lnTo>
                    <a:lnTo>
                      <a:pt x="63" y="637"/>
                    </a:lnTo>
                    <a:lnTo>
                      <a:pt x="65" y="629"/>
                    </a:lnTo>
                    <a:lnTo>
                      <a:pt x="67" y="623"/>
                    </a:lnTo>
                    <a:lnTo>
                      <a:pt x="69" y="616"/>
                    </a:lnTo>
                    <a:lnTo>
                      <a:pt x="71" y="610"/>
                    </a:lnTo>
                    <a:lnTo>
                      <a:pt x="71" y="602"/>
                    </a:lnTo>
                    <a:lnTo>
                      <a:pt x="73" y="595"/>
                    </a:lnTo>
                    <a:lnTo>
                      <a:pt x="76" y="589"/>
                    </a:lnTo>
                    <a:lnTo>
                      <a:pt x="78" y="581"/>
                    </a:lnTo>
                    <a:lnTo>
                      <a:pt x="78" y="574"/>
                    </a:lnTo>
                    <a:lnTo>
                      <a:pt x="80" y="566"/>
                    </a:lnTo>
                    <a:lnTo>
                      <a:pt x="82" y="559"/>
                    </a:lnTo>
                    <a:lnTo>
                      <a:pt x="84" y="551"/>
                    </a:lnTo>
                    <a:lnTo>
                      <a:pt x="84" y="543"/>
                    </a:lnTo>
                    <a:lnTo>
                      <a:pt x="86" y="536"/>
                    </a:lnTo>
                    <a:lnTo>
                      <a:pt x="86" y="530"/>
                    </a:lnTo>
                    <a:lnTo>
                      <a:pt x="90" y="523"/>
                    </a:lnTo>
                    <a:lnTo>
                      <a:pt x="90" y="515"/>
                    </a:lnTo>
                    <a:lnTo>
                      <a:pt x="90" y="509"/>
                    </a:lnTo>
                    <a:lnTo>
                      <a:pt x="92" y="502"/>
                    </a:lnTo>
                    <a:lnTo>
                      <a:pt x="92" y="494"/>
                    </a:lnTo>
                    <a:lnTo>
                      <a:pt x="94" y="488"/>
                    </a:lnTo>
                    <a:lnTo>
                      <a:pt x="95" y="481"/>
                    </a:lnTo>
                    <a:lnTo>
                      <a:pt x="95" y="475"/>
                    </a:lnTo>
                    <a:lnTo>
                      <a:pt x="97" y="469"/>
                    </a:lnTo>
                    <a:lnTo>
                      <a:pt x="97" y="458"/>
                    </a:lnTo>
                    <a:lnTo>
                      <a:pt x="99" y="448"/>
                    </a:lnTo>
                    <a:lnTo>
                      <a:pt x="99" y="441"/>
                    </a:lnTo>
                    <a:lnTo>
                      <a:pt x="103" y="433"/>
                    </a:lnTo>
                    <a:lnTo>
                      <a:pt x="103" y="427"/>
                    </a:lnTo>
                    <a:lnTo>
                      <a:pt x="103" y="424"/>
                    </a:lnTo>
                    <a:lnTo>
                      <a:pt x="103" y="416"/>
                    </a:lnTo>
                    <a:lnTo>
                      <a:pt x="105" y="410"/>
                    </a:lnTo>
                    <a:lnTo>
                      <a:pt x="105" y="401"/>
                    </a:lnTo>
                    <a:lnTo>
                      <a:pt x="107" y="393"/>
                    </a:lnTo>
                    <a:lnTo>
                      <a:pt x="109" y="384"/>
                    </a:lnTo>
                    <a:lnTo>
                      <a:pt x="111" y="376"/>
                    </a:lnTo>
                    <a:lnTo>
                      <a:pt x="113" y="365"/>
                    </a:lnTo>
                    <a:lnTo>
                      <a:pt x="114" y="355"/>
                    </a:lnTo>
                    <a:lnTo>
                      <a:pt x="116" y="344"/>
                    </a:lnTo>
                    <a:lnTo>
                      <a:pt x="120" y="334"/>
                    </a:lnTo>
                    <a:lnTo>
                      <a:pt x="122" y="321"/>
                    </a:lnTo>
                    <a:lnTo>
                      <a:pt x="124" y="312"/>
                    </a:lnTo>
                    <a:lnTo>
                      <a:pt x="126" y="300"/>
                    </a:lnTo>
                    <a:lnTo>
                      <a:pt x="130" y="289"/>
                    </a:lnTo>
                    <a:lnTo>
                      <a:pt x="132" y="277"/>
                    </a:lnTo>
                    <a:lnTo>
                      <a:pt x="133" y="266"/>
                    </a:lnTo>
                    <a:lnTo>
                      <a:pt x="135" y="256"/>
                    </a:lnTo>
                    <a:lnTo>
                      <a:pt x="137" y="247"/>
                    </a:lnTo>
                    <a:lnTo>
                      <a:pt x="139" y="235"/>
                    </a:lnTo>
                    <a:lnTo>
                      <a:pt x="143" y="226"/>
                    </a:lnTo>
                    <a:lnTo>
                      <a:pt x="145" y="216"/>
                    </a:lnTo>
                    <a:lnTo>
                      <a:pt x="147" y="209"/>
                    </a:lnTo>
                    <a:lnTo>
                      <a:pt x="147" y="201"/>
                    </a:lnTo>
                    <a:lnTo>
                      <a:pt x="149" y="194"/>
                    </a:lnTo>
                    <a:lnTo>
                      <a:pt x="151" y="188"/>
                    </a:lnTo>
                    <a:lnTo>
                      <a:pt x="152" y="184"/>
                    </a:lnTo>
                    <a:lnTo>
                      <a:pt x="152" y="178"/>
                    </a:lnTo>
                    <a:lnTo>
                      <a:pt x="154" y="175"/>
                    </a:lnTo>
                    <a:lnTo>
                      <a:pt x="154" y="21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453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" name="Freeform 106"/>
              <p:cNvSpPr>
                <a:spLocks/>
              </p:cNvSpPr>
              <p:nvPr/>
            </p:nvSpPr>
            <p:spPr bwMode="auto">
              <a:xfrm>
                <a:off x="2404" y="859"/>
                <a:ext cx="143" cy="525"/>
              </a:xfrm>
              <a:custGeom>
                <a:avLst/>
                <a:gdLst>
                  <a:gd name="T0" fmla="*/ 1 w 285"/>
                  <a:gd name="T1" fmla="*/ 1 h 1049"/>
                  <a:gd name="T2" fmla="*/ 1 w 285"/>
                  <a:gd name="T3" fmla="*/ 1 h 1049"/>
                  <a:gd name="T4" fmla="*/ 1 w 285"/>
                  <a:gd name="T5" fmla="*/ 1 h 1049"/>
                  <a:gd name="T6" fmla="*/ 1 w 285"/>
                  <a:gd name="T7" fmla="*/ 1 h 1049"/>
                  <a:gd name="T8" fmla="*/ 1 w 285"/>
                  <a:gd name="T9" fmla="*/ 1 h 1049"/>
                  <a:gd name="T10" fmla="*/ 1 w 285"/>
                  <a:gd name="T11" fmla="*/ 1 h 1049"/>
                  <a:gd name="T12" fmla="*/ 1 w 285"/>
                  <a:gd name="T13" fmla="*/ 1 h 1049"/>
                  <a:gd name="T14" fmla="*/ 1 w 285"/>
                  <a:gd name="T15" fmla="*/ 1 h 1049"/>
                  <a:gd name="T16" fmla="*/ 1 w 285"/>
                  <a:gd name="T17" fmla="*/ 1 h 1049"/>
                  <a:gd name="T18" fmla="*/ 1 w 285"/>
                  <a:gd name="T19" fmla="*/ 1 h 1049"/>
                  <a:gd name="T20" fmla="*/ 1 w 285"/>
                  <a:gd name="T21" fmla="*/ 1 h 1049"/>
                  <a:gd name="T22" fmla="*/ 1 w 285"/>
                  <a:gd name="T23" fmla="*/ 1 h 1049"/>
                  <a:gd name="T24" fmla="*/ 1 w 285"/>
                  <a:gd name="T25" fmla="*/ 1 h 1049"/>
                  <a:gd name="T26" fmla="*/ 1 w 285"/>
                  <a:gd name="T27" fmla="*/ 1 h 1049"/>
                  <a:gd name="T28" fmla="*/ 1 w 285"/>
                  <a:gd name="T29" fmla="*/ 1 h 1049"/>
                  <a:gd name="T30" fmla="*/ 1 w 285"/>
                  <a:gd name="T31" fmla="*/ 1 h 1049"/>
                  <a:gd name="T32" fmla="*/ 1 w 285"/>
                  <a:gd name="T33" fmla="*/ 1 h 1049"/>
                  <a:gd name="T34" fmla="*/ 1 w 285"/>
                  <a:gd name="T35" fmla="*/ 1 h 1049"/>
                  <a:gd name="T36" fmla="*/ 1 w 285"/>
                  <a:gd name="T37" fmla="*/ 1 h 1049"/>
                  <a:gd name="T38" fmla="*/ 1 w 285"/>
                  <a:gd name="T39" fmla="*/ 1 h 1049"/>
                  <a:gd name="T40" fmla="*/ 1 w 285"/>
                  <a:gd name="T41" fmla="*/ 1 h 1049"/>
                  <a:gd name="T42" fmla="*/ 1 w 285"/>
                  <a:gd name="T43" fmla="*/ 1 h 1049"/>
                  <a:gd name="T44" fmla="*/ 1 w 285"/>
                  <a:gd name="T45" fmla="*/ 1 h 1049"/>
                  <a:gd name="T46" fmla="*/ 1 w 285"/>
                  <a:gd name="T47" fmla="*/ 1 h 1049"/>
                  <a:gd name="T48" fmla="*/ 1 w 285"/>
                  <a:gd name="T49" fmla="*/ 1 h 1049"/>
                  <a:gd name="T50" fmla="*/ 1 w 285"/>
                  <a:gd name="T51" fmla="*/ 1 h 1049"/>
                  <a:gd name="T52" fmla="*/ 1 w 285"/>
                  <a:gd name="T53" fmla="*/ 1 h 1049"/>
                  <a:gd name="T54" fmla="*/ 1 w 285"/>
                  <a:gd name="T55" fmla="*/ 1 h 1049"/>
                  <a:gd name="T56" fmla="*/ 1 w 285"/>
                  <a:gd name="T57" fmla="*/ 1 h 1049"/>
                  <a:gd name="T58" fmla="*/ 1 w 285"/>
                  <a:gd name="T59" fmla="*/ 1 h 1049"/>
                  <a:gd name="T60" fmla="*/ 1 w 285"/>
                  <a:gd name="T61" fmla="*/ 1 h 1049"/>
                  <a:gd name="T62" fmla="*/ 1 w 285"/>
                  <a:gd name="T63" fmla="*/ 1 h 1049"/>
                  <a:gd name="T64" fmla="*/ 1 w 285"/>
                  <a:gd name="T65" fmla="*/ 1 h 1049"/>
                  <a:gd name="T66" fmla="*/ 1 w 285"/>
                  <a:gd name="T67" fmla="*/ 1 h 1049"/>
                  <a:gd name="T68" fmla="*/ 1 w 285"/>
                  <a:gd name="T69" fmla="*/ 1 h 1049"/>
                  <a:gd name="T70" fmla="*/ 1 w 285"/>
                  <a:gd name="T71" fmla="*/ 1 h 1049"/>
                  <a:gd name="T72" fmla="*/ 1 w 285"/>
                  <a:gd name="T73" fmla="*/ 1 h 1049"/>
                  <a:gd name="T74" fmla="*/ 1 w 285"/>
                  <a:gd name="T75" fmla="*/ 1 h 1049"/>
                  <a:gd name="T76" fmla="*/ 1 w 285"/>
                  <a:gd name="T77" fmla="*/ 1 h 1049"/>
                  <a:gd name="T78" fmla="*/ 1 w 285"/>
                  <a:gd name="T79" fmla="*/ 1 h 1049"/>
                  <a:gd name="T80" fmla="*/ 1 w 285"/>
                  <a:gd name="T81" fmla="*/ 1 h 1049"/>
                  <a:gd name="T82" fmla="*/ 1 w 285"/>
                  <a:gd name="T83" fmla="*/ 1 h 1049"/>
                  <a:gd name="T84" fmla="*/ 1 w 285"/>
                  <a:gd name="T85" fmla="*/ 1 h 1049"/>
                  <a:gd name="T86" fmla="*/ 1 w 285"/>
                  <a:gd name="T87" fmla="*/ 1 h 1049"/>
                  <a:gd name="T88" fmla="*/ 1 w 285"/>
                  <a:gd name="T89" fmla="*/ 1 h 1049"/>
                  <a:gd name="T90" fmla="*/ 0 w 285"/>
                  <a:gd name="T91" fmla="*/ 1 h 1049"/>
                  <a:gd name="T92" fmla="*/ 0 w 285"/>
                  <a:gd name="T93" fmla="*/ 1 h 1049"/>
                  <a:gd name="T94" fmla="*/ 0 w 285"/>
                  <a:gd name="T95" fmla="*/ 1 h 1049"/>
                  <a:gd name="T96" fmla="*/ 1 w 285"/>
                  <a:gd name="T97" fmla="*/ 1 h 1049"/>
                  <a:gd name="T98" fmla="*/ 1 w 285"/>
                  <a:gd name="T99" fmla="*/ 1 h 1049"/>
                  <a:gd name="T100" fmla="*/ 1 w 285"/>
                  <a:gd name="T101" fmla="*/ 1 h 1049"/>
                  <a:gd name="T102" fmla="*/ 1 w 285"/>
                  <a:gd name="T103" fmla="*/ 1 h 1049"/>
                  <a:gd name="T104" fmla="*/ 1 w 285"/>
                  <a:gd name="T105" fmla="*/ 1 h 1049"/>
                  <a:gd name="T106" fmla="*/ 1 w 285"/>
                  <a:gd name="T107" fmla="*/ 1 h 1049"/>
                  <a:gd name="T108" fmla="*/ 1 w 285"/>
                  <a:gd name="T109" fmla="*/ 1 h 1049"/>
                  <a:gd name="T110" fmla="*/ 1 w 285"/>
                  <a:gd name="T111" fmla="*/ 1 h 10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5"/>
                  <a:gd name="T169" fmla="*/ 0 h 1049"/>
                  <a:gd name="T170" fmla="*/ 285 w 285"/>
                  <a:gd name="T171" fmla="*/ 1049 h 10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5" h="1049">
                    <a:moveTo>
                      <a:pt x="95" y="74"/>
                    </a:moveTo>
                    <a:lnTo>
                      <a:pt x="53" y="95"/>
                    </a:lnTo>
                    <a:lnTo>
                      <a:pt x="51" y="95"/>
                    </a:lnTo>
                    <a:lnTo>
                      <a:pt x="49" y="99"/>
                    </a:lnTo>
                    <a:lnTo>
                      <a:pt x="49" y="106"/>
                    </a:lnTo>
                    <a:lnTo>
                      <a:pt x="47" y="114"/>
                    </a:lnTo>
                    <a:lnTo>
                      <a:pt x="45" y="120"/>
                    </a:lnTo>
                    <a:lnTo>
                      <a:pt x="45" y="125"/>
                    </a:lnTo>
                    <a:lnTo>
                      <a:pt x="43" y="131"/>
                    </a:lnTo>
                    <a:lnTo>
                      <a:pt x="43" y="139"/>
                    </a:lnTo>
                    <a:lnTo>
                      <a:pt x="42" y="145"/>
                    </a:lnTo>
                    <a:lnTo>
                      <a:pt x="42" y="152"/>
                    </a:lnTo>
                    <a:lnTo>
                      <a:pt x="40" y="160"/>
                    </a:lnTo>
                    <a:lnTo>
                      <a:pt x="40" y="169"/>
                    </a:lnTo>
                    <a:lnTo>
                      <a:pt x="40" y="175"/>
                    </a:lnTo>
                    <a:lnTo>
                      <a:pt x="38" y="184"/>
                    </a:lnTo>
                    <a:lnTo>
                      <a:pt x="36" y="192"/>
                    </a:lnTo>
                    <a:lnTo>
                      <a:pt x="36" y="202"/>
                    </a:lnTo>
                    <a:lnTo>
                      <a:pt x="36" y="211"/>
                    </a:lnTo>
                    <a:lnTo>
                      <a:pt x="36" y="221"/>
                    </a:lnTo>
                    <a:lnTo>
                      <a:pt x="36" y="230"/>
                    </a:lnTo>
                    <a:lnTo>
                      <a:pt x="36" y="240"/>
                    </a:lnTo>
                    <a:lnTo>
                      <a:pt x="36" y="249"/>
                    </a:lnTo>
                    <a:lnTo>
                      <a:pt x="36" y="257"/>
                    </a:lnTo>
                    <a:lnTo>
                      <a:pt x="38" y="266"/>
                    </a:lnTo>
                    <a:lnTo>
                      <a:pt x="40" y="276"/>
                    </a:lnTo>
                    <a:lnTo>
                      <a:pt x="40" y="285"/>
                    </a:lnTo>
                    <a:lnTo>
                      <a:pt x="42" y="295"/>
                    </a:lnTo>
                    <a:lnTo>
                      <a:pt x="45" y="304"/>
                    </a:lnTo>
                    <a:lnTo>
                      <a:pt x="47" y="314"/>
                    </a:lnTo>
                    <a:lnTo>
                      <a:pt x="49" y="321"/>
                    </a:lnTo>
                    <a:lnTo>
                      <a:pt x="53" y="331"/>
                    </a:lnTo>
                    <a:lnTo>
                      <a:pt x="55" y="342"/>
                    </a:lnTo>
                    <a:lnTo>
                      <a:pt x="61" y="354"/>
                    </a:lnTo>
                    <a:lnTo>
                      <a:pt x="61" y="359"/>
                    </a:lnTo>
                    <a:lnTo>
                      <a:pt x="62" y="367"/>
                    </a:lnTo>
                    <a:lnTo>
                      <a:pt x="64" y="373"/>
                    </a:lnTo>
                    <a:lnTo>
                      <a:pt x="68" y="378"/>
                    </a:lnTo>
                    <a:lnTo>
                      <a:pt x="70" y="386"/>
                    </a:lnTo>
                    <a:lnTo>
                      <a:pt x="72" y="394"/>
                    </a:lnTo>
                    <a:lnTo>
                      <a:pt x="76" y="399"/>
                    </a:lnTo>
                    <a:lnTo>
                      <a:pt x="78" y="407"/>
                    </a:lnTo>
                    <a:lnTo>
                      <a:pt x="81" y="414"/>
                    </a:lnTo>
                    <a:lnTo>
                      <a:pt x="83" y="420"/>
                    </a:lnTo>
                    <a:lnTo>
                      <a:pt x="85" y="428"/>
                    </a:lnTo>
                    <a:lnTo>
                      <a:pt x="89" y="435"/>
                    </a:lnTo>
                    <a:lnTo>
                      <a:pt x="91" y="441"/>
                    </a:lnTo>
                    <a:lnTo>
                      <a:pt x="95" y="449"/>
                    </a:lnTo>
                    <a:lnTo>
                      <a:pt x="97" y="456"/>
                    </a:lnTo>
                    <a:lnTo>
                      <a:pt x="101" y="464"/>
                    </a:lnTo>
                    <a:lnTo>
                      <a:pt x="102" y="471"/>
                    </a:lnTo>
                    <a:lnTo>
                      <a:pt x="106" y="479"/>
                    </a:lnTo>
                    <a:lnTo>
                      <a:pt x="110" y="487"/>
                    </a:lnTo>
                    <a:lnTo>
                      <a:pt x="114" y="494"/>
                    </a:lnTo>
                    <a:lnTo>
                      <a:pt x="116" y="502"/>
                    </a:lnTo>
                    <a:lnTo>
                      <a:pt x="120" y="510"/>
                    </a:lnTo>
                    <a:lnTo>
                      <a:pt x="123" y="517"/>
                    </a:lnTo>
                    <a:lnTo>
                      <a:pt x="127" y="525"/>
                    </a:lnTo>
                    <a:lnTo>
                      <a:pt x="129" y="530"/>
                    </a:lnTo>
                    <a:lnTo>
                      <a:pt x="131" y="538"/>
                    </a:lnTo>
                    <a:lnTo>
                      <a:pt x="135" y="544"/>
                    </a:lnTo>
                    <a:lnTo>
                      <a:pt x="137" y="551"/>
                    </a:lnTo>
                    <a:lnTo>
                      <a:pt x="140" y="557"/>
                    </a:lnTo>
                    <a:lnTo>
                      <a:pt x="142" y="565"/>
                    </a:lnTo>
                    <a:lnTo>
                      <a:pt x="146" y="570"/>
                    </a:lnTo>
                    <a:lnTo>
                      <a:pt x="150" y="578"/>
                    </a:lnTo>
                    <a:lnTo>
                      <a:pt x="152" y="584"/>
                    </a:lnTo>
                    <a:lnTo>
                      <a:pt x="154" y="589"/>
                    </a:lnTo>
                    <a:lnTo>
                      <a:pt x="156" y="595"/>
                    </a:lnTo>
                    <a:lnTo>
                      <a:pt x="159" y="603"/>
                    </a:lnTo>
                    <a:lnTo>
                      <a:pt x="163" y="612"/>
                    </a:lnTo>
                    <a:lnTo>
                      <a:pt x="169" y="624"/>
                    </a:lnTo>
                    <a:lnTo>
                      <a:pt x="173" y="633"/>
                    </a:lnTo>
                    <a:lnTo>
                      <a:pt x="177" y="641"/>
                    </a:lnTo>
                    <a:lnTo>
                      <a:pt x="180" y="646"/>
                    </a:lnTo>
                    <a:lnTo>
                      <a:pt x="184" y="656"/>
                    </a:lnTo>
                    <a:lnTo>
                      <a:pt x="188" y="663"/>
                    </a:lnTo>
                    <a:lnTo>
                      <a:pt x="190" y="667"/>
                    </a:lnTo>
                    <a:lnTo>
                      <a:pt x="262" y="709"/>
                    </a:lnTo>
                    <a:lnTo>
                      <a:pt x="272" y="740"/>
                    </a:lnTo>
                    <a:lnTo>
                      <a:pt x="203" y="736"/>
                    </a:lnTo>
                    <a:lnTo>
                      <a:pt x="285" y="1049"/>
                    </a:lnTo>
                    <a:lnTo>
                      <a:pt x="159" y="684"/>
                    </a:lnTo>
                    <a:lnTo>
                      <a:pt x="158" y="682"/>
                    </a:lnTo>
                    <a:lnTo>
                      <a:pt x="158" y="679"/>
                    </a:lnTo>
                    <a:lnTo>
                      <a:pt x="156" y="673"/>
                    </a:lnTo>
                    <a:lnTo>
                      <a:pt x="152" y="669"/>
                    </a:lnTo>
                    <a:lnTo>
                      <a:pt x="148" y="660"/>
                    </a:lnTo>
                    <a:lnTo>
                      <a:pt x="144" y="652"/>
                    </a:lnTo>
                    <a:lnTo>
                      <a:pt x="140" y="641"/>
                    </a:lnTo>
                    <a:lnTo>
                      <a:pt x="137" y="629"/>
                    </a:lnTo>
                    <a:lnTo>
                      <a:pt x="133" y="624"/>
                    </a:lnTo>
                    <a:lnTo>
                      <a:pt x="129" y="616"/>
                    </a:lnTo>
                    <a:lnTo>
                      <a:pt x="127" y="610"/>
                    </a:lnTo>
                    <a:lnTo>
                      <a:pt x="123" y="603"/>
                    </a:lnTo>
                    <a:lnTo>
                      <a:pt x="121" y="595"/>
                    </a:lnTo>
                    <a:lnTo>
                      <a:pt x="118" y="587"/>
                    </a:lnTo>
                    <a:lnTo>
                      <a:pt x="114" y="580"/>
                    </a:lnTo>
                    <a:lnTo>
                      <a:pt x="112" y="572"/>
                    </a:lnTo>
                    <a:lnTo>
                      <a:pt x="108" y="565"/>
                    </a:lnTo>
                    <a:lnTo>
                      <a:pt x="104" y="557"/>
                    </a:lnTo>
                    <a:lnTo>
                      <a:pt x="101" y="548"/>
                    </a:lnTo>
                    <a:lnTo>
                      <a:pt x="97" y="540"/>
                    </a:lnTo>
                    <a:lnTo>
                      <a:pt x="95" y="530"/>
                    </a:lnTo>
                    <a:lnTo>
                      <a:pt x="91" y="523"/>
                    </a:lnTo>
                    <a:lnTo>
                      <a:pt x="87" y="515"/>
                    </a:lnTo>
                    <a:lnTo>
                      <a:pt x="83" y="508"/>
                    </a:lnTo>
                    <a:lnTo>
                      <a:pt x="80" y="496"/>
                    </a:lnTo>
                    <a:lnTo>
                      <a:pt x="76" y="489"/>
                    </a:lnTo>
                    <a:lnTo>
                      <a:pt x="72" y="479"/>
                    </a:lnTo>
                    <a:lnTo>
                      <a:pt x="68" y="471"/>
                    </a:lnTo>
                    <a:lnTo>
                      <a:pt x="66" y="462"/>
                    </a:lnTo>
                    <a:lnTo>
                      <a:pt x="62" y="452"/>
                    </a:lnTo>
                    <a:lnTo>
                      <a:pt x="59" y="443"/>
                    </a:lnTo>
                    <a:lnTo>
                      <a:pt x="55" y="435"/>
                    </a:lnTo>
                    <a:lnTo>
                      <a:pt x="53" y="426"/>
                    </a:lnTo>
                    <a:lnTo>
                      <a:pt x="49" y="418"/>
                    </a:lnTo>
                    <a:lnTo>
                      <a:pt x="45" y="409"/>
                    </a:lnTo>
                    <a:lnTo>
                      <a:pt x="42" y="401"/>
                    </a:lnTo>
                    <a:lnTo>
                      <a:pt x="40" y="394"/>
                    </a:lnTo>
                    <a:lnTo>
                      <a:pt x="36" y="384"/>
                    </a:lnTo>
                    <a:lnTo>
                      <a:pt x="32" y="376"/>
                    </a:lnTo>
                    <a:lnTo>
                      <a:pt x="30" y="369"/>
                    </a:lnTo>
                    <a:lnTo>
                      <a:pt x="26" y="361"/>
                    </a:lnTo>
                    <a:lnTo>
                      <a:pt x="23" y="354"/>
                    </a:lnTo>
                    <a:lnTo>
                      <a:pt x="21" y="344"/>
                    </a:lnTo>
                    <a:lnTo>
                      <a:pt x="19" y="338"/>
                    </a:lnTo>
                    <a:lnTo>
                      <a:pt x="15" y="331"/>
                    </a:lnTo>
                    <a:lnTo>
                      <a:pt x="13" y="325"/>
                    </a:lnTo>
                    <a:lnTo>
                      <a:pt x="11" y="318"/>
                    </a:lnTo>
                    <a:lnTo>
                      <a:pt x="9" y="314"/>
                    </a:lnTo>
                    <a:lnTo>
                      <a:pt x="7" y="306"/>
                    </a:lnTo>
                    <a:lnTo>
                      <a:pt x="7" y="300"/>
                    </a:lnTo>
                    <a:lnTo>
                      <a:pt x="5" y="295"/>
                    </a:lnTo>
                    <a:lnTo>
                      <a:pt x="4" y="291"/>
                    </a:lnTo>
                    <a:lnTo>
                      <a:pt x="2" y="281"/>
                    </a:lnTo>
                    <a:lnTo>
                      <a:pt x="2" y="276"/>
                    </a:lnTo>
                    <a:lnTo>
                      <a:pt x="0" y="268"/>
                    </a:lnTo>
                    <a:lnTo>
                      <a:pt x="0" y="260"/>
                    </a:lnTo>
                    <a:lnTo>
                      <a:pt x="0" y="253"/>
                    </a:lnTo>
                    <a:lnTo>
                      <a:pt x="0" y="245"/>
                    </a:lnTo>
                    <a:lnTo>
                      <a:pt x="0" y="236"/>
                    </a:lnTo>
                    <a:lnTo>
                      <a:pt x="0" y="228"/>
                    </a:lnTo>
                    <a:lnTo>
                      <a:pt x="0" y="221"/>
                    </a:lnTo>
                    <a:lnTo>
                      <a:pt x="0" y="213"/>
                    </a:lnTo>
                    <a:lnTo>
                      <a:pt x="0" y="203"/>
                    </a:lnTo>
                    <a:lnTo>
                      <a:pt x="2" y="196"/>
                    </a:lnTo>
                    <a:lnTo>
                      <a:pt x="2" y="188"/>
                    </a:lnTo>
                    <a:lnTo>
                      <a:pt x="4" y="181"/>
                    </a:lnTo>
                    <a:lnTo>
                      <a:pt x="5" y="173"/>
                    </a:lnTo>
                    <a:lnTo>
                      <a:pt x="7" y="165"/>
                    </a:lnTo>
                    <a:lnTo>
                      <a:pt x="7" y="156"/>
                    </a:lnTo>
                    <a:lnTo>
                      <a:pt x="9" y="150"/>
                    </a:lnTo>
                    <a:lnTo>
                      <a:pt x="9" y="143"/>
                    </a:lnTo>
                    <a:lnTo>
                      <a:pt x="13" y="135"/>
                    </a:lnTo>
                    <a:lnTo>
                      <a:pt x="13" y="127"/>
                    </a:lnTo>
                    <a:lnTo>
                      <a:pt x="15" y="122"/>
                    </a:lnTo>
                    <a:lnTo>
                      <a:pt x="15" y="116"/>
                    </a:lnTo>
                    <a:lnTo>
                      <a:pt x="19" y="110"/>
                    </a:lnTo>
                    <a:lnTo>
                      <a:pt x="19" y="105"/>
                    </a:lnTo>
                    <a:lnTo>
                      <a:pt x="21" y="101"/>
                    </a:lnTo>
                    <a:lnTo>
                      <a:pt x="23" y="91"/>
                    </a:lnTo>
                    <a:lnTo>
                      <a:pt x="24" y="86"/>
                    </a:lnTo>
                    <a:lnTo>
                      <a:pt x="26" y="82"/>
                    </a:lnTo>
                    <a:lnTo>
                      <a:pt x="43" y="0"/>
                    </a:lnTo>
                    <a:lnTo>
                      <a:pt x="142" y="55"/>
                    </a:lnTo>
                    <a:lnTo>
                      <a:pt x="95" y="74"/>
                    </a:lnTo>
                    <a:close/>
                  </a:path>
                </a:pathLst>
              </a:custGeom>
              <a:solidFill>
                <a:srgbClr val="4530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9" name="Freeform 107"/>
              <p:cNvSpPr>
                <a:spLocks/>
              </p:cNvSpPr>
              <p:nvPr/>
            </p:nvSpPr>
            <p:spPr bwMode="auto">
              <a:xfrm>
                <a:off x="2727" y="522"/>
                <a:ext cx="124" cy="137"/>
              </a:xfrm>
              <a:custGeom>
                <a:avLst/>
                <a:gdLst>
                  <a:gd name="T0" fmla="*/ 0 w 249"/>
                  <a:gd name="T1" fmla="*/ 0 h 276"/>
                  <a:gd name="T2" fmla="*/ 0 w 249"/>
                  <a:gd name="T3" fmla="*/ 0 h 276"/>
                  <a:gd name="T4" fmla="*/ 0 w 249"/>
                  <a:gd name="T5" fmla="*/ 0 h 276"/>
                  <a:gd name="T6" fmla="*/ 0 w 249"/>
                  <a:gd name="T7" fmla="*/ 0 h 276"/>
                  <a:gd name="T8" fmla="*/ 0 w 249"/>
                  <a:gd name="T9" fmla="*/ 0 h 276"/>
                  <a:gd name="T10" fmla="*/ 0 w 249"/>
                  <a:gd name="T11" fmla="*/ 0 h 276"/>
                  <a:gd name="T12" fmla="*/ 0 w 249"/>
                  <a:gd name="T13" fmla="*/ 0 h 276"/>
                  <a:gd name="T14" fmla="*/ 0 w 249"/>
                  <a:gd name="T15" fmla="*/ 0 h 276"/>
                  <a:gd name="T16" fmla="*/ 0 w 249"/>
                  <a:gd name="T17" fmla="*/ 0 h 276"/>
                  <a:gd name="T18" fmla="*/ 0 w 249"/>
                  <a:gd name="T19" fmla="*/ 0 h 276"/>
                  <a:gd name="T20" fmla="*/ 0 w 249"/>
                  <a:gd name="T21" fmla="*/ 0 h 276"/>
                  <a:gd name="T22" fmla="*/ 0 w 249"/>
                  <a:gd name="T23" fmla="*/ 0 h 276"/>
                  <a:gd name="T24" fmla="*/ 0 w 249"/>
                  <a:gd name="T25" fmla="*/ 0 h 276"/>
                  <a:gd name="T26" fmla="*/ 0 w 249"/>
                  <a:gd name="T27" fmla="*/ 0 h 276"/>
                  <a:gd name="T28" fmla="*/ 0 w 249"/>
                  <a:gd name="T29" fmla="*/ 0 h 276"/>
                  <a:gd name="T30" fmla="*/ 0 w 249"/>
                  <a:gd name="T31" fmla="*/ 0 h 276"/>
                  <a:gd name="T32" fmla="*/ 0 w 249"/>
                  <a:gd name="T33" fmla="*/ 0 h 276"/>
                  <a:gd name="T34" fmla="*/ 0 w 249"/>
                  <a:gd name="T35" fmla="*/ 0 h 276"/>
                  <a:gd name="T36" fmla="*/ 0 w 249"/>
                  <a:gd name="T37" fmla="*/ 0 h 276"/>
                  <a:gd name="T38" fmla="*/ 0 w 249"/>
                  <a:gd name="T39" fmla="*/ 0 h 276"/>
                  <a:gd name="T40" fmla="*/ 0 w 249"/>
                  <a:gd name="T41" fmla="*/ 0 h 276"/>
                  <a:gd name="T42" fmla="*/ 0 w 249"/>
                  <a:gd name="T43" fmla="*/ 0 h 276"/>
                  <a:gd name="T44" fmla="*/ 0 w 249"/>
                  <a:gd name="T45" fmla="*/ 0 h 276"/>
                  <a:gd name="T46" fmla="*/ 0 w 249"/>
                  <a:gd name="T47" fmla="*/ 0 h 276"/>
                  <a:gd name="T48" fmla="*/ 0 w 249"/>
                  <a:gd name="T49" fmla="*/ 0 h 276"/>
                  <a:gd name="T50" fmla="*/ 0 w 249"/>
                  <a:gd name="T51" fmla="*/ 0 h 276"/>
                  <a:gd name="T52" fmla="*/ 0 w 249"/>
                  <a:gd name="T53" fmla="*/ 0 h 276"/>
                  <a:gd name="T54" fmla="*/ 0 w 249"/>
                  <a:gd name="T55" fmla="*/ 0 h 276"/>
                  <a:gd name="T56" fmla="*/ 0 w 249"/>
                  <a:gd name="T57" fmla="*/ 0 h 276"/>
                  <a:gd name="T58" fmla="*/ 0 w 249"/>
                  <a:gd name="T59" fmla="*/ 0 h 276"/>
                  <a:gd name="T60" fmla="*/ 0 w 249"/>
                  <a:gd name="T61" fmla="*/ 0 h 276"/>
                  <a:gd name="T62" fmla="*/ 0 w 249"/>
                  <a:gd name="T63" fmla="*/ 0 h 276"/>
                  <a:gd name="T64" fmla="*/ 0 w 249"/>
                  <a:gd name="T65" fmla="*/ 0 h 276"/>
                  <a:gd name="T66" fmla="*/ 0 w 249"/>
                  <a:gd name="T67" fmla="*/ 0 h 276"/>
                  <a:gd name="T68" fmla="*/ 0 w 249"/>
                  <a:gd name="T69" fmla="*/ 0 h 276"/>
                  <a:gd name="T70" fmla="*/ 0 w 249"/>
                  <a:gd name="T71" fmla="*/ 0 h 276"/>
                  <a:gd name="T72" fmla="*/ 0 w 249"/>
                  <a:gd name="T73" fmla="*/ 0 h 276"/>
                  <a:gd name="T74" fmla="*/ 0 w 249"/>
                  <a:gd name="T75" fmla="*/ 0 h 276"/>
                  <a:gd name="T76" fmla="*/ 0 w 249"/>
                  <a:gd name="T77" fmla="*/ 0 h 276"/>
                  <a:gd name="T78" fmla="*/ 0 w 249"/>
                  <a:gd name="T79" fmla="*/ 0 h 276"/>
                  <a:gd name="T80" fmla="*/ 0 w 249"/>
                  <a:gd name="T81" fmla="*/ 0 h 276"/>
                  <a:gd name="T82" fmla="*/ 0 w 249"/>
                  <a:gd name="T83" fmla="*/ 0 h 276"/>
                  <a:gd name="T84" fmla="*/ 0 w 249"/>
                  <a:gd name="T85" fmla="*/ 0 h 276"/>
                  <a:gd name="T86" fmla="*/ 0 w 249"/>
                  <a:gd name="T87" fmla="*/ 0 h 276"/>
                  <a:gd name="T88" fmla="*/ 0 w 249"/>
                  <a:gd name="T89" fmla="*/ 0 h 276"/>
                  <a:gd name="T90" fmla="*/ 0 w 249"/>
                  <a:gd name="T91" fmla="*/ 0 h 276"/>
                  <a:gd name="T92" fmla="*/ 0 w 249"/>
                  <a:gd name="T93" fmla="*/ 0 h 276"/>
                  <a:gd name="T94" fmla="*/ 0 w 249"/>
                  <a:gd name="T95" fmla="*/ 0 h 276"/>
                  <a:gd name="T96" fmla="*/ 0 w 249"/>
                  <a:gd name="T97" fmla="*/ 0 h 276"/>
                  <a:gd name="T98" fmla="*/ 0 w 249"/>
                  <a:gd name="T99" fmla="*/ 0 h 276"/>
                  <a:gd name="T100" fmla="*/ 0 w 249"/>
                  <a:gd name="T101" fmla="*/ 0 h 276"/>
                  <a:gd name="T102" fmla="*/ 0 w 249"/>
                  <a:gd name="T103" fmla="*/ 0 h 276"/>
                  <a:gd name="T104" fmla="*/ 0 w 249"/>
                  <a:gd name="T105" fmla="*/ 0 h 276"/>
                  <a:gd name="T106" fmla="*/ 0 w 249"/>
                  <a:gd name="T107" fmla="*/ 0 h 276"/>
                  <a:gd name="T108" fmla="*/ 0 w 249"/>
                  <a:gd name="T109" fmla="*/ 0 h 276"/>
                  <a:gd name="T110" fmla="*/ 0 w 249"/>
                  <a:gd name="T111" fmla="*/ 0 h 276"/>
                  <a:gd name="T112" fmla="*/ 0 w 249"/>
                  <a:gd name="T113" fmla="*/ 0 h 276"/>
                  <a:gd name="T114" fmla="*/ 0 w 249"/>
                  <a:gd name="T115" fmla="*/ 0 h 276"/>
                  <a:gd name="T116" fmla="*/ 0 w 249"/>
                  <a:gd name="T117" fmla="*/ 0 h 276"/>
                  <a:gd name="T118" fmla="*/ 0 w 249"/>
                  <a:gd name="T119" fmla="*/ 0 h 276"/>
                  <a:gd name="T120" fmla="*/ 0 w 249"/>
                  <a:gd name="T121" fmla="*/ 0 h 276"/>
                  <a:gd name="T122" fmla="*/ 0 w 249"/>
                  <a:gd name="T123" fmla="*/ 0 h 276"/>
                  <a:gd name="T124" fmla="*/ 0 w 249"/>
                  <a:gd name="T125" fmla="*/ 0 h 2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9"/>
                  <a:gd name="T190" fmla="*/ 0 h 276"/>
                  <a:gd name="T191" fmla="*/ 249 w 249"/>
                  <a:gd name="T192" fmla="*/ 276 h 2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9" h="276">
                    <a:moveTo>
                      <a:pt x="173" y="44"/>
                    </a:moveTo>
                    <a:lnTo>
                      <a:pt x="173" y="48"/>
                    </a:lnTo>
                    <a:lnTo>
                      <a:pt x="173" y="53"/>
                    </a:lnTo>
                    <a:lnTo>
                      <a:pt x="173" y="63"/>
                    </a:lnTo>
                    <a:lnTo>
                      <a:pt x="173" y="69"/>
                    </a:lnTo>
                    <a:lnTo>
                      <a:pt x="169" y="78"/>
                    </a:lnTo>
                    <a:lnTo>
                      <a:pt x="165" y="84"/>
                    </a:lnTo>
                    <a:lnTo>
                      <a:pt x="160" y="91"/>
                    </a:lnTo>
                    <a:lnTo>
                      <a:pt x="154" y="91"/>
                    </a:lnTo>
                    <a:lnTo>
                      <a:pt x="148" y="93"/>
                    </a:lnTo>
                    <a:lnTo>
                      <a:pt x="143" y="95"/>
                    </a:lnTo>
                    <a:lnTo>
                      <a:pt x="137" y="97"/>
                    </a:lnTo>
                    <a:lnTo>
                      <a:pt x="129" y="97"/>
                    </a:lnTo>
                    <a:lnTo>
                      <a:pt x="124" y="99"/>
                    </a:lnTo>
                    <a:lnTo>
                      <a:pt x="118" y="99"/>
                    </a:lnTo>
                    <a:lnTo>
                      <a:pt x="110" y="103"/>
                    </a:lnTo>
                    <a:lnTo>
                      <a:pt x="105" y="103"/>
                    </a:lnTo>
                    <a:lnTo>
                      <a:pt x="97" y="103"/>
                    </a:lnTo>
                    <a:lnTo>
                      <a:pt x="91" y="105"/>
                    </a:lnTo>
                    <a:lnTo>
                      <a:pt x="87" y="105"/>
                    </a:lnTo>
                    <a:lnTo>
                      <a:pt x="80" y="107"/>
                    </a:lnTo>
                    <a:lnTo>
                      <a:pt x="78" y="107"/>
                    </a:lnTo>
                    <a:lnTo>
                      <a:pt x="65" y="133"/>
                    </a:lnTo>
                    <a:lnTo>
                      <a:pt x="0" y="133"/>
                    </a:lnTo>
                    <a:lnTo>
                      <a:pt x="65" y="147"/>
                    </a:lnTo>
                    <a:lnTo>
                      <a:pt x="105" y="129"/>
                    </a:lnTo>
                    <a:lnTo>
                      <a:pt x="190" y="120"/>
                    </a:lnTo>
                    <a:lnTo>
                      <a:pt x="181" y="160"/>
                    </a:lnTo>
                    <a:lnTo>
                      <a:pt x="129" y="177"/>
                    </a:lnTo>
                    <a:lnTo>
                      <a:pt x="34" y="177"/>
                    </a:lnTo>
                    <a:lnTo>
                      <a:pt x="0" y="167"/>
                    </a:lnTo>
                    <a:lnTo>
                      <a:pt x="13" y="198"/>
                    </a:lnTo>
                    <a:lnTo>
                      <a:pt x="91" y="194"/>
                    </a:lnTo>
                    <a:lnTo>
                      <a:pt x="186" y="181"/>
                    </a:lnTo>
                    <a:lnTo>
                      <a:pt x="173" y="211"/>
                    </a:lnTo>
                    <a:lnTo>
                      <a:pt x="105" y="224"/>
                    </a:lnTo>
                    <a:lnTo>
                      <a:pt x="53" y="228"/>
                    </a:lnTo>
                    <a:lnTo>
                      <a:pt x="68" y="242"/>
                    </a:lnTo>
                    <a:lnTo>
                      <a:pt x="167" y="238"/>
                    </a:lnTo>
                    <a:lnTo>
                      <a:pt x="143" y="249"/>
                    </a:lnTo>
                    <a:lnTo>
                      <a:pt x="65" y="266"/>
                    </a:lnTo>
                    <a:lnTo>
                      <a:pt x="87" y="276"/>
                    </a:lnTo>
                    <a:lnTo>
                      <a:pt x="181" y="266"/>
                    </a:lnTo>
                    <a:lnTo>
                      <a:pt x="186" y="264"/>
                    </a:lnTo>
                    <a:lnTo>
                      <a:pt x="192" y="263"/>
                    </a:lnTo>
                    <a:lnTo>
                      <a:pt x="200" y="261"/>
                    </a:lnTo>
                    <a:lnTo>
                      <a:pt x="203" y="257"/>
                    </a:lnTo>
                    <a:lnTo>
                      <a:pt x="211" y="253"/>
                    </a:lnTo>
                    <a:lnTo>
                      <a:pt x="217" y="249"/>
                    </a:lnTo>
                    <a:lnTo>
                      <a:pt x="221" y="245"/>
                    </a:lnTo>
                    <a:lnTo>
                      <a:pt x="217" y="234"/>
                    </a:lnTo>
                    <a:lnTo>
                      <a:pt x="213" y="224"/>
                    </a:lnTo>
                    <a:lnTo>
                      <a:pt x="207" y="217"/>
                    </a:lnTo>
                    <a:lnTo>
                      <a:pt x="207" y="215"/>
                    </a:lnTo>
                    <a:lnTo>
                      <a:pt x="224" y="181"/>
                    </a:lnTo>
                    <a:lnTo>
                      <a:pt x="238" y="129"/>
                    </a:lnTo>
                    <a:lnTo>
                      <a:pt x="249" y="95"/>
                    </a:lnTo>
                    <a:lnTo>
                      <a:pt x="224" y="69"/>
                    </a:lnTo>
                    <a:lnTo>
                      <a:pt x="228" y="0"/>
                    </a:lnTo>
                    <a:lnTo>
                      <a:pt x="190" y="17"/>
                    </a:lnTo>
                    <a:lnTo>
                      <a:pt x="173" y="44"/>
                    </a:lnTo>
                    <a:close/>
                  </a:path>
                </a:pathLst>
              </a:custGeom>
              <a:solidFill>
                <a:srgbClr val="73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0" name="Freeform 108"/>
              <p:cNvSpPr>
                <a:spLocks/>
              </p:cNvSpPr>
              <p:nvPr/>
            </p:nvSpPr>
            <p:spPr bwMode="auto">
              <a:xfrm>
                <a:off x="2832" y="489"/>
                <a:ext cx="32" cy="48"/>
              </a:xfrm>
              <a:custGeom>
                <a:avLst/>
                <a:gdLst>
                  <a:gd name="T0" fmla="*/ 0 w 65"/>
                  <a:gd name="T1" fmla="*/ 1 h 95"/>
                  <a:gd name="T2" fmla="*/ 0 w 65"/>
                  <a:gd name="T3" fmla="*/ 1 h 95"/>
                  <a:gd name="T4" fmla="*/ 0 w 65"/>
                  <a:gd name="T5" fmla="*/ 0 h 95"/>
                  <a:gd name="T6" fmla="*/ 0 w 65"/>
                  <a:gd name="T7" fmla="*/ 1 h 95"/>
                  <a:gd name="T8" fmla="*/ 0 w 65"/>
                  <a:gd name="T9" fmla="*/ 1 h 95"/>
                  <a:gd name="T10" fmla="*/ 0 w 65"/>
                  <a:gd name="T11" fmla="*/ 1 h 95"/>
                  <a:gd name="T12" fmla="*/ 0 w 65"/>
                  <a:gd name="T13" fmla="*/ 1 h 95"/>
                  <a:gd name="T14" fmla="*/ 0 w 65"/>
                  <a:gd name="T15" fmla="*/ 1 h 9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5"/>
                  <a:gd name="T25" fmla="*/ 0 h 95"/>
                  <a:gd name="T26" fmla="*/ 65 w 65"/>
                  <a:gd name="T27" fmla="*/ 95 h 9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5" h="95">
                    <a:moveTo>
                      <a:pt x="10" y="64"/>
                    </a:moveTo>
                    <a:lnTo>
                      <a:pt x="38" y="43"/>
                    </a:lnTo>
                    <a:lnTo>
                      <a:pt x="57" y="0"/>
                    </a:lnTo>
                    <a:lnTo>
                      <a:pt x="65" y="39"/>
                    </a:lnTo>
                    <a:lnTo>
                      <a:pt x="44" y="74"/>
                    </a:lnTo>
                    <a:lnTo>
                      <a:pt x="0" y="95"/>
                    </a:lnTo>
                    <a:lnTo>
                      <a:pt x="10" y="64"/>
                    </a:lnTo>
                    <a:close/>
                  </a:path>
                </a:pathLst>
              </a:custGeom>
              <a:solidFill>
                <a:srgbClr val="73474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1" name="Freeform 109"/>
              <p:cNvSpPr>
                <a:spLocks/>
              </p:cNvSpPr>
              <p:nvPr/>
            </p:nvSpPr>
            <p:spPr bwMode="auto">
              <a:xfrm>
                <a:off x="2695" y="584"/>
                <a:ext cx="41" cy="71"/>
              </a:xfrm>
              <a:custGeom>
                <a:avLst/>
                <a:gdLst>
                  <a:gd name="T0" fmla="*/ 1 w 82"/>
                  <a:gd name="T1" fmla="*/ 0 h 140"/>
                  <a:gd name="T2" fmla="*/ 1 w 82"/>
                  <a:gd name="T3" fmla="*/ 1 h 140"/>
                  <a:gd name="T4" fmla="*/ 1 w 82"/>
                  <a:gd name="T5" fmla="*/ 1 h 140"/>
                  <a:gd name="T6" fmla="*/ 1 w 82"/>
                  <a:gd name="T7" fmla="*/ 1 h 140"/>
                  <a:gd name="T8" fmla="*/ 1 w 82"/>
                  <a:gd name="T9" fmla="*/ 1 h 140"/>
                  <a:gd name="T10" fmla="*/ 1 w 82"/>
                  <a:gd name="T11" fmla="*/ 1 h 140"/>
                  <a:gd name="T12" fmla="*/ 0 w 82"/>
                  <a:gd name="T13" fmla="*/ 1 h 140"/>
                  <a:gd name="T14" fmla="*/ 1 w 82"/>
                  <a:gd name="T15" fmla="*/ 0 h 140"/>
                  <a:gd name="T16" fmla="*/ 1 w 82"/>
                  <a:gd name="T17" fmla="*/ 0 h 1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2"/>
                  <a:gd name="T28" fmla="*/ 0 h 140"/>
                  <a:gd name="T29" fmla="*/ 82 w 82"/>
                  <a:gd name="T30" fmla="*/ 140 h 1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2" h="140">
                    <a:moveTo>
                      <a:pt x="38" y="0"/>
                    </a:moveTo>
                    <a:lnTo>
                      <a:pt x="35" y="72"/>
                    </a:lnTo>
                    <a:lnTo>
                      <a:pt x="48" y="102"/>
                    </a:lnTo>
                    <a:lnTo>
                      <a:pt x="82" y="140"/>
                    </a:lnTo>
                    <a:lnTo>
                      <a:pt x="38" y="123"/>
                    </a:lnTo>
                    <a:lnTo>
                      <a:pt x="12" y="102"/>
                    </a:lnTo>
                    <a:lnTo>
                      <a:pt x="0" y="5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BA8A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2" name="Freeform 110"/>
              <p:cNvSpPr>
                <a:spLocks/>
              </p:cNvSpPr>
              <p:nvPr/>
            </p:nvSpPr>
            <p:spPr bwMode="auto">
              <a:xfrm>
                <a:off x="2723" y="551"/>
                <a:ext cx="51" cy="29"/>
              </a:xfrm>
              <a:custGeom>
                <a:avLst/>
                <a:gdLst>
                  <a:gd name="T0" fmla="*/ 0 w 103"/>
                  <a:gd name="T1" fmla="*/ 0 h 57"/>
                  <a:gd name="T2" fmla="*/ 0 w 103"/>
                  <a:gd name="T3" fmla="*/ 1 h 57"/>
                  <a:gd name="T4" fmla="*/ 0 w 103"/>
                  <a:gd name="T5" fmla="*/ 1 h 57"/>
                  <a:gd name="T6" fmla="*/ 0 w 103"/>
                  <a:gd name="T7" fmla="*/ 1 h 57"/>
                  <a:gd name="T8" fmla="*/ 0 w 103"/>
                  <a:gd name="T9" fmla="*/ 1 h 57"/>
                  <a:gd name="T10" fmla="*/ 0 w 103"/>
                  <a:gd name="T11" fmla="*/ 0 h 57"/>
                  <a:gd name="T12" fmla="*/ 0 w 103"/>
                  <a:gd name="T13" fmla="*/ 0 h 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57"/>
                  <a:gd name="T23" fmla="*/ 103 w 103"/>
                  <a:gd name="T24" fmla="*/ 57 h 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57">
                    <a:moveTo>
                      <a:pt x="86" y="0"/>
                    </a:moveTo>
                    <a:lnTo>
                      <a:pt x="0" y="19"/>
                    </a:lnTo>
                    <a:lnTo>
                      <a:pt x="0" y="57"/>
                    </a:lnTo>
                    <a:lnTo>
                      <a:pt x="69" y="57"/>
                    </a:lnTo>
                    <a:lnTo>
                      <a:pt x="103" y="36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DE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3" name="Freeform 111"/>
              <p:cNvSpPr>
                <a:spLocks/>
              </p:cNvSpPr>
              <p:nvPr/>
            </p:nvSpPr>
            <p:spPr bwMode="auto">
              <a:xfrm>
                <a:off x="2716" y="597"/>
                <a:ext cx="20" cy="37"/>
              </a:xfrm>
              <a:custGeom>
                <a:avLst/>
                <a:gdLst>
                  <a:gd name="T0" fmla="*/ 0 w 40"/>
                  <a:gd name="T1" fmla="*/ 1 h 74"/>
                  <a:gd name="T2" fmla="*/ 1 w 40"/>
                  <a:gd name="T3" fmla="*/ 1 h 74"/>
                  <a:gd name="T4" fmla="*/ 1 w 40"/>
                  <a:gd name="T5" fmla="*/ 1 h 74"/>
                  <a:gd name="T6" fmla="*/ 1 w 40"/>
                  <a:gd name="T7" fmla="*/ 1 h 74"/>
                  <a:gd name="T8" fmla="*/ 1 w 40"/>
                  <a:gd name="T9" fmla="*/ 0 h 74"/>
                  <a:gd name="T10" fmla="*/ 0 w 40"/>
                  <a:gd name="T11" fmla="*/ 1 h 74"/>
                  <a:gd name="T12" fmla="*/ 0 w 40"/>
                  <a:gd name="T13" fmla="*/ 1 h 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74"/>
                  <a:gd name="T23" fmla="*/ 40 w 40"/>
                  <a:gd name="T24" fmla="*/ 74 h 7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74">
                    <a:moveTo>
                      <a:pt x="0" y="10"/>
                    </a:moveTo>
                    <a:lnTo>
                      <a:pt x="8" y="55"/>
                    </a:lnTo>
                    <a:lnTo>
                      <a:pt x="40" y="74"/>
                    </a:lnTo>
                    <a:lnTo>
                      <a:pt x="13" y="21"/>
                    </a:lnTo>
                    <a:lnTo>
                      <a:pt x="8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EB8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4" name="Freeform 112"/>
              <p:cNvSpPr>
                <a:spLocks/>
              </p:cNvSpPr>
              <p:nvPr/>
            </p:nvSpPr>
            <p:spPr bwMode="auto">
              <a:xfrm>
                <a:off x="2748" y="586"/>
                <a:ext cx="55" cy="19"/>
              </a:xfrm>
              <a:custGeom>
                <a:avLst/>
                <a:gdLst>
                  <a:gd name="T0" fmla="*/ 0 w 108"/>
                  <a:gd name="T1" fmla="*/ 1 h 38"/>
                  <a:gd name="T2" fmla="*/ 1 w 108"/>
                  <a:gd name="T3" fmla="*/ 1 h 38"/>
                  <a:gd name="T4" fmla="*/ 1 w 108"/>
                  <a:gd name="T5" fmla="*/ 1 h 38"/>
                  <a:gd name="T6" fmla="*/ 1 w 108"/>
                  <a:gd name="T7" fmla="*/ 1 h 38"/>
                  <a:gd name="T8" fmla="*/ 1 w 108"/>
                  <a:gd name="T9" fmla="*/ 1 h 38"/>
                  <a:gd name="T10" fmla="*/ 1 w 108"/>
                  <a:gd name="T11" fmla="*/ 1 h 38"/>
                  <a:gd name="T12" fmla="*/ 1 w 108"/>
                  <a:gd name="T13" fmla="*/ 0 h 38"/>
                  <a:gd name="T14" fmla="*/ 1 w 108"/>
                  <a:gd name="T15" fmla="*/ 0 h 38"/>
                  <a:gd name="T16" fmla="*/ 1 w 108"/>
                  <a:gd name="T17" fmla="*/ 1 h 38"/>
                  <a:gd name="T18" fmla="*/ 1 w 108"/>
                  <a:gd name="T19" fmla="*/ 1 h 38"/>
                  <a:gd name="T20" fmla="*/ 1 w 108"/>
                  <a:gd name="T21" fmla="*/ 1 h 38"/>
                  <a:gd name="T22" fmla="*/ 1 w 108"/>
                  <a:gd name="T23" fmla="*/ 1 h 38"/>
                  <a:gd name="T24" fmla="*/ 1 w 108"/>
                  <a:gd name="T25" fmla="*/ 1 h 38"/>
                  <a:gd name="T26" fmla="*/ 1 w 108"/>
                  <a:gd name="T27" fmla="*/ 1 h 38"/>
                  <a:gd name="T28" fmla="*/ 1 w 108"/>
                  <a:gd name="T29" fmla="*/ 1 h 38"/>
                  <a:gd name="T30" fmla="*/ 1 w 108"/>
                  <a:gd name="T31" fmla="*/ 1 h 38"/>
                  <a:gd name="T32" fmla="*/ 0 w 108"/>
                  <a:gd name="T33" fmla="*/ 1 h 38"/>
                  <a:gd name="T34" fmla="*/ 0 w 108"/>
                  <a:gd name="T35" fmla="*/ 1 h 38"/>
                  <a:gd name="T36" fmla="*/ 0 w 108"/>
                  <a:gd name="T37" fmla="*/ 1 h 3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8"/>
                  <a:gd name="T58" fmla="*/ 0 h 38"/>
                  <a:gd name="T59" fmla="*/ 108 w 108"/>
                  <a:gd name="T60" fmla="*/ 38 h 3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8" h="38">
                    <a:moveTo>
                      <a:pt x="0" y="35"/>
                    </a:moveTo>
                    <a:lnTo>
                      <a:pt x="34" y="38"/>
                    </a:lnTo>
                    <a:lnTo>
                      <a:pt x="108" y="27"/>
                    </a:lnTo>
                    <a:lnTo>
                      <a:pt x="106" y="21"/>
                    </a:lnTo>
                    <a:lnTo>
                      <a:pt x="106" y="14"/>
                    </a:lnTo>
                    <a:lnTo>
                      <a:pt x="102" y="4"/>
                    </a:lnTo>
                    <a:lnTo>
                      <a:pt x="99" y="0"/>
                    </a:lnTo>
                    <a:lnTo>
                      <a:pt x="91" y="0"/>
                    </a:lnTo>
                    <a:lnTo>
                      <a:pt x="83" y="2"/>
                    </a:lnTo>
                    <a:lnTo>
                      <a:pt x="76" y="2"/>
                    </a:lnTo>
                    <a:lnTo>
                      <a:pt x="68" y="6"/>
                    </a:lnTo>
                    <a:lnTo>
                      <a:pt x="59" y="8"/>
                    </a:lnTo>
                    <a:lnTo>
                      <a:pt x="53" y="10"/>
                    </a:lnTo>
                    <a:lnTo>
                      <a:pt x="49" y="12"/>
                    </a:lnTo>
                    <a:lnTo>
                      <a:pt x="47" y="14"/>
                    </a:lnTo>
                    <a:lnTo>
                      <a:pt x="17" y="21"/>
                    </a:lnTo>
                    <a:lnTo>
                      <a:pt x="0" y="14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BA8A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5" name="Freeform 113"/>
              <p:cNvSpPr>
                <a:spLocks/>
              </p:cNvSpPr>
              <p:nvPr/>
            </p:nvSpPr>
            <p:spPr bwMode="auto">
              <a:xfrm>
                <a:off x="2167" y="811"/>
                <a:ext cx="60" cy="259"/>
              </a:xfrm>
              <a:custGeom>
                <a:avLst/>
                <a:gdLst>
                  <a:gd name="T0" fmla="*/ 1 w 119"/>
                  <a:gd name="T1" fmla="*/ 0 h 517"/>
                  <a:gd name="T2" fmla="*/ 1 w 119"/>
                  <a:gd name="T3" fmla="*/ 1 h 517"/>
                  <a:gd name="T4" fmla="*/ 1 w 119"/>
                  <a:gd name="T5" fmla="*/ 1 h 517"/>
                  <a:gd name="T6" fmla="*/ 1 w 119"/>
                  <a:gd name="T7" fmla="*/ 1 h 517"/>
                  <a:gd name="T8" fmla="*/ 0 w 119"/>
                  <a:gd name="T9" fmla="*/ 1 h 517"/>
                  <a:gd name="T10" fmla="*/ 1 w 119"/>
                  <a:gd name="T11" fmla="*/ 0 h 517"/>
                  <a:gd name="T12" fmla="*/ 1 w 119"/>
                  <a:gd name="T13" fmla="*/ 0 h 5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9"/>
                  <a:gd name="T22" fmla="*/ 0 h 517"/>
                  <a:gd name="T23" fmla="*/ 119 w 119"/>
                  <a:gd name="T24" fmla="*/ 517 h 5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9" h="517">
                    <a:moveTo>
                      <a:pt x="11" y="0"/>
                    </a:moveTo>
                    <a:lnTo>
                      <a:pt x="119" y="48"/>
                    </a:lnTo>
                    <a:lnTo>
                      <a:pt x="72" y="249"/>
                    </a:lnTo>
                    <a:lnTo>
                      <a:pt x="68" y="517"/>
                    </a:lnTo>
                    <a:lnTo>
                      <a:pt x="0" y="17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291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6" name="Freeform 114"/>
              <p:cNvSpPr>
                <a:spLocks/>
              </p:cNvSpPr>
              <p:nvPr/>
            </p:nvSpPr>
            <p:spPr bwMode="auto">
              <a:xfrm>
                <a:off x="2201" y="829"/>
                <a:ext cx="41" cy="58"/>
              </a:xfrm>
              <a:custGeom>
                <a:avLst/>
                <a:gdLst>
                  <a:gd name="T0" fmla="*/ 0 w 82"/>
                  <a:gd name="T1" fmla="*/ 0 h 116"/>
                  <a:gd name="T2" fmla="*/ 1 w 82"/>
                  <a:gd name="T3" fmla="*/ 1 h 116"/>
                  <a:gd name="T4" fmla="*/ 1 w 82"/>
                  <a:gd name="T5" fmla="*/ 1 h 116"/>
                  <a:gd name="T6" fmla="*/ 1 w 82"/>
                  <a:gd name="T7" fmla="*/ 1 h 116"/>
                  <a:gd name="T8" fmla="*/ 0 w 82"/>
                  <a:gd name="T9" fmla="*/ 0 h 116"/>
                  <a:gd name="T10" fmla="*/ 0 w 82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116"/>
                  <a:gd name="T20" fmla="*/ 82 w 82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116">
                    <a:moveTo>
                      <a:pt x="0" y="0"/>
                    </a:moveTo>
                    <a:lnTo>
                      <a:pt x="82" y="44"/>
                    </a:lnTo>
                    <a:lnTo>
                      <a:pt x="74" y="105"/>
                    </a:lnTo>
                    <a:lnTo>
                      <a:pt x="1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5C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7" name="Freeform 115"/>
              <p:cNvSpPr>
                <a:spLocks/>
              </p:cNvSpPr>
              <p:nvPr/>
            </p:nvSpPr>
            <p:spPr bwMode="auto">
              <a:xfrm>
                <a:off x="2221" y="762"/>
                <a:ext cx="124" cy="495"/>
              </a:xfrm>
              <a:custGeom>
                <a:avLst/>
                <a:gdLst>
                  <a:gd name="T0" fmla="*/ 1 w 247"/>
                  <a:gd name="T1" fmla="*/ 0 h 991"/>
                  <a:gd name="T2" fmla="*/ 1 w 247"/>
                  <a:gd name="T3" fmla="*/ 0 h 991"/>
                  <a:gd name="T4" fmla="*/ 1 w 247"/>
                  <a:gd name="T5" fmla="*/ 0 h 991"/>
                  <a:gd name="T6" fmla="*/ 1 w 247"/>
                  <a:gd name="T7" fmla="*/ 0 h 991"/>
                  <a:gd name="T8" fmla="*/ 1 w 247"/>
                  <a:gd name="T9" fmla="*/ 0 h 991"/>
                  <a:gd name="T10" fmla="*/ 1 w 247"/>
                  <a:gd name="T11" fmla="*/ 0 h 991"/>
                  <a:gd name="T12" fmla="*/ 1 w 247"/>
                  <a:gd name="T13" fmla="*/ 0 h 991"/>
                  <a:gd name="T14" fmla="*/ 1 w 247"/>
                  <a:gd name="T15" fmla="*/ 0 h 991"/>
                  <a:gd name="T16" fmla="*/ 1 w 247"/>
                  <a:gd name="T17" fmla="*/ 0 h 991"/>
                  <a:gd name="T18" fmla="*/ 1 w 247"/>
                  <a:gd name="T19" fmla="*/ 0 h 991"/>
                  <a:gd name="T20" fmla="*/ 1 w 247"/>
                  <a:gd name="T21" fmla="*/ 0 h 991"/>
                  <a:gd name="T22" fmla="*/ 1 w 247"/>
                  <a:gd name="T23" fmla="*/ 0 h 991"/>
                  <a:gd name="T24" fmla="*/ 1 w 247"/>
                  <a:gd name="T25" fmla="*/ 0 h 991"/>
                  <a:gd name="T26" fmla="*/ 1 w 247"/>
                  <a:gd name="T27" fmla="*/ 0 h 991"/>
                  <a:gd name="T28" fmla="*/ 1 w 247"/>
                  <a:gd name="T29" fmla="*/ 0 h 991"/>
                  <a:gd name="T30" fmla="*/ 1 w 247"/>
                  <a:gd name="T31" fmla="*/ 0 h 991"/>
                  <a:gd name="T32" fmla="*/ 1 w 247"/>
                  <a:gd name="T33" fmla="*/ 0 h 991"/>
                  <a:gd name="T34" fmla="*/ 1 w 247"/>
                  <a:gd name="T35" fmla="*/ 0 h 991"/>
                  <a:gd name="T36" fmla="*/ 1 w 247"/>
                  <a:gd name="T37" fmla="*/ 0 h 991"/>
                  <a:gd name="T38" fmla="*/ 1 w 247"/>
                  <a:gd name="T39" fmla="*/ 0 h 991"/>
                  <a:gd name="T40" fmla="*/ 1 w 247"/>
                  <a:gd name="T41" fmla="*/ 0 h 991"/>
                  <a:gd name="T42" fmla="*/ 1 w 247"/>
                  <a:gd name="T43" fmla="*/ 0 h 991"/>
                  <a:gd name="T44" fmla="*/ 1 w 247"/>
                  <a:gd name="T45" fmla="*/ 0 h 991"/>
                  <a:gd name="T46" fmla="*/ 1 w 247"/>
                  <a:gd name="T47" fmla="*/ 0 h 991"/>
                  <a:gd name="T48" fmla="*/ 1 w 247"/>
                  <a:gd name="T49" fmla="*/ 0 h 991"/>
                  <a:gd name="T50" fmla="*/ 1 w 247"/>
                  <a:gd name="T51" fmla="*/ 0 h 991"/>
                  <a:gd name="T52" fmla="*/ 1 w 247"/>
                  <a:gd name="T53" fmla="*/ 0 h 991"/>
                  <a:gd name="T54" fmla="*/ 1 w 247"/>
                  <a:gd name="T55" fmla="*/ 0 h 991"/>
                  <a:gd name="T56" fmla="*/ 0 w 247"/>
                  <a:gd name="T57" fmla="*/ 0 h 991"/>
                  <a:gd name="T58" fmla="*/ 0 w 247"/>
                  <a:gd name="T59" fmla="*/ 0 h 991"/>
                  <a:gd name="T60" fmla="*/ 1 w 247"/>
                  <a:gd name="T61" fmla="*/ 0 h 991"/>
                  <a:gd name="T62" fmla="*/ 1 w 247"/>
                  <a:gd name="T63" fmla="*/ 0 h 991"/>
                  <a:gd name="T64" fmla="*/ 1 w 247"/>
                  <a:gd name="T65" fmla="*/ 0 h 991"/>
                  <a:gd name="T66" fmla="*/ 1 w 247"/>
                  <a:gd name="T67" fmla="*/ 0 h 991"/>
                  <a:gd name="T68" fmla="*/ 1 w 247"/>
                  <a:gd name="T69" fmla="*/ 0 h 991"/>
                  <a:gd name="T70" fmla="*/ 1 w 247"/>
                  <a:gd name="T71" fmla="*/ 0 h 991"/>
                  <a:gd name="T72" fmla="*/ 1 w 247"/>
                  <a:gd name="T73" fmla="*/ 0 h 991"/>
                  <a:gd name="T74" fmla="*/ 1 w 247"/>
                  <a:gd name="T75" fmla="*/ 0 h 991"/>
                  <a:gd name="T76" fmla="*/ 1 w 247"/>
                  <a:gd name="T77" fmla="*/ 0 h 991"/>
                  <a:gd name="T78" fmla="*/ 1 w 247"/>
                  <a:gd name="T79" fmla="*/ 0 h 991"/>
                  <a:gd name="T80" fmla="*/ 1 w 247"/>
                  <a:gd name="T81" fmla="*/ 0 h 991"/>
                  <a:gd name="T82" fmla="*/ 1 w 247"/>
                  <a:gd name="T83" fmla="*/ 0 h 991"/>
                  <a:gd name="T84" fmla="*/ 1 w 247"/>
                  <a:gd name="T85" fmla="*/ 0 h 991"/>
                  <a:gd name="T86" fmla="*/ 1 w 247"/>
                  <a:gd name="T87" fmla="*/ 0 h 991"/>
                  <a:gd name="T88" fmla="*/ 1 w 247"/>
                  <a:gd name="T89" fmla="*/ 0 h 99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7"/>
                  <a:gd name="T136" fmla="*/ 0 h 991"/>
                  <a:gd name="T137" fmla="*/ 247 w 247"/>
                  <a:gd name="T138" fmla="*/ 991 h 99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7" h="991">
                    <a:moveTo>
                      <a:pt x="118" y="0"/>
                    </a:moveTo>
                    <a:lnTo>
                      <a:pt x="247" y="74"/>
                    </a:lnTo>
                    <a:lnTo>
                      <a:pt x="234" y="147"/>
                    </a:lnTo>
                    <a:lnTo>
                      <a:pt x="124" y="388"/>
                    </a:lnTo>
                    <a:lnTo>
                      <a:pt x="219" y="327"/>
                    </a:lnTo>
                    <a:lnTo>
                      <a:pt x="192" y="483"/>
                    </a:lnTo>
                    <a:lnTo>
                      <a:pt x="192" y="485"/>
                    </a:lnTo>
                    <a:lnTo>
                      <a:pt x="196" y="491"/>
                    </a:lnTo>
                    <a:lnTo>
                      <a:pt x="196" y="496"/>
                    </a:lnTo>
                    <a:lnTo>
                      <a:pt x="198" y="502"/>
                    </a:lnTo>
                    <a:lnTo>
                      <a:pt x="200" y="508"/>
                    </a:lnTo>
                    <a:lnTo>
                      <a:pt x="203" y="515"/>
                    </a:lnTo>
                    <a:lnTo>
                      <a:pt x="205" y="523"/>
                    </a:lnTo>
                    <a:lnTo>
                      <a:pt x="207" y="529"/>
                    </a:lnTo>
                    <a:lnTo>
                      <a:pt x="211" y="536"/>
                    </a:lnTo>
                    <a:lnTo>
                      <a:pt x="213" y="544"/>
                    </a:lnTo>
                    <a:lnTo>
                      <a:pt x="217" y="551"/>
                    </a:lnTo>
                    <a:lnTo>
                      <a:pt x="219" y="559"/>
                    </a:lnTo>
                    <a:lnTo>
                      <a:pt x="220" y="565"/>
                    </a:lnTo>
                    <a:lnTo>
                      <a:pt x="222" y="572"/>
                    </a:lnTo>
                    <a:lnTo>
                      <a:pt x="220" y="574"/>
                    </a:lnTo>
                    <a:lnTo>
                      <a:pt x="220" y="580"/>
                    </a:lnTo>
                    <a:lnTo>
                      <a:pt x="220" y="586"/>
                    </a:lnTo>
                    <a:lnTo>
                      <a:pt x="220" y="593"/>
                    </a:lnTo>
                    <a:lnTo>
                      <a:pt x="219" y="599"/>
                    </a:lnTo>
                    <a:lnTo>
                      <a:pt x="217" y="610"/>
                    </a:lnTo>
                    <a:lnTo>
                      <a:pt x="217" y="620"/>
                    </a:lnTo>
                    <a:lnTo>
                      <a:pt x="215" y="631"/>
                    </a:lnTo>
                    <a:lnTo>
                      <a:pt x="213" y="643"/>
                    </a:lnTo>
                    <a:lnTo>
                      <a:pt x="211" y="654"/>
                    </a:lnTo>
                    <a:lnTo>
                      <a:pt x="207" y="662"/>
                    </a:lnTo>
                    <a:lnTo>
                      <a:pt x="207" y="667"/>
                    </a:lnTo>
                    <a:lnTo>
                      <a:pt x="205" y="675"/>
                    </a:lnTo>
                    <a:lnTo>
                      <a:pt x="205" y="681"/>
                    </a:lnTo>
                    <a:lnTo>
                      <a:pt x="203" y="686"/>
                    </a:lnTo>
                    <a:lnTo>
                      <a:pt x="203" y="692"/>
                    </a:lnTo>
                    <a:lnTo>
                      <a:pt x="200" y="700"/>
                    </a:lnTo>
                    <a:lnTo>
                      <a:pt x="200" y="705"/>
                    </a:lnTo>
                    <a:lnTo>
                      <a:pt x="198" y="713"/>
                    </a:lnTo>
                    <a:lnTo>
                      <a:pt x="198" y="719"/>
                    </a:lnTo>
                    <a:lnTo>
                      <a:pt x="196" y="726"/>
                    </a:lnTo>
                    <a:lnTo>
                      <a:pt x="196" y="734"/>
                    </a:lnTo>
                    <a:lnTo>
                      <a:pt x="192" y="740"/>
                    </a:lnTo>
                    <a:lnTo>
                      <a:pt x="192" y="745"/>
                    </a:lnTo>
                    <a:lnTo>
                      <a:pt x="190" y="753"/>
                    </a:lnTo>
                    <a:lnTo>
                      <a:pt x="188" y="759"/>
                    </a:lnTo>
                    <a:lnTo>
                      <a:pt x="186" y="764"/>
                    </a:lnTo>
                    <a:lnTo>
                      <a:pt x="184" y="772"/>
                    </a:lnTo>
                    <a:lnTo>
                      <a:pt x="182" y="778"/>
                    </a:lnTo>
                    <a:lnTo>
                      <a:pt x="181" y="785"/>
                    </a:lnTo>
                    <a:lnTo>
                      <a:pt x="179" y="797"/>
                    </a:lnTo>
                    <a:lnTo>
                      <a:pt x="177" y="808"/>
                    </a:lnTo>
                    <a:lnTo>
                      <a:pt x="173" y="819"/>
                    </a:lnTo>
                    <a:lnTo>
                      <a:pt x="171" y="831"/>
                    </a:lnTo>
                    <a:lnTo>
                      <a:pt x="169" y="838"/>
                    </a:lnTo>
                    <a:lnTo>
                      <a:pt x="165" y="846"/>
                    </a:lnTo>
                    <a:lnTo>
                      <a:pt x="163" y="854"/>
                    </a:lnTo>
                    <a:lnTo>
                      <a:pt x="163" y="861"/>
                    </a:lnTo>
                    <a:lnTo>
                      <a:pt x="162" y="871"/>
                    </a:lnTo>
                    <a:lnTo>
                      <a:pt x="162" y="873"/>
                    </a:lnTo>
                    <a:lnTo>
                      <a:pt x="97" y="991"/>
                    </a:lnTo>
                    <a:lnTo>
                      <a:pt x="95" y="987"/>
                    </a:lnTo>
                    <a:lnTo>
                      <a:pt x="91" y="981"/>
                    </a:lnTo>
                    <a:lnTo>
                      <a:pt x="85" y="973"/>
                    </a:lnTo>
                    <a:lnTo>
                      <a:pt x="82" y="964"/>
                    </a:lnTo>
                    <a:lnTo>
                      <a:pt x="76" y="956"/>
                    </a:lnTo>
                    <a:lnTo>
                      <a:pt x="74" y="951"/>
                    </a:lnTo>
                    <a:lnTo>
                      <a:pt x="68" y="941"/>
                    </a:lnTo>
                    <a:lnTo>
                      <a:pt x="65" y="935"/>
                    </a:lnTo>
                    <a:lnTo>
                      <a:pt x="59" y="926"/>
                    </a:lnTo>
                    <a:lnTo>
                      <a:pt x="57" y="918"/>
                    </a:lnTo>
                    <a:lnTo>
                      <a:pt x="51" y="911"/>
                    </a:lnTo>
                    <a:lnTo>
                      <a:pt x="47" y="903"/>
                    </a:lnTo>
                    <a:lnTo>
                      <a:pt x="42" y="894"/>
                    </a:lnTo>
                    <a:lnTo>
                      <a:pt x="38" y="886"/>
                    </a:lnTo>
                    <a:lnTo>
                      <a:pt x="34" y="876"/>
                    </a:lnTo>
                    <a:lnTo>
                      <a:pt x="28" y="869"/>
                    </a:lnTo>
                    <a:lnTo>
                      <a:pt x="25" y="859"/>
                    </a:lnTo>
                    <a:lnTo>
                      <a:pt x="21" y="852"/>
                    </a:lnTo>
                    <a:lnTo>
                      <a:pt x="17" y="844"/>
                    </a:lnTo>
                    <a:lnTo>
                      <a:pt x="13" y="838"/>
                    </a:lnTo>
                    <a:lnTo>
                      <a:pt x="9" y="831"/>
                    </a:lnTo>
                    <a:lnTo>
                      <a:pt x="8" y="823"/>
                    </a:lnTo>
                    <a:lnTo>
                      <a:pt x="4" y="818"/>
                    </a:lnTo>
                    <a:lnTo>
                      <a:pt x="2" y="812"/>
                    </a:lnTo>
                    <a:lnTo>
                      <a:pt x="0" y="800"/>
                    </a:lnTo>
                    <a:lnTo>
                      <a:pt x="0" y="797"/>
                    </a:lnTo>
                    <a:lnTo>
                      <a:pt x="0" y="791"/>
                    </a:lnTo>
                    <a:lnTo>
                      <a:pt x="0" y="787"/>
                    </a:lnTo>
                    <a:lnTo>
                      <a:pt x="0" y="780"/>
                    </a:lnTo>
                    <a:lnTo>
                      <a:pt x="2" y="776"/>
                    </a:lnTo>
                    <a:lnTo>
                      <a:pt x="2" y="766"/>
                    </a:lnTo>
                    <a:lnTo>
                      <a:pt x="4" y="757"/>
                    </a:lnTo>
                    <a:lnTo>
                      <a:pt x="8" y="747"/>
                    </a:lnTo>
                    <a:lnTo>
                      <a:pt x="11" y="738"/>
                    </a:lnTo>
                    <a:lnTo>
                      <a:pt x="11" y="730"/>
                    </a:lnTo>
                    <a:lnTo>
                      <a:pt x="13" y="724"/>
                    </a:lnTo>
                    <a:lnTo>
                      <a:pt x="15" y="719"/>
                    </a:lnTo>
                    <a:lnTo>
                      <a:pt x="17" y="713"/>
                    </a:lnTo>
                    <a:lnTo>
                      <a:pt x="17" y="705"/>
                    </a:lnTo>
                    <a:lnTo>
                      <a:pt x="21" y="700"/>
                    </a:lnTo>
                    <a:lnTo>
                      <a:pt x="21" y="692"/>
                    </a:lnTo>
                    <a:lnTo>
                      <a:pt x="23" y="686"/>
                    </a:lnTo>
                    <a:lnTo>
                      <a:pt x="25" y="681"/>
                    </a:lnTo>
                    <a:lnTo>
                      <a:pt x="27" y="675"/>
                    </a:lnTo>
                    <a:lnTo>
                      <a:pt x="28" y="667"/>
                    </a:lnTo>
                    <a:lnTo>
                      <a:pt x="30" y="662"/>
                    </a:lnTo>
                    <a:lnTo>
                      <a:pt x="32" y="654"/>
                    </a:lnTo>
                    <a:lnTo>
                      <a:pt x="34" y="648"/>
                    </a:lnTo>
                    <a:lnTo>
                      <a:pt x="36" y="641"/>
                    </a:lnTo>
                    <a:lnTo>
                      <a:pt x="38" y="635"/>
                    </a:lnTo>
                    <a:lnTo>
                      <a:pt x="40" y="629"/>
                    </a:lnTo>
                    <a:lnTo>
                      <a:pt x="42" y="622"/>
                    </a:lnTo>
                    <a:lnTo>
                      <a:pt x="44" y="616"/>
                    </a:lnTo>
                    <a:lnTo>
                      <a:pt x="46" y="608"/>
                    </a:lnTo>
                    <a:lnTo>
                      <a:pt x="47" y="603"/>
                    </a:lnTo>
                    <a:lnTo>
                      <a:pt x="49" y="595"/>
                    </a:lnTo>
                    <a:lnTo>
                      <a:pt x="51" y="589"/>
                    </a:lnTo>
                    <a:lnTo>
                      <a:pt x="53" y="584"/>
                    </a:lnTo>
                    <a:lnTo>
                      <a:pt x="55" y="576"/>
                    </a:lnTo>
                    <a:lnTo>
                      <a:pt x="57" y="570"/>
                    </a:lnTo>
                    <a:lnTo>
                      <a:pt x="57" y="565"/>
                    </a:lnTo>
                    <a:lnTo>
                      <a:pt x="59" y="559"/>
                    </a:lnTo>
                    <a:lnTo>
                      <a:pt x="63" y="548"/>
                    </a:lnTo>
                    <a:lnTo>
                      <a:pt x="66" y="538"/>
                    </a:lnTo>
                    <a:lnTo>
                      <a:pt x="68" y="529"/>
                    </a:lnTo>
                    <a:lnTo>
                      <a:pt x="70" y="521"/>
                    </a:lnTo>
                    <a:lnTo>
                      <a:pt x="74" y="512"/>
                    </a:lnTo>
                    <a:lnTo>
                      <a:pt x="76" y="508"/>
                    </a:lnTo>
                    <a:lnTo>
                      <a:pt x="78" y="498"/>
                    </a:lnTo>
                    <a:lnTo>
                      <a:pt x="80" y="496"/>
                    </a:lnTo>
                    <a:lnTo>
                      <a:pt x="116" y="211"/>
                    </a:lnTo>
                    <a:lnTo>
                      <a:pt x="127" y="61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4A69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8" name="Freeform 116"/>
              <p:cNvSpPr>
                <a:spLocks/>
              </p:cNvSpPr>
              <p:nvPr/>
            </p:nvSpPr>
            <p:spPr bwMode="auto">
              <a:xfrm>
                <a:off x="1954" y="1358"/>
                <a:ext cx="56" cy="140"/>
              </a:xfrm>
              <a:custGeom>
                <a:avLst/>
                <a:gdLst>
                  <a:gd name="T0" fmla="*/ 1 w 112"/>
                  <a:gd name="T1" fmla="*/ 1 h 280"/>
                  <a:gd name="T2" fmla="*/ 1 w 112"/>
                  <a:gd name="T3" fmla="*/ 1 h 280"/>
                  <a:gd name="T4" fmla="*/ 0 w 112"/>
                  <a:gd name="T5" fmla="*/ 1 h 280"/>
                  <a:gd name="T6" fmla="*/ 1 w 112"/>
                  <a:gd name="T7" fmla="*/ 1 h 280"/>
                  <a:gd name="T8" fmla="*/ 1 w 112"/>
                  <a:gd name="T9" fmla="*/ 0 h 280"/>
                  <a:gd name="T10" fmla="*/ 1 w 112"/>
                  <a:gd name="T11" fmla="*/ 1 h 280"/>
                  <a:gd name="T12" fmla="*/ 1 w 112"/>
                  <a:gd name="T13" fmla="*/ 1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2"/>
                  <a:gd name="T22" fmla="*/ 0 h 280"/>
                  <a:gd name="T23" fmla="*/ 112 w 112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2" h="280">
                    <a:moveTo>
                      <a:pt x="112" y="82"/>
                    </a:moveTo>
                    <a:lnTo>
                      <a:pt x="112" y="215"/>
                    </a:lnTo>
                    <a:lnTo>
                      <a:pt x="0" y="280"/>
                    </a:lnTo>
                    <a:lnTo>
                      <a:pt x="27" y="116"/>
                    </a:lnTo>
                    <a:lnTo>
                      <a:pt x="82" y="0"/>
                    </a:lnTo>
                    <a:lnTo>
                      <a:pt x="112" y="82"/>
                    </a:lnTo>
                    <a:close/>
                  </a:path>
                </a:pathLst>
              </a:custGeom>
              <a:solidFill>
                <a:srgbClr val="6B594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9" name="Freeform 117"/>
              <p:cNvSpPr>
                <a:spLocks/>
              </p:cNvSpPr>
              <p:nvPr/>
            </p:nvSpPr>
            <p:spPr bwMode="auto">
              <a:xfrm>
                <a:off x="1887" y="794"/>
                <a:ext cx="91" cy="134"/>
              </a:xfrm>
              <a:custGeom>
                <a:avLst/>
                <a:gdLst>
                  <a:gd name="T0" fmla="*/ 0 w 180"/>
                  <a:gd name="T1" fmla="*/ 1 h 268"/>
                  <a:gd name="T2" fmla="*/ 1 w 180"/>
                  <a:gd name="T3" fmla="*/ 0 h 268"/>
                  <a:gd name="T4" fmla="*/ 1 w 180"/>
                  <a:gd name="T5" fmla="*/ 1 h 268"/>
                  <a:gd name="T6" fmla="*/ 1 w 180"/>
                  <a:gd name="T7" fmla="*/ 1 h 268"/>
                  <a:gd name="T8" fmla="*/ 1 w 180"/>
                  <a:gd name="T9" fmla="*/ 1 h 268"/>
                  <a:gd name="T10" fmla="*/ 1 w 180"/>
                  <a:gd name="T11" fmla="*/ 1 h 268"/>
                  <a:gd name="T12" fmla="*/ 1 w 180"/>
                  <a:gd name="T13" fmla="*/ 1 h 268"/>
                  <a:gd name="T14" fmla="*/ 0 w 180"/>
                  <a:gd name="T15" fmla="*/ 1 h 268"/>
                  <a:gd name="T16" fmla="*/ 0 w 180"/>
                  <a:gd name="T17" fmla="*/ 1 h 268"/>
                  <a:gd name="T18" fmla="*/ 0 w 180"/>
                  <a:gd name="T19" fmla="*/ 1 h 2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0"/>
                  <a:gd name="T31" fmla="*/ 0 h 268"/>
                  <a:gd name="T32" fmla="*/ 180 w 180"/>
                  <a:gd name="T33" fmla="*/ 268 h 2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0" h="268">
                    <a:moveTo>
                      <a:pt x="0" y="57"/>
                    </a:moveTo>
                    <a:lnTo>
                      <a:pt x="160" y="0"/>
                    </a:lnTo>
                    <a:lnTo>
                      <a:pt x="180" y="241"/>
                    </a:lnTo>
                    <a:lnTo>
                      <a:pt x="123" y="268"/>
                    </a:lnTo>
                    <a:lnTo>
                      <a:pt x="82" y="197"/>
                    </a:lnTo>
                    <a:lnTo>
                      <a:pt x="123" y="163"/>
                    </a:lnTo>
                    <a:lnTo>
                      <a:pt x="123" y="91"/>
                    </a:lnTo>
                    <a:lnTo>
                      <a:pt x="0" y="116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2E697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0" name="Freeform 118"/>
              <p:cNvSpPr>
                <a:spLocks/>
              </p:cNvSpPr>
              <p:nvPr/>
            </p:nvSpPr>
            <p:spPr bwMode="auto">
              <a:xfrm>
                <a:off x="2426" y="755"/>
                <a:ext cx="60" cy="37"/>
              </a:xfrm>
              <a:custGeom>
                <a:avLst/>
                <a:gdLst>
                  <a:gd name="T0" fmla="*/ 0 w 120"/>
                  <a:gd name="T1" fmla="*/ 1 h 74"/>
                  <a:gd name="T2" fmla="*/ 1 w 120"/>
                  <a:gd name="T3" fmla="*/ 1 h 74"/>
                  <a:gd name="T4" fmla="*/ 1 w 120"/>
                  <a:gd name="T5" fmla="*/ 1 h 74"/>
                  <a:gd name="T6" fmla="*/ 1 w 120"/>
                  <a:gd name="T7" fmla="*/ 0 h 74"/>
                  <a:gd name="T8" fmla="*/ 0 w 120"/>
                  <a:gd name="T9" fmla="*/ 1 h 74"/>
                  <a:gd name="T10" fmla="*/ 0 w 120"/>
                  <a:gd name="T11" fmla="*/ 1 h 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0"/>
                  <a:gd name="T19" fmla="*/ 0 h 74"/>
                  <a:gd name="T20" fmla="*/ 120 w 120"/>
                  <a:gd name="T21" fmla="*/ 74 h 7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0" h="74">
                    <a:moveTo>
                      <a:pt x="0" y="9"/>
                    </a:moveTo>
                    <a:lnTo>
                      <a:pt x="4" y="74"/>
                    </a:lnTo>
                    <a:lnTo>
                      <a:pt x="61" y="74"/>
                    </a:lnTo>
                    <a:lnTo>
                      <a:pt x="12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1" name="Freeform 119"/>
              <p:cNvSpPr>
                <a:spLocks/>
              </p:cNvSpPr>
              <p:nvPr/>
            </p:nvSpPr>
            <p:spPr bwMode="auto">
              <a:xfrm>
                <a:off x="2880" y="411"/>
                <a:ext cx="92" cy="169"/>
              </a:xfrm>
              <a:custGeom>
                <a:avLst/>
                <a:gdLst>
                  <a:gd name="T0" fmla="*/ 1 w 184"/>
                  <a:gd name="T1" fmla="*/ 1 h 336"/>
                  <a:gd name="T2" fmla="*/ 1 w 184"/>
                  <a:gd name="T3" fmla="*/ 1 h 336"/>
                  <a:gd name="T4" fmla="*/ 1 w 184"/>
                  <a:gd name="T5" fmla="*/ 1 h 336"/>
                  <a:gd name="T6" fmla="*/ 1 w 184"/>
                  <a:gd name="T7" fmla="*/ 1 h 336"/>
                  <a:gd name="T8" fmla="*/ 1 w 184"/>
                  <a:gd name="T9" fmla="*/ 1 h 336"/>
                  <a:gd name="T10" fmla="*/ 1 w 184"/>
                  <a:gd name="T11" fmla="*/ 1 h 336"/>
                  <a:gd name="T12" fmla="*/ 1 w 184"/>
                  <a:gd name="T13" fmla="*/ 1 h 336"/>
                  <a:gd name="T14" fmla="*/ 1 w 184"/>
                  <a:gd name="T15" fmla="*/ 1 h 336"/>
                  <a:gd name="T16" fmla="*/ 1 w 184"/>
                  <a:gd name="T17" fmla="*/ 1 h 336"/>
                  <a:gd name="T18" fmla="*/ 1 w 184"/>
                  <a:gd name="T19" fmla="*/ 1 h 336"/>
                  <a:gd name="T20" fmla="*/ 1 w 184"/>
                  <a:gd name="T21" fmla="*/ 1 h 336"/>
                  <a:gd name="T22" fmla="*/ 1 w 184"/>
                  <a:gd name="T23" fmla="*/ 1 h 336"/>
                  <a:gd name="T24" fmla="*/ 1 w 184"/>
                  <a:gd name="T25" fmla="*/ 1 h 336"/>
                  <a:gd name="T26" fmla="*/ 1 w 184"/>
                  <a:gd name="T27" fmla="*/ 1 h 336"/>
                  <a:gd name="T28" fmla="*/ 1 w 184"/>
                  <a:gd name="T29" fmla="*/ 1 h 336"/>
                  <a:gd name="T30" fmla="*/ 1 w 184"/>
                  <a:gd name="T31" fmla="*/ 1 h 336"/>
                  <a:gd name="T32" fmla="*/ 1 w 184"/>
                  <a:gd name="T33" fmla="*/ 1 h 336"/>
                  <a:gd name="T34" fmla="*/ 1 w 184"/>
                  <a:gd name="T35" fmla="*/ 1 h 336"/>
                  <a:gd name="T36" fmla="*/ 1 w 184"/>
                  <a:gd name="T37" fmla="*/ 1 h 336"/>
                  <a:gd name="T38" fmla="*/ 1 w 184"/>
                  <a:gd name="T39" fmla="*/ 1 h 336"/>
                  <a:gd name="T40" fmla="*/ 1 w 184"/>
                  <a:gd name="T41" fmla="*/ 1 h 336"/>
                  <a:gd name="T42" fmla="*/ 1 w 184"/>
                  <a:gd name="T43" fmla="*/ 1 h 336"/>
                  <a:gd name="T44" fmla="*/ 1 w 184"/>
                  <a:gd name="T45" fmla="*/ 1 h 336"/>
                  <a:gd name="T46" fmla="*/ 1 w 184"/>
                  <a:gd name="T47" fmla="*/ 1 h 336"/>
                  <a:gd name="T48" fmla="*/ 1 w 184"/>
                  <a:gd name="T49" fmla="*/ 1 h 336"/>
                  <a:gd name="T50" fmla="*/ 1 w 184"/>
                  <a:gd name="T51" fmla="*/ 1 h 336"/>
                  <a:gd name="T52" fmla="*/ 1 w 184"/>
                  <a:gd name="T53" fmla="*/ 1 h 336"/>
                  <a:gd name="T54" fmla="*/ 1 w 184"/>
                  <a:gd name="T55" fmla="*/ 1 h 336"/>
                  <a:gd name="T56" fmla="*/ 1 w 184"/>
                  <a:gd name="T57" fmla="*/ 1 h 336"/>
                  <a:gd name="T58" fmla="*/ 1 w 184"/>
                  <a:gd name="T59" fmla="*/ 1 h 336"/>
                  <a:gd name="T60" fmla="*/ 1 w 184"/>
                  <a:gd name="T61" fmla="*/ 1 h 336"/>
                  <a:gd name="T62" fmla="*/ 1 w 184"/>
                  <a:gd name="T63" fmla="*/ 1 h 336"/>
                  <a:gd name="T64" fmla="*/ 1 w 184"/>
                  <a:gd name="T65" fmla="*/ 1 h 336"/>
                  <a:gd name="T66" fmla="*/ 1 w 184"/>
                  <a:gd name="T67" fmla="*/ 1 h 336"/>
                  <a:gd name="T68" fmla="*/ 1 w 184"/>
                  <a:gd name="T69" fmla="*/ 1 h 336"/>
                  <a:gd name="T70" fmla="*/ 1 w 184"/>
                  <a:gd name="T71" fmla="*/ 1 h 336"/>
                  <a:gd name="T72" fmla="*/ 1 w 184"/>
                  <a:gd name="T73" fmla="*/ 1 h 336"/>
                  <a:gd name="T74" fmla="*/ 1 w 184"/>
                  <a:gd name="T75" fmla="*/ 1 h 336"/>
                  <a:gd name="T76" fmla="*/ 1 w 184"/>
                  <a:gd name="T77" fmla="*/ 1 h 336"/>
                  <a:gd name="T78" fmla="*/ 1 w 184"/>
                  <a:gd name="T79" fmla="*/ 1 h 336"/>
                  <a:gd name="T80" fmla="*/ 1 w 184"/>
                  <a:gd name="T81" fmla="*/ 1 h 336"/>
                  <a:gd name="T82" fmla="*/ 0 w 184"/>
                  <a:gd name="T83" fmla="*/ 1 h 336"/>
                  <a:gd name="T84" fmla="*/ 0 w 184"/>
                  <a:gd name="T85" fmla="*/ 1 h 336"/>
                  <a:gd name="T86" fmla="*/ 1 w 184"/>
                  <a:gd name="T87" fmla="*/ 1 h 336"/>
                  <a:gd name="T88" fmla="*/ 1 w 184"/>
                  <a:gd name="T89" fmla="*/ 1 h 336"/>
                  <a:gd name="T90" fmla="*/ 1 w 184"/>
                  <a:gd name="T91" fmla="*/ 1 h 336"/>
                  <a:gd name="T92" fmla="*/ 1 w 184"/>
                  <a:gd name="T93" fmla="*/ 0 h 336"/>
                  <a:gd name="T94" fmla="*/ 1 w 184"/>
                  <a:gd name="T95" fmla="*/ 0 h 336"/>
                  <a:gd name="T96" fmla="*/ 1 w 184"/>
                  <a:gd name="T97" fmla="*/ 0 h 336"/>
                  <a:gd name="T98" fmla="*/ 1 w 184"/>
                  <a:gd name="T99" fmla="*/ 1 h 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"/>
                  <a:gd name="T151" fmla="*/ 0 h 336"/>
                  <a:gd name="T152" fmla="*/ 184 w 184"/>
                  <a:gd name="T153" fmla="*/ 336 h 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" h="336">
                    <a:moveTo>
                      <a:pt x="93" y="2"/>
                    </a:moveTo>
                    <a:lnTo>
                      <a:pt x="97" y="2"/>
                    </a:lnTo>
                    <a:lnTo>
                      <a:pt x="101" y="3"/>
                    </a:lnTo>
                    <a:lnTo>
                      <a:pt x="106" y="9"/>
                    </a:lnTo>
                    <a:lnTo>
                      <a:pt x="112" y="13"/>
                    </a:lnTo>
                    <a:lnTo>
                      <a:pt x="120" y="21"/>
                    </a:lnTo>
                    <a:lnTo>
                      <a:pt x="129" y="26"/>
                    </a:lnTo>
                    <a:lnTo>
                      <a:pt x="137" y="36"/>
                    </a:lnTo>
                    <a:lnTo>
                      <a:pt x="144" y="45"/>
                    </a:lnTo>
                    <a:lnTo>
                      <a:pt x="152" y="57"/>
                    </a:lnTo>
                    <a:lnTo>
                      <a:pt x="154" y="62"/>
                    </a:lnTo>
                    <a:lnTo>
                      <a:pt x="158" y="68"/>
                    </a:lnTo>
                    <a:lnTo>
                      <a:pt x="162" y="74"/>
                    </a:lnTo>
                    <a:lnTo>
                      <a:pt x="165" y="81"/>
                    </a:lnTo>
                    <a:lnTo>
                      <a:pt x="167" y="89"/>
                    </a:lnTo>
                    <a:lnTo>
                      <a:pt x="171" y="95"/>
                    </a:lnTo>
                    <a:lnTo>
                      <a:pt x="173" y="102"/>
                    </a:lnTo>
                    <a:lnTo>
                      <a:pt x="177" y="112"/>
                    </a:lnTo>
                    <a:lnTo>
                      <a:pt x="177" y="119"/>
                    </a:lnTo>
                    <a:lnTo>
                      <a:pt x="179" y="129"/>
                    </a:lnTo>
                    <a:lnTo>
                      <a:pt x="179" y="137"/>
                    </a:lnTo>
                    <a:lnTo>
                      <a:pt x="181" y="148"/>
                    </a:lnTo>
                    <a:lnTo>
                      <a:pt x="181" y="156"/>
                    </a:lnTo>
                    <a:lnTo>
                      <a:pt x="181" y="163"/>
                    </a:lnTo>
                    <a:lnTo>
                      <a:pt x="181" y="171"/>
                    </a:lnTo>
                    <a:lnTo>
                      <a:pt x="181" y="178"/>
                    </a:lnTo>
                    <a:lnTo>
                      <a:pt x="181" y="184"/>
                    </a:lnTo>
                    <a:lnTo>
                      <a:pt x="181" y="192"/>
                    </a:lnTo>
                    <a:lnTo>
                      <a:pt x="181" y="197"/>
                    </a:lnTo>
                    <a:lnTo>
                      <a:pt x="181" y="205"/>
                    </a:lnTo>
                    <a:lnTo>
                      <a:pt x="181" y="214"/>
                    </a:lnTo>
                    <a:lnTo>
                      <a:pt x="181" y="224"/>
                    </a:lnTo>
                    <a:lnTo>
                      <a:pt x="181" y="232"/>
                    </a:lnTo>
                    <a:lnTo>
                      <a:pt x="183" y="239"/>
                    </a:lnTo>
                    <a:lnTo>
                      <a:pt x="183" y="245"/>
                    </a:lnTo>
                    <a:lnTo>
                      <a:pt x="183" y="251"/>
                    </a:lnTo>
                    <a:lnTo>
                      <a:pt x="183" y="252"/>
                    </a:lnTo>
                    <a:lnTo>
                      <a:pt x="184" y="258"/>
                    </a:lnTo>
                    <a:lnTo>
                      <a:pt x="184" y="262"/>
                    </a:lnTo>
                    <a:lnTo>
                      <a:pt x="184" y="264"/>
                    </a:lnTo>
                    <a:lnTo>
                      <a:pt x="112" y="336"/>
                    </a:lnTo>
                    <a:lnTo>
                      <a:pt x="112" y="334"/>
                    </a:lnTo>
                    <a:lnTo>
                      <a:pt x="112" y="332"/>
                    </a:lnTo>
                    <a:lnTo>
                      <a:pt x="114" y="327"/>
                    </a:lnTo>
                    <a:lnTo>
                      <a:pt x="118" y="321"/>
                    </a:lnTo>
                    <a:lnTo>
                      <a:pt x="122" y="311"/>
                    </a:lnTo>
                    <a:lnTo>
                      <a:pt x="125" y="304"/>
                    </a:lnTo>
                    <a:lnTo>
                      <a:pt x="129" y="292"/>
                    </a:lnTo>
                    <a:lnTo>
                      <a:pt x="133" y="283"/>
                    </a:lnTo>
                    <a:lnTo>
                      <a:pt x="135" y="275"/>
                    </a:lnTo>
                    <a:lnTo>
                      <a:pt x="137" y="270"/>
                    </a:lnTo>
                    <a:lnTo>
                      <a:pt x="139" y="262"/>
                    </a:lnTo>
                    <a:lnTo>
                      <a:pt x="141" y="256"/>
                    </a:lnTo>
                    <a:lnTo>
                      <a:pt x="141" y="251"/>
                    </a:lnTo>
                    <a:lnTo>
                      <a:pt x="144" y="243"/>
                    </a:lnTo>
                    <a:lnTo>
                      <a:pt x="144" y="237"/>
                    </a:lnTo>
                    <a:lnTo>
                      <a:pt x="146" y="230"/>
                    </a:lnTo>
                    <a:lnTo>
                      <a:pt x="146" y="222"/>
                    </a:lnTo>
                    <a:lnTo>
                      <a:pt x="148" y="216"/>
                    </a:lnTo>
                    <a:lnTo>
                      <a:pt x="150" y="209"/>
                    </a:lnTo>
                    <a:lnTo>
                      <a:pt x="150" y="203"/>
                    </a:lnTo>
                    <a:lnTo>
                      <a:pt x="150" y="195"/>
                    </a:lnTo>
                    <a:lnTo>
                      <a:pt x="150" y="190"/>
                    </a:lnTo>
                    <a:lnTo>
                      <a:pt x="150" y="182"/>
                    </a:lnTo>
                    <a:lnTo>
                      <a:pt x="150" y="176"/>
                    </a:lnTo>
                    <a:lnTo>
                      <a:pt x="150" y="171"/>
                    </a:lnTo>
                    <a:lnTo>
                      <a:pt x="148" y="163"/>
                    </a:lnTo>
                    <a:lnTo>
                      <a:pt x="146" y="157"/>
                    </a:lnTo>
                    <a:lnTo>
                      <a:pt x="146" y="152"/>
                    </a:lnTo>
                    <a:lnTo>
                      <a:pt x="144" y="140"/>
                    </a:lnTo>
                    <a:lnTo>
                      <a:pt x="143" y="131"/>
                    </a:lnTo>
                    <a:lnTo>
                      <a:pt x="139" y="119"/>
                    </a:lnTo>
                    <a:lnTo>
                      <a:pt x="137" y="110"/>
                    </a:lnTo>
                    <a:lnTo>
                      <a:pt x="133" y="100"/>
                    </a:lnTo>
                    <a:lnTo>
                      <a:pt x="131" y="93"/>
                    </a:lnTo>
                    <a:lnTo>
                      <a:pt x="129" y="83"/>
                    </a:lnTo>
                    <a:lnTo>
                      <a:pt x="125" y="78"/>
                    </a:lnTo>
                    <a:lnTo>
                      <a:pt x="122" y="70"/>
                    </a:lnTo>
                    <a:lnTo>
                      <a:pt x="120" y="66"/>
                    </a:lnTo>
                    <a:lnTo>
                      <a:pt x="116" y="60"/>
                    </a:lnTo>
                    <a:lnTo>
                      <a:pt x="116" y="57"/>
                    </a:lnTo>
                    <a:lnTo>
                      <a:pt x="55" y="30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4" y="43"/>
                    </a:lnTo>
                    <a:lnTo>
                      <a:pt x="6" y="34"/>
                    </a:lnTo>
                    <a:lnTo>
                      <a:pt x="11" y="24"/>
                    </a:lnTo>
                    <a:lnTo>
                      <a:pt x="19" y="15"/>
                    </a:lnTo>
                    <a:lnTo>
                      <a:pt x="30" y="9"/>
                    </a:lnTo>
                    <a:lnTo>
                      <a:pt x="38" y="5"/>
                    </a:lnTo>
                    <a:lnTo>
                      <a:pt x="49" y="2"/>
                    </a:lnTo>
                    <a:lnTo>
                      <a:pt x="59" y="0"/>
                    </a:lnTo>
                    <a:lnTo>
                      <a:pt x="70" y="0"/>
                    </a:lnTo>
                    <a:lnTo>
                      <a:pt x="80" y="0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2" name="Freeform 120"/>
              <p:cNvSpPr>
                <a:spLocks/>
              </p:cNvSpPr>
              <p:nvPr/>
            </p:nvSpPr>
            <p:spPr bwMode="auto">
              <a:xfrm>
                <a:off x="2804" y="575"/>
                <a:ext cx="98" cy="304"/>
              </a:xfrm>
              <a:custGeom>
                <a:avLst/>
                <a:gdLst>
                  <a:gd name="T0" fmla="*/ 1 w 196"/>
                  <a:gd name="T1" fmla="*/ 0 h 608"/>
                  <a:gd name="T2" fmla="*/ 1 w 196"/>
                  <a:gd name="T3" fmla="*/ 1 h 608"/>
                  <a:gd name="T4" fmla="*/ 1 w 196"/>
                  <a:gd name="T5" fmla="*/ 1 h 608"/>
                  <a:gd name="T6" fmla="*/ 1 w 196"/>
                  <a:gd name="T7" fmla="*/ 1 h 608"/>
                  <a:gd name="T8" fmla="*/ 1 w 196"/>
                  <a:gd name="T9" fmla="*/ 1 h 608"/>
                  <a:gd name="T10" fmla="*/ 1 w 196"/>
                  <a:gd name="T11" fmla="*/ 1 h 608"/>
                  <a:gd name="T12" fmla="*/ 1 w 196"/>
                  <a:gd name="T13" fmla="*/ 1 h 608"/>
                  <a:gd name="T14" fmla="*/ 1 w 196"/>
                  <a:gd name="T15" fmla="*/ 1 h 608"/>
                  <a:gd name="T16" fmla="*/ 1 w 196"/>
                  <a:gd name="T17" fmla="*/ 1 h 608"/>
                  <a:gd name="T18" fmla="*/ 1 w 196"/>
                  <a:gd name="T19" fmla="*/ 1 h 608"/>
                  <a:gd name="T20" fmla="*/ 1 w 196"/>
                  <a:gd name="T21" fmla="*/ 1 h 608"/>
                  <a:gd name="T22" fmla="*/ 1 w 196"/>
                  <a:gd name="T23" fmla="*/ 1 h 608"/>
                  <a:gd name="T24" fmla="*/ 1 w 196"/>
                  <a:gd name="T25" fmla="*/ 1 h 608"/>
                  <a:gd name="T26" fmla="*/ 1 w 196"/>
                  <a:gd name="T27" fmla="*/ 1 h 608"/>
                  <a:gd name="T28" fmla="*/ 1 w 196"/>
                  <a:gd name="T29" fmla="*/ 1 h 608"/>
                  <a:gd name="T30" fmla="*/ 1 w 196"/>
                  <a:gd name="T31" fmla="*/ 1 h 608"/>
                  <a:gd name="T32" fmla="*/ 1 w 196"/>
                  <a:gd name="T33" fmla="*/ 1 h 608"/>
                  <a:gd name="T34" fmla="*/ 1 w 196"/>
                  <a:gd name="T35" fmla="*/ 1 h 608"/>
                  <a:gd name="T36" fmla="*/ 1 w 196"/>
                  <a:gd name="T37" fmla="*/ 1 h 608"/>
                  <a:gd name="T38" fmla="*/ 1 w 196"/>
                  <a:gd name="T39" fmla="*/ 1 h 608"/>
                  <a:gd name="T40" fmla="*/ 1 w 196"/>
                  <a:gd name="T41" fmla="*/ 1 h 608"/>
                  <a:gd name="T42" fmla="*/ 1 w 196"/>
                  <a:gd name="T43" fmla="*/ 1 h 608"/>
                  <a:gd name="T44" fmla="*/ 1 w 196"/>
                  <a:gd name="T45" fmla="*/ 1 h 608"/>
                  <a:gd name="T46" fmla="*/ 1 w 196"/>
                  <a:gd name="T47" fmla="*/ 1 h 608"/>
                  <a:gd name="T48" fmla="*/ 1 w 196"/>
                  <a:gd name="T49" fmla="*/ 1 h 608"/>
                  <a:gd name="T50" fmla="*/ 1 w 196"/>
                  <a:gd name="T51" fmla="*/ 1 h 608"/>
                  <a:gd name="T52" fmla="*/ 1 w 196"/>
                  <a:gd name="T53" fmla="*/ 1 h 608"/>
                  <a:gd name="T54" fmla="*/ 1 w 196"/>
                  <a:gd name="T55" fmla="*/ 1 h 608"/>
                  <a:gd name="T56" fmla="*/ 1 w 196"/>
                  <a:gd name="T57" fmla="*/ 1 h 608"/>
                  <a:gd name="T58" fmla="*/ 1 w 196"/>
                  <a:gd name="T59" fmla="*/ 1 h 608"/>
                  <a:gd name="T60" fmla="*/ 1 w 196"/>
                  <a:gd name="T61" fmla="*/ 1 h 608"/>
                  <a:gd name="T62" fmla="*/ 1 w 196"/>
                  <a:gd name="T63" fmla="*/ 1 h 608"/>
                  <a:gd name="T64" fmla="*/ 1 w 196"/>
                  <a:gd name="T65" fmla="*/ 1 h 608"/>
                  <a:gd name="T66" fmla="*/ 1 w 196"/>
                  <a:gd name="T67" fmla="*/ 1 h 608"/>
                  <a:gd name="T68" fmla="*/ 1 w 196"/>
                  <a:gd name="T69" fmla="*/ 1 h 608"/>
                  <a:gd name="T70" fmla="*/ 1 w 196"/>
                  <a:gd name="T71" fmla="*/ 1 h 608"/>
                  <a:gd name="T72" fmla="*/ 1 w 196"/>
                  <a:gd name="T73" fmla="*/ 1 h 608"/>
                  <a:gd name="T74" fmla="*/ 1 w 196"/>
                  <a:gd name="T75" fmla="*/ 1 h 608"/>
                  <a:gd name="T76" fmla="*/ 1 w 196"/>
                  <a:gd name="T77" fmla="*/ 1 h 608"/>
                  <a:gd name="T78" fmla="*/ 1 w 196"/>
                  <a:gd name="T79" fmla="*/ 1 h 608"/>
                  <a:gd name="T80" fmla="*/ 1 w 196"/>
                  <a:gd name="T81" fmla="*/ 1 h 608"/>
                  <a:gd name="T82" fmla="*/ 1 w 196"/>
                  <a:gd name="T83" fmla="*/ 1 h 608"/>
                  <a:gd name="T84" fmla="*/ 1 w 196"/>
                  <a:gd name="T85" fmla="*/ 1 h 608"/>
                  <a:gd name="T86" fmla="*/ 1 w 196"/>
                  <a:gd name="T87" fmla="*/ 1 h 608"/>
                  <a:gd name="T88" fmla="*/ 1 w 196"/>
                  <a:gd name="T89" fmla="*/ 1 h 608"/>
                  <a:gd name="T90" fmla="*/ 1 w 196"/>
                  <a:gd name="T91" fmla="*/ 1 h 608"/>
                  <a:gd name="T92" fmla="*/ 1 w 196"/>
                  <a:gd name="T93" fmla="*/ 1 h 608"/>
                  <a:gd name="T94" fmla="*/ 0 w 196"/>
                  <a:gd name="T95" fmla="*/ 1 h 608"/>
                  <a:gd name="T96" fmla="*/ 1 w 196"/>
                  <a:gd name="T97" fmla="*/ 1 h 608"/>
                  <a:gd name="T98" fmla="*/ 1 w 196"/>
                  <a:gd name="T99" fmla="*/ 0 h 6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"/>
                  <a:gd name="T151" fmla="*/ 0 h 608"/>
                  <a:gd name="T152" fmla="*/ 196 w 196"/>
                  <a:gd name="T153" fmla="*/ 608 h 60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" h="608">
                    <a:moveTo>
                      <a:pt x="103" y="0"/>
                    </a:moveTo>
                    <a:lnTo>
                      <a:pt x="104" y="0"/>
                    </a:lnTo>
                    <a:lnTo>
                      <a:pt x="112" y="3"/>
                    </a:lnTo>
                    <a:lnTo>
                      <a:pt x="118" y="5"/>
                    </a:lnTo>
                    <a:lnTo>
                      <a:pt x="123" y="9"/>
                    </a:lnTo>
                    <a:lnTo>
                      <a:pt x="131" y="13"/>
                    </a:lnTo>
                    <a:lnTo>
                      <a:pt x="139" y="21"/>
                    </a:lnTo>
                    <a:lnTo>
                      <a:pt x="146" y="26"/>
                    </a:lnTo>
                    <a:lnTo>
                      <a:pt x="154" y="36"/>
                    </a:lnTo>
                    <a:lnTo>
                      <a:pt x="158" y="40"/>
                    </a:lnTo>
                    <a:lnTo>
                      <a:pt x="161" y="45"/>
                    </a:lnTo>
                    <a:lnTo>
                      <a:pt x="165" y="53"/>
                    </a:lnTo>
                    <a:lnTo>
                      <a:pt x="169" y="60"/>
                    </a:lnTo>
                    <a:lnTo>
                      <a:pt x="173" y="66"/>
                    </a:lnTo>
                    <a:lnTo>
                      <a:pt x="175" y="74"/>
                    </a:lnTo>
                    <a:lnTo>
                      <a:pt x="179" y="81"/>
                    </a:lnTo>
                    <a:lnTo>
                      <a:pt x="182" y="91"/>
                    </a:lnTo>
                    <a:lnTo>
                      <a:pt x="184" y="100"/>
                    </a:lnTo>
                    <a:lnTo>
                      <a:pt x="188" y="112"/>
                    </a:lnTo>
                    <a:lnTo>
                      <a:pt x="188" y="116"/>
                    </a:lnTo>
                    <a:lnTo>
                      <a:pt x="190" y="121"/>
                    </a:lnTo>
                    <a:lnTo>
                      <a:pt x="192" y="127"/>
                    </a:lnTo>
                    <a:lnTo>
                      <a:pt x="194" y="135"/>
                    </a:lnTo>
                    <a:lnTo>
                      <a:pt x="194" y="138"/>
                    </a:lnTo>
                    <a:lnTo>
                      <a:pt x="194" y="146"/>
                    </a:lnTo>
                    <a:lnTo>
                      <a:pt x="194" y="152"/>
                    </a:lnTo>
                    <a:lnTo>
                      <a:pt x="196" y="159"/>
                    </a:lnTo>
                    <a:lnTo>
                      <a:pt x="196" y="165"/>
                    </a:lnTo>
                    <a:lnTo>
                      <a:pt x="196" y="175"/>
                    </a:lnTo>
                    <a:lnTo>
                      <a:pt x="196" y="182"/>
                    </a:lnTo>
                    <a:lnTo>
                      <a:pt x="196" y="192"/>
                    </a:lnTo>
                    <a:lnTo>
                      <a:pt x="196" y="199"/>
                    </a:lnTo>
                    <a:lnTo>
                      <a:pt x="196" y="207"/>
                    </a:lnTo>
                    <a:lnTo>
                      <a:pt x="196" y="216"/>
                    </a:lnTo>
                    <a:lnTo>
                      <a:pt x="196" y="226"/>
                    </a:lnTo>
                    <a:lnTo>
                      <a:pt x="196" y="235"/>
                    </a:lnTo>
                    <a:lnTo>
                      <a:pt x="196" y="245"/>
                    </a:lnTo>
                    <a:lnTo>
                      <a:pt x="196" y="254"/>
                    </a:lnTo>
                    <a:lnTo>
                      <a:pt x="196" y="266"/>
                    </a:lnTo>
                    <a:lnTo>
                      <a:pt x="194" y="275"/>
                    </a:lnTo>
                    <a:lnTo>
                      <a:pt x="194" y="285"/>
                    </a:lnTo>
                    <a:lnTo>
                      <a:pt x="192" y="294"/>
                    </a:lnTo>
                    <a:lnTo>
                      <a:pt x="192" y="306"/>
                    </a:lnTo>
                    <a:lnTo>
                      <a:pt x="192" y="315"/>
                    </a:lnTo>
                    <a:lnTo>
                      <a:pt x="190" y="327"/>
                    </a:lnTo>
                    <a:lnTo>
                      <a:pt x="188" y="338"/>
                    </a:lnTo>
                    <a:lnTo>
                      <a:pt x="188" y="349"/>
                    </a:lnTo>
                    <a:lnTo>
                      <a:pt x="186" y="359"/>
                    </a:lnTo>
                    <a:lnTo>
                      <a:pt x="186" y="368"/>
                    </a:lnTo>
                    <a:lnTo>
                      <a:pt x="184" y="380"/>
                    </a:lnTo>
                    <a:lnTo>
                      <a:pt x="182" y="391"/>
                    </a:lnTo>
                    <a:lnTo>
                      <a:pt x="180" y="401"/>
                    </a:lnTo>
                    <a:lnTo>
                      <a:pt x="180" y="412"/>
                    </a:lnTo>
                    <a:lnTo>
                      <a:pt x="179" y="422"/>
                    </a:lnTo>
                    <a:lnTo>
                      <a:pt x="179" y="433"/>
                    </a:lnTo>
                    <a:lnTo>
                      <a:pt x="177" y="443"/>
                    </a:lnTo>
                    <a:lnTo>
                      <a:pt x="175" y="452"/>
                    </a:lnTo>
                    <a:lnTo>
                      <a:pt x="173" y="462"/>
                    </a:lnTo>
                    <a:lnTo>
                      <a:pt x="173" y="473"/>
                    </a:lnTo>
                    <a:lnTo>
                      <a:pt x="169" y="481"/>
                    </a:lnTo>
                    <a:lnTo>
                      <a:pt x="169" y="492"/>
                    </a:lnTo>
                    <a:lnTo>
                      <a:pt x="167" y="500"/>
                    </a:lnTo>
                    <a:lnTo>
                      <a:pt x="165" y="509"/>
                    </a:lnTo>
                    <a:lnTo>
                      <a:pt x="161" y="517"/>
                    </a:lnTo>
                    <a:lnTo>
                      <a:pt x="161" y="526"/>
                    </a:lnTo>
                    <a:lnTo>
                      <a:pt x="160" y="534"/>
                    </a:lnTo>
                    <a:lnTo>
                      <a:pt x="158" y="541"/>
                    </a:lnTo>
                    <a:lnTo>
                      <a:pt x="154" y="549"/>
                    </a:lnTo>
                    <a:lnTo>
                      <a:pt x="154" y="555"/>
                    </a:lnTo>
                    <a:lnTo>
                      <a:pt x="152" y="562"/>
                    </a:lnTo>
                    <a:lnTo>
                      <a:pt x="150" y="570"/>
                    </a:lnTo>
                    <a:lnTo>
                      <a:pt x="144" y="579"/>
                    </a:lnTo>
                    <a:lnTo>
                      <a:pt x="141" y="589"/>
                    </a:lnTo>
                    <a:lnTo>
                      <a:pt x="135" y="597"/>
                    </a:lnTo>
                    <a:lnTo>
                      <a:pt x="133" y="602"/>
                    </a:lnTo>
                    <a:lnTo>
                      <a:pt x="123" y="608"/>
                    </a:lnTo>
                    <a:lnTo>
                      <a:pt x="116" y="602"/>
                    </a:lnTo>
                    <a:lnTo>
                      <a:pt x="106" y="593"/>
                    </a:lnTo>
                    <a:lnTo>
                      <a:pt x="95" y="581"/>
                    </a:lnTo>
                    <a:lnTo>
                      <a:pt x="91" y="574"/>
                    </a:lnTo>
                    <a:lnTo>
                      <a:pt x="85" y="568"/>
                    </a:lnTo>
                    <a:lnTo>
                      <a:pt x="82" y="562"/>
                    </a:lnTo>
                    <a:lnTo>
                      <a:pt x="78" y="557"/>
                    </a:lnTo>
                    <a:lnTo>
                      <a:pt x="72" y="549"/>
                    </a:lnTo>
                    <a:lnTo>
                      <a:pt x="66" y="543"/>
                    </a:lnTo>
                    <a:lnTo>
                      <a:pt x="61" y="536"/>
                    </a:lnTo>
                    <a:lnTo>
                      <a:pt x="57" y="532"/>
                    </a:lnTo>
                    <a:lnTo>
                      <a:pt x="47" y="519"/>
                    </a:lnTo>
                    <a:lnTo>
                      <a:pt x="40" y="507"/>
                    </a:lnTo>
                    <a:lnTo>
                      <a:pt x="30" y="496"/>
                    </a:lnTo>
                    <a:lnTo>
                      <a:pt x="23" y="486"/>
                    </a:lnTo>
                    <a:lnTo>
                      <a:pt x="15" y="475"/>
                    </a:lnTo>
                    <a:lnTo>
                      <a:pt x="11" y="467"/>
                    </a:lnTo>
                    <a:lnTo>
                      <a:pt x="6" y="460"/>
                    </a:lnTo>
                    <a:lnTo>
                      <a:pt x="2" y="456"/>
                    </a:lnTo>
                    <a:lnTo>
                      <a:pt x="0" y="452"/>
                    </a:lnTo>
                    <a:lnTo>
                      <a:pt x="65" y="302"/>
                    </a:lnTo>
                    <a:lnTo>
                      <a:pt x="99" y="169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2E2E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3" name="Freeform 121"/>
              <p:cNvSpPr>
                <a:spLocks/>
              </p:cNvSpPr>
              <p:nvPr/>
            </p:nvSpPr>
            <p:spPr bwMode="auto">
              <a:xfrm>
                <a:off x="2809" y="221"/>
                <a:ext cx="88" cy="139"/>
              </a:xfrm>
              <a:custGeom>
                <a:avLst/>
                <a:gdLst>
                  <a:gd name="T0" fmla="*/ 0 w 175"/>
                  <a:gd name="T1" fmla="*/ 0 h 278"/>
                  <a:gd name="T2" fmla="*/ 1 w 175"/>
                  <a:gd name="T3" fmla="*/ 1 h 278"/>
                  <a:gd name="T4" fmla="*/ 1 w 175"/>
                  <a:gd name="T5" fmla="*/ 1 h 278"/>
                  <a:gd name="T6" fmla="*/ 1 w 175"/>
                  <a:gd name="T7" fmla="*/ 1 h 278"/>
                  <a:gd name="T8" fmla="*/ 0 w 175"/>
                  <a:gd name="T9" fmla="*/ 0 h 278"/>
                  <a:gd name="T10" fmla="*/ 0 w 175"/>
                  <a:gd name="T11" fmla="*/ 0 h 2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5"/>
                  <a:gd name="T19" fmla="*/ 0 h 278"/>
                  <a:gd name="T20" fmla="*/ 175 w 175"/>
                  <a:gd name="T21" fmla="*/ 278 h 2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5" h="278">
                    <a:moveTo>
                      <a:pt x="0" y="0"/>
                    </a:moveTo>
                    <a:lnTo>
                      <a:pt x="175" y="21"/>
                    </a:lnTo>
                    <a:lnTo>
                      <a:pt x="107" y="278"/>
                    </a:lnTo>
                    <a:lnTo>
                      <a:pt x="73" y="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00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4" name="Freeform 122"/>
              <p:cNvSpPr>
                <a:spLocks/>
              </p:cNvSpPr>
              <p:nvPr/>
            </p:nvSpPr>
            <p:spPr bwMode="auto">
              <a:xfrm>
                <a:off x="2926" y="367"/>
                <a:ext cx="243" cy="693"/>
              </a:xfrm>
              <a:custGeom>
                <a:avLst/>
                <a:gdLst>
                  <a:gd name="T0" fmla="*/ 0 w 487"/>
                  <a:gd name="T1" fmla="*/ 1 h 1386"/>
                  <a:gd name="T2" fmla="*/ 0 w 487"/>
                  <a:gd name="T3" fmla="*/ 1 h 1386"/>
                  <a:gd name="T4" fmla="*/ 0 w 487"/>
                  <a:gd name="T5" fmla="*/ 1 h 1386"/>
                  <a:gd name="T6" fmla="*/ 0 w 487"/>
                  <a:gd name="T7" fmla="*/ 1 h 1386"/>
                  <a:gd name="T8" fmla="*/ 0 w 487"/>
                  <a:gd name="T9" fmla="*/ 1 h 1386"/>
                  <a:gd name="T10" fmla="*/ 0 w 487"/>
                  <a:gd name="T11" fmla="*/ 1 h 1386"/>
                  <a:gd name="T12" fmla="*/ 0 w 487"/>
                  <a:gd name="T13" fmla="*/ 1 h 1386"/>
                  <a:gd name="T14" fmla="*/ 0 w 487"/>
                  <a:gd name="T15" fmla="*/ 1 h 1386"/>
                  <a:gd name="T16" fmla="*/ 0 w 487"/>
                  <a:gd name="T17" fmla="*/ 1 h 1386"/>
                  <a:gd name="T18" fmla="*/ 0 w 487"/>
                  <a:gd name="T19" fmla="*/ 1 h 1386"/>
                  <a:gd name="T20" fmla="*/ 0 w 487"/>
                  <a:gd name="T21" fmla="*/ 1 h 1386"/>
                  <a:gd name="T22" fmla="*/ 0 w 487"/>
                  <a:gd name="T23" fmla="*/ 1 h 1386"/>
                  <a:gd name="T24" fmla="*/ 0 w 487"/>
                  <a:gd name="T25" fmla="*/ 1 h 1386"/>
                  <a:gd name="T26" fmla="*/ 0 w 487"/>
                  <a:gd name="T27" fmla="*/ 1 h 1386"/>
                  <a:gd name="T28" fmla="*/ 0 w 487"/>
                  <a:gd name="T29" fmla="*/ 1 h 1386"/>
                  <a:gd name="T30" fmla="*/ 0 w 487"/>
                  <a:gd name="T31" fmla="*/ 1 h 1386"/>
                  <a:gd name="T32" fmla="*/ 0 w 487"/>
                  <a:gd name="T33" fmla="*/ 1 h 1386"/>
                  <a:gd name="T34" fmla="*/ 0 w 487"/>
                  <a:gd name="T35" fmla="*/ 1 h 1386"/>
                  <a:gd name="T36" fmla="*/ 0 w 487"/>
                  <a:gd name="T37" fmla="*/ 1 h 1386"/>
                  <a:gd name="T38" fmla="*/ 0 w 487"/>
                  <a:gd name="T39" fmla="*/ 1 h 1386"/>
                  <a:gd name="T40" fmla="*/ 0 w 487"/>
                  <a:gd name="T41" fmla="*/ 1 h 1386"/>
                  <a:gd name="T42" fmla="*/ 0 w 487"/>
                  <a:gd name="T43" fmla="*/ 1 h 1386"/>
                  <a:gd name="T44" fmla="*/ 0 w 487"/>
                  <a:gd name="T45" fmla="*/ 1 h 1386"/>
                  <a:gd name="T46" fmla="*/ 0 w 487"/>
                  <a:gd name="T47" fmla="*/ 1 h 1386"/>
                  <a:gd name="T48" fmla="*/ 0 w 487"/>
                  <a:gd name="T49" fmla="*/ 1 h 1386"/>
                  <a:gd name="T50" fmla="*/ 0 w 487"/>
                  <a:gd name="T51" fmla="*/ 1 h 1386"/>
                  <a:gd name="T52" fmla="*/ 0 w 487"/>
                  <a:gd name="T53" fmla="*/ 1 h 1386"/>
                  <a:gd name="T54" fmla="*/ 0 w 487"/>
                  <a:gd name="T55" fmla="*/ 1 h 1386"/>
                  <a:gd name="T56" fmla="*/ 0 w 487"/>
                  <a:gd name="T57" fmla="*/ 1 h 1386"/>
                  <a:gd name="T58" fmla="*/ 0 w 487"/>
                  <a:gd name="T59" fmla="*/ 1 h 1386"/>
                  <a:gd name="T60" fmla="*/ 0 w 487"/>
                  <a:gd name="T61" fmla="*/ 1 h 1386"/>
                  <a:gd name="T62" fmla="*/ 0 w 487"/>
                  <a:gd name="T63" fmla="*/ 1 h 1386"/>
                  <a:gd name="T64" fmla="*/ 0 w 487"/>
                  <a:gd name="T65" fmla="*/ 1 h 1386"/>
                  <a:gd name="T66" fmla="*/ 0 w 487"/>
                  <a:gd name="T67" fmla="*/ 1 h 1386"/>
                  <a:gd name="T68" fmla="*/ 0 w 487"/>
                  <a:gd name="T69" fmla="*/ 1 h 1386"/>
                  <a:gd name="T70" fmla="*/ 0 w 487"/>
                  <a:gd name="T71" fmla="*/ 1 h 1386"/>
                  <a:gd name="T72" fmla="*/ 0 w 487"/>
                  <a:gd name="T73" fmla="*/ 1 h 1386"/>
                  <a:gd name="T74" fmla="*/ 0 w 487"/>
                  <a:gd name="T75" fmla="*/ 1 h 1386"/>
                  <a:gd name="T76" fmla="*/ 0 w 487"/>
                  <a:gd name="T77" fmla="*/ 1 h 1386"/>
                  <a:gd name="T78" fmla="*/ 0 w 487"/>
                  <a:gd name="T79" fmla="*/ 1 h 1386"/>
                  <a:gd name="T80" fmla="*/ 0 w 487"/>
                  <a:gd name="T81" fmla="*/ 1 h 1386"/>
                  <a:gd name="T82" fmla="*/ 0 w 487"/>
                  <a:gd name="T83" fmla="*/ 1 h 1386"/>
                  <a:gd name="T84" fmla="*/ 0 w 487"/>
                  <a:gd name="T85" fmla="*/ 1 h 1386"/>
                  <a:gd name="T86" fmla="*/ 0 w 487"/>
                  <a:gd name="T87" fmla="*/ 1 h 1386"/>
                  <a:gd name="T88" fmla="*/ 0 w 487"/>
                  <a:gd name="T89" fmla="*/ 1 h 1386"/>
                  <a:gd name="T90" fmla="*/ 0 w 487"/>
                  <a:gd name="T91" fmla="*/ 1 h 1386"/>
                  <a:gd name="T92" fmla="*/ 0 w 487"/>
                  <a:gd name="T93" fmla="*/ 1 h 1386"/>
                  <a:gd name="T94" fmla="*/ 0 w 487"/>
                  <a:gd name="T95" fmla="*/ 1 h 1386"/>
                  <a:gd name="T96" fmla="*/ 0 w 487"/>
                  <a:gd name="T97" fmla="*/ 1 h 1386"/>
                  <a:gd name="T98" fmla="*/ 0 w 487"/>
                  <a:gd name="T99" fmla="*/ 1 h 1386"/>
                  <a:gd name="T100" fmla="*/ 0 w 487"/>
                  <a:gd name="T101" fmla="*/ 1 h 1386"/>
                  <a:gd name="T102" fmla="*/ 0 w 487"/>
                  <a:gd name="T103" fmla="*/ 1 h 1386"/>
                  <a:gd name="T104" fmla="*/ 0 w 487"/>
                  <a:gd name="T105" fmla="*/ 1 h 1386"/>
                  <a:gd name="T106" fmla="*/ 0 w 487"/>
                  <a:gd name="T107" fmla="*/ 1 h 1386"/>
                  <a:gd name="T108" fmla="*/ 0 w 487"/>
                  <a:gd name="T109" fmla="*/ 1 h 1386"/>
                  <a:gd name="T110" fmla="*/ 0 w 487"/>
                  <a:gd name="T111" fmla="*/ 1 h 1386"/>
                  <a:gd name="T112" fmla="*/ 0 w 487"/>
                  <a:gd name="T113" fmla="*/ 1 h 1386"/>
                  <a:gd name="T114" fmla="*/ 0 w 487"/>
                  <a:gd name="T115" fmla="*/ 1 h 138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87"/>
                  <a:gd name="T175" fmla="*/ 0 h 1386"/>
                  <a:gd name="T176" fmla="*/ 487 w 487"/>
                  <a:gd name="T177" fmla="*/ 1386 h 138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87" h="1386">
                    <a:moveTo>
                      <a:pt x="221" y="31"/>
                    </a:moveTo>
                    <a:lnTo>
                      <a:pt x="223" y="27"/>
                    </a:lnTo>
                    <a:lnTo>
                      <a:pt x="230" y="23"/>
                    </a:lnTo>
                    <a:lnTo>
                      <a:pt x="234" y="17"/>
                    </a:lnTo>
                    <a:lnTo>
                      <a:pt x="242" y="14"/>
                    </a:lnTo>
                    <a:lnTo>
                      <a:pt x="247" y="10"/>
                    </a:lnTo>
                    <a:lnTo>
                      <a:pt x="255" y="6"/>
                    </a:lnTo>
                    <a:lnTo>
                      <a:pt x="261" y="4"/>
                    </a:lnTo>
                    <a:lnTo>
                      <a:pt x="264" y="0"/>
                    </a:lnTo>
                    <a:lnTo>
                      <a:pt x="270" y="0"/>
                    </a:lnTo>
                    <a:lnTo>
                      <a:pt x="278" y="0"/>
                    </a:lnTo>
                    <a:lnTo>
                      <a:pt x="281" y="2"/>
                    </a:lnTo>
                    <a:lnTo>
                      <a:pt x="285" y="6"/>
                    </a:lnTo>
                    <a:lnTo>
                      <a:pt x="287" y="12"/>
                    </a:lnTo>
                    <a:lnTo>
                      <a:pt x="289" y="23"/>
                    </a:lnTo>
                    <a:lnTo>
                      <a:pt x="289" y="27"/>
                    </a:lnTo>
                    <a:lnTo>
                      <a:pt x="289" y="33"/>
                    </a:lnTo>
                    <a:lnTo>
                      <a:pt x="289" y="38"/>
                    </a:lnTo>
                    <a:lnTo>
                      <a:pt x="291" y="46"/>
                    </a:lnTo>
                    <a:lnTo>
                      <a:pt x="291" y="54"/>
                    </a:lnTo>
                    <a:lnTo>
                      <a:pt x="293" y="63"/>
                    </a:lnTo>
                    <a:lnTo>
                      <a:pt x="295" y="71"/>
                    </a:lnTo>
                    <a:lnTo>
                      <a:pt x="299" y="78"/>
                    </a:lnTo>
                    <a:lnTo>
                      <a:pt x="300" y="86"/>
                    </a:lnTo>
                    <a:lnTo>
                      <a:pt x="302" y="95"/>
                    </a:lnTo>
                    <a:lnTo>
                      <a:pt x="306" y="105"/>
                    </a:lnTo>
                    <a:lnTo>
                      <a:pt x="310" y="114"/>
                    </a:lnTo>
                    <a:lnTo>
                      <a:pt x="312" y="124"/>
                    </a:lnTo>
                    <a:lnTo>
                      <a:pt x="316" y="133"/>
                    </a:lnTo>
                    <a:lnTo>
                      <a:pt x="319" y="141"/>
                    </a:lnTo>
                    <a:lnTo>
                      <a:pt x="323" y="152"/>
                    </a:lnTo>
                    <a:lnTo>
                      <a:pt x="325" y="160"/>
                    </a:lnTo>
                    <a:lnTo>
                      <a:pt x="329" y="168"/>
                    </a:lnTo>
                    <a:lnTo>
                      <a:pt x="331" y="177"/>
                    </a:lnTo>
                    <a:lnTo>
                      <a:pt x="335" y="187"/>
                    </a:lnTo>
                    <a:lnTo>
                      <a:pt x="337" y="192"/>
                    </a:lnTo>
                    <a:lnTo>
                      <a:pt x="338" y="200"/>
                    </a:lnTo>
                    <a:lnTo>
                      <a:pt x="342" y="208"/>
                    </a:lnTo>
                    <a:lnTo>
                      <a:pt x="346" y="215"/>
                    </a:lnTo>
                    <a:lnTo>
                      <a:pt x="350" y="225"/>
                    </a:lnTo>
                    <a:lnTo>
                      <a:pt x="354" y="234"/>
                    </a:lnTo>
                    <a:lnTo>
                      <a:pt x="356" y="240"/>
                    </a:lnTo>
                    <a:lnTo>
                      <a:pt x="357" y="242"/>
                    </a:lnTo>
                    <a:lnTo>
                      <a:pt x="310" y="417"/>
                    </a:lnTo>
                    <a:lnTo>
                      <a:pt x="487" y="1171"/>
                    </a:lnTo>
                    <a:lnTo>
                      <a:pt x="405" y="1339"/>
                    </a:lnTo>
                    <a:lnTo>
                      <a:pt x="401" y="1335"/>
                    </a:lnTo>
                    <a:lnTo>
                      <a:pt x="392" y="1329"/>
                    </a:lnTo>
                    <a:lnTo>
                      <a:pt x="386" y="1325"/>
                    </a:lnTo>
                    <a:lnTo>
                      <a:pt x="380" y="1320"/>
                    </a:lnTo>
                    <a:lnTo>
                      <a:pt x="375" y="1316"/>
                    </a:lnTo>
                    <a:lnTo>
                      <a:pt x="367" y="1312"/>
                    </a:lnTo>
                    <a:lnTo>
                      <a:pt x="357" y="1308"/>
                    </a:lnTo>
                    <a:lnTo>
                      <a:pt x="350" y="1303"/>
                    </a:lnTo>
                    <a:lnTo>
                      <a:pt x="342" y="1301"/>
                    </a:lnTo>
                    <a:lnTo>
                      <a:pt x="335" y="1299"/>
                    </a:lnTo>
                    <a:lnTo>
                      <a:pt x="327" y="1297"/>
                    </a:lnTo>
                    <a:lnTo>
                      <a:pt x="321" y="1299"/>
                    </a:lnTo>
                    <a:lnTo>
                      <a:pt x="314" y="1299"/>
                    </a:lnTo>
                    <a:lnTo>
                      <a:pt x="310" y="1303"/>
                    </a:lnTo>
                    <a:lnTo>
                      <a:pt x="304" y="1306"/>
                    </a:lnTo>
                    <a:lnTo>
                      <a:pt x="299" y="1312"/>
                    </a:lnTo>
                    <a:lnTo>
                      <a:pt x="291" y="1320"/>
                    </a:lnTo>
                    <a:lnTo>
                      <a:pt x="283" y="1327"/>
                    </a:lnTo>
                    <a:lnTo>
                      <a:pt x="276" y="1335"/>
                    </a:lnTo>
                    <a:lnTo>
                      <a:pt x="268" y="1344"/>
                    </a:lnTo>
                    <a:lnTo>
                      <a:pt x="261" y="1354"/>
                    </a:lnTo>
                    <a:lnTo>
                      <a:pt x="253" y="1361"/>
                    </a:lnTo>
                    <a:lnTo>
                      <a:pt x="245" y="1369"/>
                    </a:lnTo>
                    <a:lnTo>
                      <a:pt x="238" y="1377"/>
                    </a:lnTo>
                    <a:lnTo>
                      <a:pt x="232" y="1380"/>
                    </a:lnTo>
                    <a:lnTo>
                      <a:pt x="228" y="1386"/>
                    </a:lnTo>
                    <a:lnTo>
                      <a:pt x="223" y="1386"/>
                    </a:lnTo>
                    <a:lnTo>
                      <a:pt x="221" y="1386"/>
                    </a:lnTo>
                    <a:lnTo>
                      <a:pt x="219" y="1382"/>
                    </a:lnTo>
                    <a:lnTo>
                      <a:pt x="221" y="1377"/>
                    </a:lnTo>
                    <a:lnTo>
                      <a:pt x="221" y="1371"/>
                    </a:lnTo>
                    <a:lnTo>
                      <a:pt x="221" y="1367"/>
                    </a:lnTo>
                    <a:lnTo>
                      <a:pt x="221" y="1361"/>
                    </a:lnTo>
                    <a:lnTo>
                      <a:pt x="221" y="1356"/>
                    </a:lnTo>
                    <a:lnTo>
                      <a:pt x="221" y="1348"/>
                    </a:lnTo>
                    <a:lnTo>
                      <a:pt x="221" y="1341"/>
                    </a:lnTo>
                    <a:lnTo>
                      <a:pt x="221" y="1333"/>
                    </a:lnTo>
                    <a:lnTo>
                      <a:pt x="223" y="1327"/>
                    </a:lnTo>
                    <a:lnTo>
                      <a:pt x="221" y="1318"/>
                    </a:lnTo>
                    <a:lnTo>
                      <a:pt x="221" y="1308"/>
                    </a:lnTo>
                    <a:lnTo>
                      <a:pt x="221" y="1301"/>
                    </a:lnTo>
                    <a:lnTo>
                      <a:pt x="221" y="1291"/>
                    </a:lnTo>
                    <a:lnTo>
                      <a:pt x="221" y="1282"/>
                    </a:lnTo>
                    <a:lnTo>
                      <a:pt x="221" y="1274"/>
                    </a:lnTo>
                    <a:lnTo>
                      <a:pt x="221" y="1264"/>
                    </a:lnTo>
                    <a:lnTo>
                      <a:pt x="221" y="1255"/>
                    </a:lnTo>
                    <a:lnTo>
                      <a:pt x="221" y="1245"/>
                    </a:lnTo>
                    <a:lnTo>
                      <a:pt x="219" y="1238"/>
                    </a:lnTo>
                    <a:lnTo>
                      <a:pt x="219" y="1228"/>
                    </a:lnTo>
                    <a:lnTo>
                      <a:pt x="219" y="1221"/>
                    </a:lnTo>
                    <a:lnTo>
                      <a:pt x="217" y="1213"/>
                    </a:lnTo>
                    <a:lnTo>
                      <a:pt x="217" y="1206"/>
                    </a:lnTo>
                    <a:lnTo>
                      <a:pt x="217" y="1198"/>
                    </a:lnTo>
                    <a:lnTo>
                      <a:pt x="217" y="1192"/>
                    </a:lnTo>
                    <a:lnTo>
                      <a:pt x="215" y="1187"/>
                    </a:lnTo>
                    <a:lnTo>
                      <a:pt x="215" y="1181"/>
                    </a:lnTo>
                    <a:lnTo>
                      <a:pt x="215" y="1177"/>
                    </a:lnTo>
                    <a:lnTo>
                      <a:pt x="215" y="1173"/>
                    </a:lnTo>
                    <a:lnTo>
                      <a:pt x="215" y="1168"/>
                    </a:lnTo>
                    <a:lnTo>
                      <a:pt x="215" y="1166"/>
                    </a:lnTo>
                    <a:lnTo>
                      <a:pt x="217" y="1169"/>
                    </a:lnTo>
                    <a:lnTo>
                      <a:pt x="226" y="1179"/>
                    </a:lnTo>
                    <a:lnTo>
                      <a:pt x="230" y="1185"/>
                    </a:lnTo>
                    <a:lnTo>
                      <a:pt x="236" y="1190"/>
                    </a:lnTo>
                    <a:lnTo>
                      <a:pt x="243" y="1196"/>
                    </a:lnTo>
                    <a:lnTo>
                      <a:pt x="249" y="1200"/>
                    </a:lnTo>
                    <a:lnTo>
                      <a:pt x="255" y="1202"/>
                    </a:lnTo>
                    <a:lnTo>
                      <a:pt x="262" y="1202"/>
                    </a:lnTo>
                    <a:lnTo>
                      <a:pt x="268" y="1198"/>
                    </a:lnTo>
                    <a:lnTo>
                      <a:pt x="274" y="1192"/>
                    </a:lnTo>
                    <a:lnTo>
                      <a:pt x="276" y="1187"/>
                    </a:lnTo>
                    <a:lnTo>
                      <a:pt x="280" y="1181"/>
                    </a:lnTo>
                    <a:lnTo>
                      <a:pt x="281" y="1173"/>
                    </a:lnTo>
                    <a:lnTo>
                      <a:pt x="283" y="1168"/>
                    </a:lnTo>
                    <a:lnTo>
                      <a:pt x="283" y="1158"/>
                    </a:lnTo>
                    <a:lnTo>
                      <a:pt x="287" y="1147"/>
                    </a:lnTo>
                    <a:lnTo>
                      <a:pt x="287" y="1141"/>
                    </a:lnTo>
                    <a:lnTo>
                      <a:pt x="287" y="1135"/>
                    </a:lnTo>
                    <a:lnTo>
                      <a:pt x="287" y="1128"/>
                    </a:lnTo>
                    <a:lnTo>
                      <a:pt x="289" y="1124"/>
                    </a:lnTo>
                    <a:lnTo>
                      <a:pt x="289" y="1114"/>
                    </a:lnTo>
                    <a:lnTo>
                      <a:pt x="289" y="1107"/>
                    </a:lnTo>
                    <a:lnTo>
                      <a:pt x="289" y="1099"/>
                    </a:lnTo>
                    <a:lnTo>
                      <a:pt x="289" y="1091"/>
                    </a:lnTo>
                    <a:lnTo>
                      <a:pt x="287" y="1080"/>
                    </a:lnTo>
                    <a:lnTo>
                      <a:pt x="287" y="1072"/>
                    </a:lnTo>
                    <a:lnTo>
                      <a:pt x="287" y="1063"/>
                    </a:lnTo>
                    <a:lnTo>
                      <a:pt x="287" y="1053"/>
                    </a:lnTo>
                    <a:lnTo>
                      <a:pt x="287" y="1042"/>
                    </a:lnTo>
                    <a:lnTo>
                      <a:pt x="285" y="1033"/>
                    </a:lnTo>
                    <a:lnTo>
                      <a:pt x="283" y="1021"/>
                    </a:lnTo>
                    <a:lnTo>
                      <a:pt x="283" y="1010"/>
                    </a:lnTo>
                    <a:lnTo>
                      <a:pt x="283" y="998"/>
                    </a:lnTo>
                    <a:lnTo>
                      <a:pt x="281" y="987"/>
                    </a:lnTo>
                    <a:lnTo>
                      <a:pt x="281" y="976"/>
                    </a:lnTo>
                    <a:lnTo>
                      <a:pt x="281" y="964"/>
                    </a:lnTo>
                    <a:lnTo>
                      <a:pt x="280" y="951"/>
                    </a:lnTo>
                    <a:lnTo>
                      <a:pt x="278" y="939"/>
                    </a:lnTo>
                    <a:lnTo>
                      <a:pt x="276" y="926"/>
                    </a:lnTo>
                    <a:lnTo>
                      <a:pt x="276" y="915"/>
                    </a:lnTo>
                    <a:lnTo>
                      <a:pt x="274" y="901"/>
                    </a:lnTo>
                    <a:lnTo>
                      <a:pt x="272" y="890"/>
                    </a:lnTo>
                    <a:lnTo>
                      <a:pt x="270" y="877"/>
                    </a:lnTo>
                    <a:lnTo>
                      <a:pt x="270" y="865"/>
                    </a:lnTo>
                    <a:lnTo>
                      <a:pt x="268" y="852"/>
                    </a:lnTo>
                    <a:lnTo>
                      <a:pt x="266" y="839"/>
                    </a:lnTo>
                    <a:lnTo>
                      <a:pt x="264" y="825"/>
                    </a:lnTo>
                    <a:lnTo>
                      <a:pt x="262" y="814"/>
                    </a:lnTo>
                    <a:lnTo>
                      <a:pt x="261" y="801"/>
                    </a:lnTo>
                    <a:lnTo>
                      <a:pt x="261" y="789"/>
                    </a:lnTo>
                    <a:lnTo>
                      <a:pt x="259" y="776"/>
                    </a:lnTo>
                    <a:lnTo>
                      <a:pt x="257" y="765"/>
                    </a:lnTo>
                    <a:lnTo>
                      <a:pt x="255" y="751"/>
                    </a:lnTo>
                    <a:lnTo>
                      <a:pt x="253" y="740"/>
                    </a:lnTo>
                    <a:lnTo>
                      <a:pt x="251" y="728"/>
                    </a:lnTo>
                    <a:lnTo>
                      <a:pt x="249" y="715"/>
                    </a:lnTo>
                    <a:lnTo>
                      <a:pt x="247" y="704"/>
                    </a:lnTo>
                    <a:lnTo>
                      <a:pt x="247" y="692"/>
                    </a:lnTo>
                    <a:lnTo>
                      <a:pt x="243" y="681"/>
                    </a:lnTo>
                    <a:lnTo>
                      <a:pt x="243" y="669"/>
                    </a:lnTo>
                    <a:lnTo>
                      <a:pt x="242" y="658"/>
                    </a:lnTo>
                    <a:lnTo>
                      <a:pt x="240" y="649"/>
                    </a:lnTo>
                    <a:lnTo>
                      <a:pt x="238" y="637"/>
                    </a:lnTo>
                    <a:lnTo>
                      <a:pt x="236" y="628"/>
                    </a:lnTo>
                    <a:lnTo>
                      <a:pt x="234" y="618"/>
                    </a:lnTo>
                    <a:lnTo>
                      <a:pt x="234" y="609"/>
                    </a:lnTo>
                    <a:lnTo>
                      <a:pt x="232" y="601"/>
                    </a:lnTo>
                    <a:lnTo>
                      <a:pt x="232" y="592"/>
                    </a:lnTo>
                    <a:lnTo>
                      <a:pt x="228" y="584"/>
                    </a:lnTo>
                    <a:lnTo>
                      <a:pt x="228" y="576"/>
                    </a:lnTo>
                    <a:lnTo>
                      <a:pt x="226" y="569"/>
                    </a:lnTo>
                    <a:lnTo>
                      <a:pt x="226" y="561"/>
                    </a:lnTo>
                    <a:lnTo>
                      <a:pt x="224" y="555"/>
                    </a:lnTo>
                    <a:lnTo>
                      <a:pt x="223" y="548"/>
                    </a:lnTo>
                    <a:lnTo>
                      <a:pt x="223" y="542"/>
                    </a:lnTo>
                    <a:lnTo>
                      <a:pt x="223" y="540"/>
                    </a:lnTo>
                    <a:lnTo>
                      <a:pt x="221" y="531"/>
                    </a:lnTo>
                    <a:lnTo>
                      <a:pt x="221" y="525"/>
                    </a:lnTo>
                    <a:lnTo>
                      <a:pt x="221" y="521"/>
                    </a:lnTo>
                    <a:lnTo>
                      <a:pt x="0" y="631"/>
                    </a:lnTo>
                    <a:lnTo>
                      <a:pt x="44" y="542"/>
                    </a:lnTo>
                    <a:lnTo>
                      <a:pt x="221" y="453"/>
                    </a:lnTo>
                    <a:lnTo>
                      <a:pt x="249" y="369"/>
                    </a:lnTo>
                    <a:lnTo>
                      <a:pt x="247" y="367"/>
                    </a:lnTo>
                    <a:lnTo>
                      <a:pt x="243" y="361"/>
                    </a:lnTo>
                    <a:lnTo>
                      <a:pt x="238" y="354"/>
                    </a:lnTo>
                    <a:lnTo>
                      <a:pt x="232" y="344"/>
                    </a:lnTo>
                    <a:lnTo>
                      <a:pt x="228" y="339"/>
                    </a:lnTo>
                    <a:lnTo>
                      <a:pt x="223" y="331"/>
                    </a:lnTo>
                    <a:lnTo>
                      <a:pt x="219" y="325"/>
                    </a:lnTo>
                    <a:lnTo>
                      <a:pt x="215" y="320"/>
                    </a:lnTo>
                    <a:lnTo>
                      <a:pt x="209" y="312"/>
                    </a:lnTo>
                    <a:lnTo>
                      <a:pt x="205" y="303"/>
                    </a:lnTo>
                    <a:lnTo>
                      <a:pt x="200" y="295"/>
                    </a:lnTo>
                    <a:lnTo>
                      <a:pt x="196" y="289"/>
                    </a:lnTo>
                    <a:lnTo>
                      <a:pt x="190" y="280"/>
                    </a:lnTo>
                    <a:lnTo>
                      <a:pt x="186" y="272"/>
                    </a:lnTo>
                    <a:lnTo>
                      <a:pt x="181" y="265"/>
                    </a:lnTo>
                    <a:lnTo>
                      <a:pt x="179" y="257"/>
                    </a:lnTo>
                    <a:lnTo>
                      <a:pt x="173" y="247"/>
                    </a:lnTo>
                    <a:lnTo>
                      <a:pt x="169" y="240"/>
                    </a:lnTo>
                    <a:lnTo>
                      <a:pt x="167" y="234"/>
                    </a:lnTo>
                    <a:lnTo>
                      <a:pt x="166" y="227"/>
                    </a:lnTo>
                    <a:lnTo>
                      <a:pt x="162" y="219"/>
                    </a:lnTo>
                    <a:lnTo>
                      <a:pt x="160" y="213"/>
                    </a:lnTo>
                    <a:lnTo>
                      <a:pt x="158" y="206"/>
                    </a:lnTo>
                    <a:lnTo>
                      <a:pt x="158" y="202"/>
                    </a:lnTo>
                    <a:lnTo>
                      <a:pt x="158" y="192"/>
                    </a:lnTo>
                    <a:lnTo>
                      <a:pt x="160" y="187"/>
                    </a:lnTo>
                    <a:lnTo>
                      <a:pt x="164" y="179"/>
                    </a:lnTo>
                    <a:lnTo>
                      <a:pt x="167" y="173"/>
                    </a:lnTo>
                    <a:lnTo>
                      <a:pt x="173" y="168"/>
                    </a:lnTo>
                    <a:lnTo>
                      <a:pt x="179" y="162"/>
                    </a:lnTo>
                    <a:lnTo>
                      <a:pt x="183" y="154"/>
                    </a:lnTo>
                    <a:lnTo>
                      <a:pt x="188" y="147"/>
                    </a:lnTo>
                    <a:lnTo>
                      <a:pt x="192" y="141"/>
                    </a:lnTo>
                    <a:lnTo>
                      <a:pt x="198" y="135"/>
                    </a:lnTo>
                    <a:lnTo>
                      <a:pt x="202" y="128"/>
                    </a:lnTo>
                    <a:lnTo>
                      <a:pt x="205" y="122"/>
                    </a:lnTo>
                    <a:lnTo>
                      <a:pt x="209" y="116"/>
                    </a:lnTo>
                    <a:lnTo>
                      <a:pt x="213" y="112"/>
                    </a:lnTo>
                    <a:lnTo>
                      <a:pt x="217" y="107"/>
                    </a:lnTo>
                    <a:lnTo>
                      <a:pt x="221" y="105"/>
                    </a:lnTo>
                    <a:lnTo>
                      <a:pt x="152" y="78"/>
                    </a:lnTo>
                    <a:lnTo>
                      <a:pt x="221" y="31"/>
                    </a:lnTo>
                    <a:close/>
                  </a:path>
                </a:pathLst>
              </a:custGeom>
              <a:solidFill>
                <a:srgbClr val="786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" name="Freeform 123"/>
              <p:cNvSpPr>
                <a:spLocks/>
              </p:cNvSpPr>
              <p:nvPr/>
            </p:nvSpPr>
            <p:spPr bwMode="auto">
              <a:xfrm>
                <a:off x="2620" y="1147"/>
                <a:ext cx="547" cy="71"/>
              </a:xfrm>
              <a:custGeom>
                <a:avLst/>
                <a:gdLst>
                  <a:gd name="T0" fmla="*/ 0 w 1093"/>
                  <a:gd name="T1" fmla="*/ 0 h 143"/>
                  <a:gd name="T2" fmla="*/ 1 w 1093"/>
                  <a:gd name="T3" fmla="*/ 0 h 143"/>
                  <a:gd name="T4" fmla="*/ 1 w 1093"/>
                  <a:gd name="T5" fmla="*/ 0 h 143"/>
                  <a:gd name="T6" fmla="*/ 1 w 1093"/>
                  <a:gd name="T7" fmla="*/ 0 h 143"/>
                  <a:gd name="T8" fmla="*/ 1 w 1093"/>
                  <a:gd name="T9" fmla="*/ 0 h 143"/>
                  <a:gd name="T10" fmla="*/ 1 w 1093"/>
                  <a:gd name="T11" fmla="*/ 0 h 143"/>
                  <a:gd name="T12" fmla="*/ 1 w 1093"/>
                  <a:gd name="T13" fmla="*/ 0 h 143"/>
                  <a:gd name="T14" fmla="*/ 1 w 1093"/>
                  <a:gd name="T15" fmla="*/ 0 h 143"/>
                  <a:gd name="T16" fmla="*/ 0 w 1093"/>
                  <a:gd name="T17" fmla="*/ 0 h 143"/>
                  <a:gd name="T18" fmla="*/ 0 w 1093"/>
                  <a:gd name="T19" fmla="*/ 0 h 1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93"/>
                  <a:gd name="T31" fmla="*/ 0 h 143"/>
                  <a:gd name="T32" fmla="*/ 1093 w 1093"/>
                  <a:gd name="T33" fmla="*/ 143 h 14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93" h="143">
                    <a:moveTo>
                      <a:pt x="0" y="0"/>
                    </a:moveTo>
                    <a:lnTo>
                      <a:pt x="601" y="44"/>
                    </a:lnTo>
                    <a:lnTo>
                      <a:pt x="935" y="78"/>
                    </a:lnTo>
                    <a:lnTo>
                      <a:pt x="1093" y="129"/>
                    </a:lnTo>
                    <a:lnTo>
                      <a:pt x="424" y="55"/>
                    </a:lnTo>
                    <a:lnTo>
                      <a:pt x="110" y="48"/>
                    </a:lnTo>
                    <a:lnTo>
                      <a:pt x="240" y="143"/>
                    </a:lnTo>
                    <a:lnTo>
                      <a:pt x="34" y="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A697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6" name="Freeform 124"/>
              <p:cNvSpPr>
                <a:spLocks/>
              </p:cNvSpPr>
              <p:nvPr/>
            </p:nvSpPr>
            <p:spPr bwMode="auto">
              <a:xfrm>
                <a:off x="2881" y="619"/>
                <a:ext cx="248" cy="177"/>
              </a:xfrm>
              <a:custGeom>
                <a:avLst/>
                <a:gdLst>
                  <a:gd name="T0" fmla="*/ 1 w 494"/>
                  <a:gd name="T1" fmla="*/ 0 h 356"/>
                  <a:gd name="T2" fmla="*/ 1 w 494"/>
                  <a:gd name="T3" fmla="*/ 0 h 356"/>
                  <a:gd name="T4" fmla="*/ 1 w 494"/>
                  <a:gd name="T5" fmla="*/ 0 h 356"/>
                  <a:gd name="T6" fmla="*/ 1 w 494"/>
                  <a:gd name="T7" fmla="*/ 0 h 356"/>
                  <a:gd name="T8" fmla="*/ 1 w 494"/>
                  <a:gd name="T9" fmla="*/ 0 h 356"/>
                  <a:gd name="T10" fmla="*/ 0 w 494"/>
                  <a:gd name="T11" fmla="*/ 0 h 356"/>
                  <a:gd name="T12" fmla="*/ 0 w 494"/>
                  <a:gd name="T13" fmla="*/ 0 h 356"/>
                  <a:gd name="T14" fmla="*/ 1 w 494"/>
                  <a:gd name="T15" fmla="*/ 0 h 356"/>
                  <a:gd name="T16" fmla="*/ 1 w 494"/>
                  <a:gd name="T17" fmla="*/ 0 h 356"/>
                  <a:gd name="T18" fmla="*/ 1 w 494"/>
                  <a:gd name="T19" fmla="*/ 0 h 356"/>
                  <a:gd name="T20" fmla="*/ 1 w 494"/>
                  <a:gd name="T21" fmla="*/ 0 h 356"/>
                  <a:gd name="T22" fmla="*/ 1 w 494"/>
                  <a:gd name="T23" fmla="*/ 0 h 356"/>
                  <a:gd name="T24" fmla="*/ 1 w 494"/>
                  <a:gd name="T25" fmla="*/ 0 h 356"/>
                  <a:gd name="T26" fmla="*/ 1 w 494"/>
                  <a:gd name="T27" fmla="*/ 0 h 356"/>
                  <a:gd name="T28" fmla="*/ 1 w 494"/>
                  <a:gd name="T29" fmla="*/ 0 h 356"/>
                  <a:gd name="T30" fmla="*/ 1 w 494"/>
                  <a:gd name="T31" fmla="*/ 0 h 356"/>
                  <a:gd name="T32" fmla="*/ 1 w 494"/>
                  <a:gd name="T33" fmla="*/ 0 h 356"/>
                  <a:gd name="T34" fmla="*/ 1 w 494"/>
                  <a:gd name="T35" fmla="*/ 0 h 356"/>
                  <a:gd name="T36" fmla="*/ 1 w 494"/>
                  <a:gd name="T37" fmla="*/ 0 h 356"/>
                  <a:gd name="T38" fmla="*/ 1 w 494"/>
                  <a:gd name="T39" fmla="*/ 0 h 356"/>
                  <a:gd name="T40" fmla="*/ 1 w 494"/>
                  <a:gd name="T41" fmla="*/ 0 h 356"/>
                  <a:gd name="T42" fmla="*/ 1 w 494"/>
                  <a:gd name="T43" fmla="*/ 0 h 356"/>
                  <a:gd name="T44" fmla="*/ 1 w 494"/>
                  <a:gd name="T45" fmla="*/ 0 h 356"/>
                  <a:gd name="T46" fmla="*/ 1 w 494"/>
                  <a:gd name="T47" fmla="*/ 0 h 356"/>
                  <a:gd name="T48" fmla="*/ 1 w 494"/>
                  <a:gd name="T49" fmla="*/ 0 h 356"/>
                  <a:gd name="T50" fmla="*/ 1 w 494"/>
                  <a:gd name="T51" fmla="*/ 0 h 356"/>
                  <a:gd name="T52" fmla="*/ 1 w 494"/>
                  <a:gd name="T53" fmla="*/ 0 h 356"/>
                  <a:gd name="T54" fmla="*/ 1 w 494"/>
                  <a:gd name="T55" fmla="*/ 0 h 356"/>
                  <a:gd name="T56" fmla="*/ 1 w 494"/>
                  <a:gd name="T57" fmla="*/ 0 h 356"/>
                  <a:gd name="T58" fmla="*/ 1 w 494"/>
                  <a:gd name="T59" fmla="*/ 0 h 356"/>
                  <a:gd name="T60" fmla="*/ 1 w 494"/>
                  <a:gd name="T61" fmla="*/ 0 h 356"/>
                  <a:gd name="T62" fmla="*/ 1 w 494"/>
                  <a:gd name="T63" fmla="*/ 0 h 356"/>
                  <a:gd name="T64" fmla="*/ 1 w 494"/>
                  <a:gd name="T65" fmla="*/ 0 h 356"/>
                  <a:gd name="T66" fmla="*/ 1 w 494"/>
                  <a:gd name="T67" fmla="*/ 0 h 356"/>
                  <a:gd name="T68" fmla="*/ 1 w 494"/>
                  <a:gd name="T69" fmla="*/ 0 h 356"/>
                  <a:gd name="T70" fmla="*/ 1 w 494"/>
                  <a:gd name="T71" fmla="*/ 0 h 356"/>
                  <a:gd name="T72" fmla="*/ 1 w 494"/>
                  <a:gd name="T73" fmla="*/ 0 h 356"/>
                  <a:gd name="T74" fmla="*/ 1 w 494"/>
                  <a:gd name="T75" fmla="*/ 0 h 356"/>
                  <a:gd name="T76" fmla="*/ 1 w 494"/>
                  <a:gd name="T77" fmla="*/ 0 h 356"/>
                  <a:gd name="T78" fmla="*/ 1 w 494"/>
                  <a:gd name="T79" fmla="*/ 0 h 356"/>
                  <a:gd name="T80" fmla="*/ 1 w 494"/>
                  <a:gd name="T81" fmla="*/ 0 h 356"/>
                  <a:gd name="T82" fmla="*/ 1 w 494"/>
                  <a:gd name="T83" fmla="*/ 0 h 356"/>
                  <a:gd name="T84" fmla="*/ 1 w 494"/>
                  <a:gd name="T85" fmla="*/ 0 h 356"/>
                  <a:gd name="T86" fmla="*/ 1 w 494"/>
                  <a:gd name="T87" fmla="*/ 0 h 356"/>
                  <a:gd name="T88" fmla="*/ 1 w 494"/>
                  <a:gd name="T89" fmla="*/ 0 h 356"/>
                  <a:gd name="T90" fmla="*/ 1 w 494"/>
                  <a:gd name="T91" fmla="*/ 0 h 356"/>
                  <a:gd name="T92" fmla="*/ 1 w 494"/>
                  <a:gd name="T93" fmla="*/ 0 h 356"/>
                  <a:gd name="T94" fmla="*/ 1 w 494"/>
                  <a:gd name="T95" fmla="*/ 0 h 356"/>
                  <a:gd name="T96" fmla="*/ 1 w 494"/>
                  <a:gd name="T97" fmla="*/ 0 h 356"/>
                  <a:gd name="T98" fmla="*/ 1 w 494"/>
                  <a:gd name="T99" fmla="*/ 0 h 356"/>
                  <a:gd name="T100" fmla="*/ 1 w 494"/>
                  <a:gd name="T101" fmla="*/ 0 h 356"/>
                  <a:gd name="T102" fmla="*/ 1 w 494"/>
                  <a:gd name="T103" fmla="*/ 0 h 356"/>
                  <a:gd name="T104" fmla="*/ 1 w 494"/>
                  <a:gd name="T105" fmla="*/ 0 h 356"/>
                  <a:gd name="T106" fmla="*/ 1 w 494"/>
                  <a:gd name="T107" fmla="*/ 0 h 356"/>
                  <a:gd name="T108" fmla="*/ 1 w 494"/>
                  <a:gd name="T109" fmla="*/ 0 h 356"/>
                  <a:gd name="T110" fmla="*/ 1 w 494"/>
                  <a:gd name="T111" fmla="*/ 0 h 356"/>
                  <a:gd name="T112" fmla="*/ 1 w 494"/>
                  <a:gd name="T113" fmla="*/ 0 h 356"/>
                  <a:gd name="T114" fmla="*/ 1 w 494"/>
                  <a:gd name="T115" fmla="*/ 0 h 35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94"/>
                  <a:gd name="T175" fmla="*/ 0 h 356"/>
                  <a:gd name="T176" fmla="*/ 494 w 494"/>
                  <a:gd name="T177" fmla="*/ 356 h 35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94" h="356">
                    <a:moveTo>
                      <a:pt x="74" y="107"/>
                    </a:moveTo>
                    <a:lnTo>
                      <a:pt x="72" y="110"/>
                    </a:lnTo>
                    <a:lnTo>
                      <a:pt x="68" y="116"/>
                    </a:lnTo>
                    <a:lnTo>
                      <a:pt x="66" y="120"/>
                    </a:lnTo>
                    <a:lnTo>
                      <a:pt x="63" y="127"/>
                    </a:lnTo>
                    <a:lnTo>
                      <a:pt x="61" y="133"/>
                    </a:lnTo>
                    <a:lnTo>
                      <a:pt x="59" y="143"/>
                    </a:lnTo>
                    <a:lnTo>
                      <a:pt x="53" y="150"/>
                    </a:lnTo>
                    <a:lnTo>
                      <a:pt x="51" y="160"/>
                    </a:lnTo>
                    <a:lnTo>
                      <a:pt x="45" y="169"/>
                    </a:lnTo>
                    <a:lnTo>
                      <a:pt x="42" y="181"/>
                    </a:lnTo>
                    <a:lnTo>
                      <a:pt x="38" y="190"/>
                    </a:lnTo>
                    <a:lnTo>
                      <a:pt x="34" y="202"/>
                    </a:lnTo>
                    <a:lnTo>
                      <a:pt x="30" y="213"/>
                    </a:lnTo>
                    <a:lnTo>
                      <a:pt x="26" y="224"/>
                    </a:lnTo>
                    <a:lnTo>
                      <a:pt x="23" y="234"/>
                    </a:lnTo>
                    <a:lnTo>
                      <a:pt x="19" y="247"/>
                    </a:lnTo>
                    <a:lnTo>
                      <a:pt x="15" y="257"/>
                    </a:lnTo>
                    <a:lnTo>
                      <a:pt x="13" y="268"/>
                    </a:lnTo>
                    <a:lnTo>
                      <a:pt x="9" y="280"/>
                    </a:lnTo>
                    <a:lnTo>
                      <a:pt x="6" y="291"/>
                    </a:lnTo>
                    <a:lnTo>
                      <a:pt x="4" y="300"/>
                    </a:lnTo>
                    <a:lnTo>
                      <a:pt x="4" y="310"/>
                    </a:lnTo>
                    <a:lnTo>
                      <a:pt x="0" y="318"/>
                    </a:lnTo>
                    <a:lnTo>
                      <a:pt x="0" y="327"/>
                    </a:lnTo>
                    <a:lnTo>
                      <a:pt x="0" y="333"/>
                    </a:lnTo>
                    <a:lnTo>
                      <a:pt x="0" y="340"/>
                    </a:lnTo>
                    <a:lnTo>
                      <a:pt x="0" y="346"/>
                    </a:lnTo>
                    <a:lnTo>
                      <a:pt x="4" y="350"/>
                    </a:lnTo>
                    <a:lnTo>
                      <a:pt x="6" y="354"/>
                    </a:lnTo>
                    <a:lnTo>
                      <a:pt x="7" y="356"/>
                    </a:lnTo>
                    <a:lnTo>
                      <a:pt x="13" y="356"/>
                    </a:lnTo>
                    <a:lnTo>
                      <a:pt x="21" y="354"/>
                    </a:lnTo>
                    <a:lnTo>
                      <a:pt x="26" y="348"/>
                    </a:lnTo>
                    <a:lnTo>
                      <a:pt x="32" y="342"/>
                    </a:lnTo>
                    <a:lnTo>
                      <a:pt x="38" y="333"/>
                    </a:lnTo>
                    <a:lnTo>
                      <a:pt x="42" y="321"/>
                    </a:lnTo>
                    <a:lnTo>
                      <a:pt x="47" y="310"/>
                    </a:lnTo>
                    <a:lnTo>
                      <a:pt x="53" y="299"/>
                    </a:lnTo>
                    <a:lnTo>
                      <a:pt x="55" y="293"/>
                    </a:lnTo>
                    <a:lnTo>
                      <a:pt x="57" y="285"/>
                    </a:lnTo>
                    <a:lnTo>
                      <a:pt x="59" y="280"/>
                    </a:lnTo>
                    <a:lnTo>
                      <a:pt x="61" y="274"/>
                    </a:lnTo>
                    <a:lnTo>
                      <a:pt x="64" y="262"/>
                    </a:lnTo>
                    <a:lnTo>
                      <a:pt x="68" y="253"/>
                    </a:lnTo>
                    <a:lnTo>
                      <a:pt x="68" y="243"/>
                    </a:lnTo>
                    <a:lnTo>
                      <a:pt x="72" y="238"/>
                    </a:lnTo>
                    <a:lnTo>
                      <a:pt x="72" y="234"/>
                    </a:lnTo>
                    <a:lnTo>
                      <a:pt x="74" y="232"/>
                    </a:lnTo>
                    <a:lnTo>
                      <a:pt x="74" y="228"/>
                    </a:lnTo>
                    <a:lnTo>
                      <a:pt x="78" y="221"/>
                    </a:lnTo>
                    <a:lnTo>
                      <a:pt x="80" y="213"/>
                    </a:lnTo>
                    <a:lnTo>
                      <a:pt x="82" y="207"/>
                    </a:lnTo>
                    <a:lnTo>
                      <a:pt x="85" y="200"/>
                    </a:lnTo>
                    <a:lnTo>
                      <a:pt x="89" y="194"/>
                    </a:lnTo>
                    <a:lnTo>
                      <a:pt x="93" y="188"/>
                    </a:lnTo>
                    <a:lnTo>
                      <a:pt x="99" y="181"/>
                    </a:lnTo>
                    <a:lnTo>
                      <a:pt x="102" y="175"/>
                    </a:lnTo>
                    <a:lnTo>
                      <a:pt x="106" y="171"/>
                    </a:lnTo>
                    <a:lnTo>
                      <a:pt x="116" y="165"/>
                    </a:lnTo>
                    <a:lnTo>
                      <a:pt x="125" y="167"/>
                    </a:lnTo>
                    <a:lnTo>
                      <a:pt x="127" y="171"/>
                    </a:lnTo>
                    <a:lnTo>
                      <a:pt x="129" y="177"/>
                    </a:lnTo>
                    <a:lnTo>
                      <a:pt x="129" y="184"/>
                    </a:lnTo>
                    <a:lnTo>
                      <a:pt x="129" y="194"/>
                    </a:lnTo>
                    <a:lnTo>
                      <a:pt x="129" y="205"/>
                    </a:lnTo>
                    <a:lnTo>
                      <a:pt x="127" y="217"/>
                    </a:lnTo>
                    <a:lnTo>
                      <a:pt x="127" y="221"/>
                    </a:lnTo>
                    <a:lnTo>
                      <a:pt x="125" y="228"/>
                    </a:lnTo>
                    <a:lnTo>
                      <a:pt x="125" y="234"/>
                    </a:lnTo>
                    <a:lnTo>
                      <a:pt x="125" y="241"/>
                    </a:lnTo>
                    <a:lnTo>
                      <a:pt x="121" y="253"/>
                    </a:lnTo>
                    <a:lnTo>
                      <a:pt x="121" y="264"/>
                    </a:lnTo>
                    <a:lnTo>
                      <a:pt x="120" y="274"/>
                    </a:lnTo>
                    <a:lnTo>
                      <a:pt x="120" y="283"/>
                    </a:lnTo>
                    <a:lnTo>
                      <a:pt x="120" y="291"/>
                    </a:lnTo>
                    <a:lnTo>
                      <a:pt x="121" y="299"/>
                    </a:lnTo>
                    <a:lnTo>
                      <a:pt x="125" y="302"/>
                    </a:lnTo>
                    <a:lnTo>
                      <a:pt x="129" y="306"/>
                    </a:lnTo>
                    <a:lnTo>
                      <a:pt x="133" y="304"/>
                    </a:lnTo>
                    <a:lnTo>
                      <a:pt x="137" y="300"/>
                    </a:lnTo>
                    <a:lnTo>
                      <a:pt x="144" y="293"/>
                    </a:lnTo>
                    <a:lnTo>
                      <a:pt x="150" y="285"/>
                    </a:lnTo>
                    <a:lnTo>
                      <a:pt x="156" y="274"/>
                    </a:lnTo>
                    <a:lnTo>
                      <a:pt x="163" y="262"/>
                    </a:lnTo>
                    <a:lnTo>
                      <a:pt x="167" y="255"/>
                    </a:lnTo>
                    <a:lnTo>
                      <a:pt x="169" y="249"/>
                    </a:lnTo>
                    <a:lnTo>
                      <a:pt x="173" y="241"/>
                    </a:lnTo>
                    <a:lnTo>
                      <a:pt x="177" y="238"/>
                    </a:lnTo>
                    <a:lnTo>
                      <a:pt x="179" y="230"/>
                    </a:lnTo>
                    <a:lnTo>
                      <a:pt x="182" y="224"/>
                    </a:lnTo>
                    <a:lnTo>
                      <a:pt x="184" y="217"/>
                    </a:lnTo>
                    <a:lnTo>
                      <a:pt x="188" y="211"/>
                    </a:lnTo>
                    <a:lnTo>
                      <a:pt x="192" y="198"/>
                    </a:lnTo>
                    <a:lnTo>
                      <a:pt x="198" y="188"/>
                    </a:lnTo>
                    <a:lnTo>
                      <a:pt x="199" y="179"/>
                    </a:lnTo>
                    <a:lnTo>
                      <a:pt x="203" y="173"/>
                    </a:lnTo>
                    <a:lnTo>
                      <a:pt x="205" y="167"/>
                    </a:lnTo>
                    <a:lnTo>
                      <a:pt x="207" y="167"/>
                    </a:lnTo>
                    <a:lnTo>
                      <a:pt x="207" y="165"/>
                    </a:lnTo>
                    <a:lnTo>
                      <a:pt x="215" y="162"/>
                    </a:lnTo>
                    <a:lnTo>
                      <a:pt x="222" y="156"/>
                    </a:lnTo>
                    <a:lnTo>
                      <a:pt x="232" y="152"/>
                    </a:lnTo>
                    <a:lnTo>
                      <a:pt x="241" y="148"/>
                    </a:lnTo>
                    <a:lnTo>
                      <a:pt x="249" y="148"/>
                    </a:lnTo>
                    <a:lnTo>
                      <a:pt x="255" y="152"/>
                    </a:lnTo>
                    <a:lnTo>
                      <a:pt x="258" y="160"/>
                    </a:lnTo>
                    <a:lnTo>
                      <a:pt x="258" y="164"/>
                    </a:lnTo>
                    <a:lnTo>
                      <a:pt x="258" y="169"/>
                    </a:lnTo>
                    <a:lnTo>
                      <a:pt x="258" y="177"/>
                    </a:lnTo>
                    <a:lnTo>
                      <a:pt x="258" y="183"/>
                    </a:lnTo>
                    <a:lnTo>
                      <a:pt x="258" y="190"/>
                    </a:lnTo>
                    <a:lnTo>
                      <a:pt x="260" y="196"/>
                    </a:lnTo>
                    <a:lnTo>
                      <a:pt x="262" y="202"/>
                    </a:lnTo>
                    <a:lnTo>
                      <a:pt x="264" y="209"/>
                    </a:lnTo>
                    <a:lnTo>
                      <a:pt x="268" y="219"/>
                    </a:lnTo>
                    <a:lnTo>
                      <a:pt x="274" y="226"/>
                    </a:lnTo>
                    <a:lnTo>
                      <a:pt x="279" y="228"/>
                    </a:lnTo>
                    <a:lnTo>
                      <a:pt x="289" y="228"/>
                    </a:lnTo>
                    <a:lnTo>
                      <a:pt x="291" y="224"/>
                    </a:lnTo>
                    <a:lnTo>
                      <a:pt x="293" y="219"/>
                    </a:lnTo>
                    <a:lnTo>
                      <a:pt x="294" y="213"/>
                    </a:lnTo>
                    <a:lnTo>
                      <a:pt x="296" y="207"/>
                    </a:lnTo>
                    <a:lnTo>
                      <a:pt x="296" y="198"/>
                    </a:lnTo>
                    <a:lnTo>
                      <a:pt x="298" y="190"/>
                    </a:lnTo>
                    <a:lnTo>
                      <a:pt x="298" y="181"/>
                    </a:lnTo>
                    <a:lnTo>
                      <a:pt x="300" y="173"/>
                    </a:lnTo>
                    <a:lnTo>
                      <a:pt x="300" y="164"/>
                    </a:lnTo>
                    <a:lnTo>
                      <a:pt x="302" y="152"/>
                    </a:lnTo>
                    <a:lnTo>
                      <a:pt x="302" y="145"/>
                    </a:lnTo>
                    <a:lnTo>
                      <a:pt x="302" y="137"/>
                    </a:lnTo>
                    <a:lnTo>
                      <a:pt x="302" y="127"/>
                    </a:lnTo>
                    <a:lnTo>
                      <a:pt x="302" y="120"/>
                    </a:lnTo>
                    <a:lnTo>
                      <a:pt x="304" y="114"/>
                    </a:lnTo>
                    <a:lnTo>
                      <a:pt x="304" y="112"/>
                    </a:lnTo>
                    <a:lnTo>
                      <a:pt x="308" y="107"/>
                    </a:lnTo>
                    <a:lnTo>
                      <a:pt x="315" y="99"/>
                    </a:lnTo>
                    <a:lnTo>
                      <a:pt x="317" y="95"/>
                    </a:lnTo>
                    <a:lnTo>
                      <a:pt x="323" y="91"/>
                    </a:lnTo>
                    <a:lnTo>
                      <a:pt x="331" y="88"/>
                    </a:lnTo>
                    <a:lnTo>
                      <a:pt x="336" y="84"/>
                    </a:lnTo>
                    <a:lnTo>
                      <a:pt x="344" y="78"/>
                    </a:lnTo>
                    <a:lnTo>
                      <a:pt x="351" y="74"/>
                    </a:lnTo>
                    <a:lnTo>
                      <a:pt x="359" y="70"/>
                    </a:lnTo>
                    <a:lnTo>
                      <a:pt x="369" y="65"/>
                    </a:lnTo>
                    <a:lnTo>
                      <a:pt x="376" y="59"/>
                    </a:lnTo>
                    <a:lnTo>
                      <a:pt x="384" y="57"/>
                    </a:lnTo>
                    <a:lnTo>
                      <a:pt x="391" y="51"/>
                    </a:lnTo>
                    <a:lnTo>
                      <a:pt x="401" y="48"/>
                    </a:lnTo>
                    <a:lnTo>
                      <a:pt x="410" y="42"/>
                    </a:lnTo>
                    <a:lnTo>
                      <a:pt x="418" y="38"/>
                    </a:lnTo>
                    <a:lnTo>
                      <a:pt x="426" y="32"/>
                    </a:lnTo>
                    <a:lnTo>
                      <a:pt x="435" y="29"/>
                    </a:lnTo>
                    <a:lnTo>
                      <a:pt x="443" y="23"/>
                    </a:lnTo>
                    <a:lnTo>
                      <a:pt x="450" y="19"/>
                    </a:lnTo>
                    <a:lnTo>
                      <a:pt x="458" y="17"/>
                    </a:lnTo>
                    <a:lnTo>
                      <a:pt x="465" y="13"/>
                    </a:lnTo>
                    <a:lnTo>
                      <a:pt x="494" y="0"/>
                    </a:lnTo>
                    <a:lnTo>
                      <a:pt x="331" y="55"/>
                    </a:lnTo>
                    <a:lnTo>
                      <a:pt x="275" y="89"/>
                    </a:lnTo>
                    <a:lnTo>
                      <a:pt x="279" y="160"/>
                    </a:lnTo>
                    <a:lnTo>
                      <a:pt x="277" y="158"/>
                    </a:lnTo>
                    <a:lnTo>
                      <a:pt x="275" y="152"/>
                    </a:lnTo>
                    <a:lnTo>
                      <a:pt x="270" y="146"/>
                    </a:lnTo>
                    <a:lnTo>
                      <a:pt x="266" y="139"/>
                    </a:lnTo>
                    <a:lnTo>
                      <a:pt x="258" y="133"/>
                    </a:lnTo>
                    <a:lnTo>
                      <a:pt x="251" y="127"/>
                    </a:lnTo>
                    <a:lnTo>
                      <a:pt x="243" y="124"/>
                    </a:lnTo>
                    <a:lnTo>
                      <a:pt x="236" y="124"/>
                    </a:lnTo>
                    <a:lnTo>
                      <a:pt x="228" y="126"/>
                    </a:lnTo>
                    <a:lnTo>
                      <a:pt x="220" y="133"/>
                    </a:lnTo>
                    <a:lnTo>
                      <a:pt x="211" y="139"/>
                    </a:lnTo>
                    <a:lnTo>
                      <a:pt x="203" y="150"/>
                    </a:lnTo>
                    <a:lnTo>
                      <a:pt x="196" y="158"/>
                    </a:lnTo>
                    <a:lnTo>
                      <a:pt x="190" y="164"/>
                    </a:lnTo>
                    <a:lnTo>
                      <a:pt x="184" y="169"/>
                    </a:lnTo>
                    <a:lnTo>
                      <a:pt x="184" y="171"/>
                    </a:lnTo>
                    <a:lnTo>
                      <a:pt x="146" y="262"/>
                    </a:lnTo>
                    <a:lnTo>
                      <a:pt x="146" y="261"/>
                    </a:lnTo>
                    <a:lnTo>
                      <a:pt x="146" y="257"/>
                    </a:lnTo>
                    <a:lnTo>
                      <a:pt x="146" y="251"/>
                    </a:lnTo>
                    <a:lnTo>
                      <a:pt x="148" y="243"/>
                    </a:lnTo>
                    <a:lnTo>
                      <a:pt x="148" y="234"/>
                    </a:lnTo>
                    <a:lnTo>
                      <a:pt x="148" y="224"/>
                    </a:lnTo>
                    <a:lnTo>
                      <a:pt x="148" y="213"/>
                    </a:lnTo>
                    <a:lnTo>
                      <a:pt x="148" y="203"/>
                    </a:lnTo>
                    <a:lnTo>
                      <a:pt x="148" y="192"/>
                    </a:lnTo>
                    <a:lnTo>
                      <a:pt x="148" y="181"/>
                    </a:lnTo>
                    <a:lnTo>
                      <a:pt x="146" y="171"/>
                    </a:lnTo>
                    <a:lnTo>
                      <a:pt x="146" y="164"/>
                    </a:lnTo>
                    <a:lnTo>
                      <a:pt x="142" y="156"/>
                    </a:lnTo>
                    <a:lnTo>
                      <a:pt x="140" y="150"/>
                    </a:lnTo>
                    <a:lnTo>
                      <a:pt x="137" y="146"/>
                    </a:lnTo>
                    <a:lnTo>
                      <a:pt x="133" y="146"/>
                    </a:lnTo>
                    <a:lnTo>
                      <a:pt x="123" y="146"/>
                    </a:lnTo>
                    <a:lnTo>
                      <a:pt x="114" y="152"/>
                    </a:lnTo>
                    <a:lnTo>
                      <a:pt x="106" y="158"/>
                    </a:lnTo>
                    <a:lnTo>
                      <a:pt x="97" y="167"/>
                    </a:lnTo>
                    <a:lnTo>
                      <a:pt x="87" y="175"/>
                    </a:lnTo>
                    <a:lnTo>
                      <a:pt x="82" y="181"/>
                    </a:lnTo>
                    <a:lnTo>
                      <a:pt x="78" y="186"/>
                    </a:lnTo>
                    <a:lnTo>
                      <a:pt x="78" y="190"/>
                    </a:lnTo>
                    <a:lnTo>
                      <a:pt x="34" y="293"/>
                    </a:lnTo>
                    <a:lnTo>
                      <a:pt x="34" y="291"/>
                    </a:lnTo>
                    <a:lnTo>
                      <a:pt x="34" y="287"/>
                    </a:lnTo>
                    <a:lnTo>
                      <a:pt x="36" y="281"/>
                    </a:lnTo>
                    <a:lnTo>
                      <a:pt x="38" y="278"/>
                    </a:lnTo>
                    <a:lnTo>
                      <a:pt x="40" y="268"/>
                    </a:lnTo>
                    <a:lnTo>
                      <a:pt x="42" y="261"/>
                    </a:lnTo>
                    <a:lnTo>
                      <a:pt x="45" y="251"/>
                    </a:lnTo>
                    <a:lnTo>
                      <a:pt x="47" y="240"/>
                    </a:lnTo>
                    <a:lnTo>
                      <a:pt x="51" y="228"/>
                    </a:lnTo>
                    <a:lnTo>
                      <a:pt x="53" y="217"/>
                    </a:lnTo>
                    <a:lnTo>
                      <a:pt x="57" y="205"/>
                    </a:lnTo>
                    <a:lnTo>
                      <a:pt x="61" y="194"/>
                    </a:lnTo>
                    <a:lnTo>
                      <a:pt x="64" y="181"/>
                    </a:lnTo>
                    <a:lnTo>
                      <a:pt x="68" y="171"/>
                    </a:lnTo>
                    <a:lnTo>
                      <a:pt x="74" y="160"/>
                    </a:lnTo>
                    <a:lnTo>
                      <a:pt x="78" y="150"/>
                    </a:lnTo>
                    <a:lnTo>
                      <a:pt x="82" y="141"/>
                    </a:lnTo>
                    <a:lnTo>
                      <a:pt x="85" y="131"/>
                    </a:lnTo>
                    <a:lnTo>
                      <a:pt x="87" y="122"/>
                    </a:lnTo>
                    <a:lnTo>
                      <a:pt x="93" y="114"/>
                    </a:lnTo>
                    <a:lnTo>
                      <a:pt x="93" y="105"/>
                    </a:lnTo>
                    <a:lnTo>
                      <a:pt x="95" y="97"/>
                    </a:lnTo>
                    <a:lnTo>
                      <a:pt x="99" y="91"/>
                    </a:lnTo>
                    <a:lnTo>
                      <a:pt x="101" y="86"/>
                    </a:lnTo>
                    <a:lnTo>
                      <a:pt x="101" y="78"/>
                    </a:lnTo>
                    <a:lnTo>
                      <a:pt x="101" y="72"/>
                    </a:lnTo>
                    <a:lnTo>
                      <a:pt x="101" y="69"/>
                    </a:lnTo>
                    <a:lnTo>
                      <a:pt x="102" y="65"/>
                    </a:lnTo>
                    <a:lnTo>
                      <a:pt x="102" y="59"/>
                    </a:lnTo>
                    <a:lnTo>
                      <a:pt x="74" y="107"/>
                    </a:lnTo>
                    <a:close/>
                  </a:path>
                </a:pathLst>
              </a:custGeom>
              <a:solidFill>
                <a:srgbClr val="C4B8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AutoShape 125"/>
            <p:cNvSpPr>
              <a:spLocks noChangeArrowheads="1"/>
            </p:cNvSpPr>
            <p:nvPr/>
          </p:nvSpPr>
          <p:spPr bwMode="auto">
            <a:xfrm>
              <a:off x="184" y="570"/>
              <a:ext cx="1537" cy="744"/>
            </a:xfrm>
            <a:prstGeom prst="wedgeRoundRectCallout">
              <a:avLst>
                <a:gd name="adj1" fmla="val 92097"/>
                <a:gd name="adj2" fmla="val 14694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000" dirty="0"/>
                <a:t>современных педагогических технологий</a:t>
              </a:r>
              <a:endParaRPr lang="ru-RU" sz="2000" dirty="0">
                <a:latin typeface="Arial Narrow" pitchFamily="34" charset="0"/>
              </a:endParaRPr>
            </a:p>
          </p:txBody>
        </p:sp>
      </p:grpSp>
      <p:grpSp>
        <p:nvGrpSpPr>
          <p:cNvPr id="127" name="Group 204"/>
          <p:cNvGrpSpPr>
            <a:grpSpLocks/>
          </p:cNvGrpSpPr>
          <p:nvPr/>
        </p:nvGrpSpPr>
        <p:grpSpPr bwMode="auto">
          <a:xfrm>
            <a:off x="384010" y="4133771"/>
            <a:ext cx="4000500" cy="2409825"/>
            <a:chOff x="-10" y="2400"/>
            <a:chExt cx="2746" cy="1776"/>
          </a:xfrm>
        </p:grpSpPr>
        <p:sp>
          <p:nvSpPr>
            <p:cNvPr id="128" name="AutoShape 205"/>
            <p:cNvSpPr>
              <a:spLocks noChangeArrowheads="1"/>
            </p:cNvSpPr>
            <p:nvPr/>
          </p:nvSpPr>
          <p:spPr bwMode="auto">
            <a:xfrm>
              <a:off x="-10" y="3348"/>
              <a:ext cx="1623" cy="828"/>
            </a:xfrm>
            <a:prstGeom prst="wedgeRoundRectCallout">
              <a:avLst>
                <a:gd name="adj1" fmla="val 109682"/>
                <a:gd name="adj2" fmla="val -151524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000" dirty="0"/>
                <a:t>активных форм и методов обучения</a:t>
              </a:r>
              <a:endParaRPr lang="ru-RU" sz="2000" dirty="0">
                <a:latin typeface="Arial Narrow" pitchFamily="34" charset="0"/>
              </a:endParaRPr>
            </a:p>
          </p:txBody>
        </p:sp>
        <p:grpSp>
          <p:nvGrpSpPr>
            <p:cNvPr id="129" name="Group 206"/>
            <p:cNvGrpSpPr>
              <a:grpSpLocks/>
            </p:cNvGrpSpPr>
            <p:nvPr/>
          </p:nvGrpSpPr>
          <p:grpSpPr bwMode="auto">
            <a:xfrm>
              <a:off x="1610" y="2400"/>
              <a:ext cx="1126" cy="1075"/>
              <a:chOff x="1791" y="2296"/>
              <a:chExt cx="1150" cy="1045"/>
            </a:xfrm>
          </p:grpSpPr>
          <p:sp>
            <p:nvSpPr>
              <p:cNvPr id="130" name="AutoShape 207"/>
              <p:cNvSpPr>
                <a:spLocks noChangeAspect="1" noChangeArrowheads="1" noTextEdit="1"/>
              </p:cNvSpPr>
              <p:nvPr/>
            </p:nvSpPr>
            <p:spPr bwMode="auto">
              <a:xfrm>
                <a:off x="1791" y="2296"/>
                <a:ext cx="1150" cy="10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1" name="Freeform 208"/>
              <p:cNvSpPr>
                <a:spLocks/>
              </p:cNvSpPr>
              <p:nvPr/>
            </p:nvSpPr>
            <p:spPr bwMode="auto">
              <a:xfrm>
                <a:off x="2118" y="2916"/>
                <a:ext cx="116" cy="211"/>
              </a:xfrm>
              <a:custGeom>
                <a:avLst/>
                <a:gdLst>
                  <a:gd name="T0" fmla="*/ 1 w 231"/>
                  <a:gd name="T1" fmla="*/ 0 h 424"/>
                  <a:gd name="T2" fmla="*/ 1 w 231"/>
                  <a:gd name="T3" fmla="*/ 0 h 424"/>
                  <a:gd name="T4" fmla="*/ 1 w 231"/>
                  <a:gd name="T5" fmla="*/ 0 h 424"/>
                  <a:gd name="T6" fmla="*/ 1 w 231"/>
                  <a:gd name="T7" fmla="*/ 0 h 424"/>
                  <a:gd name="T8" fmla="*/ 1 w 231"/>
                  <a:gd name="T9" fmla="*/ 0 h 424"/>
                  <a:gd name="T10" fmla="*/ 1 w 231"/>
                  <a:gd name="T11" fmla="*/ 0 h 424"/>
                  <a:gd name="T12" fmla="*/ 1 w 231"/>
                  <a:gd name="T13" fmla="*/ 0 h 424"/>
                  <a:gd name="T14" fmla="*/ 1 w 231"/>
                  <a:gd name="T15" fmla="*/ 0 h 424"/>
                  <a:gd name="T16" fmla="*/ 0 w 231"/>
                  <a:gd name="T17" fmla="*/ 0 h 424"/>
                  <a:gd name="T18" fmla="*/ 0 w 231"/>
                  <a:gd name="T19" fmla="*/ 0 h 424"/>
                  <a:gd name="T20" fmla="*/ 1 w 231"/>
                  <a:gd name="T21" fmla="*/ 0 h 424"/>
                  <a:gd name="T22" fmla="*/ 1 w 231"/>
                  <a:gd name="T23" fmla="*/ 0 h 424"/>
                  <a:gd name="T24" fmla="*/ 1 w 231"/>
                  <a:gd name="T25" fmla="*/ 0 h 424"/>
                  <a:gd name="T26" fmla="*/ 1 w 231"/>
                  <a:gd name="T27" fmla="*/ 0 h 424"/>
                  <a:gd name="T28" fmla="*/ 1 w 231"/>
                  <a:gd name="T29" fmla="*/ 0 h 424"/>
                  <a:gd name="T30" fmla="*/ 1 w 231"/>
                  <a:gd name="T31" fmla="*/ 0 h 424"/>
                  <a:gd name="T32" fmla="*/ 1 w 231"/>
                  <a:gd name="T33" fmla="*/ 0 h 424"/>
                  <a:gd name="T34" fmla="*/ 1 w 231"/>
                  <a:gd name="T35" fmla="*/ 0 h 424"/>
                  <a:gd name="T36" fmla="*/ 1 w 231"/>
                  <a:gd name="T37" fmla="*/ 0 h 424"/>
                  <a:gd name="T38" fmla="*/ 1 w 231"/>
                  <a:gd name="T39" fmla="*/ 0 h 424"/>
                  <a:gd name="T40" fmla="*/ 1 w 231"/>
                  <a:gd name="T41" fmla="*/ 0 h 424"/>
                  <a:gd name="T42" fmla="*/ 1 w 231"/>
                  <a:gd name="T43" fmla="*/ 0 h 424"/>
                  <a:gd name="T44" fmla="*/ 1 w 231"/>
                  <a:gd name="T45" fmla="*/ 0 h 424"/>
                  <a:gd name="T46" fmla="*/ 1 w 231"/>
                  <a:gd name="T47" fmla="*/ 0 h 424"/>
                  <a:gd name="T48" fmla="*/ 1 w 231"/>
                  <a:gd name="T49" fmla="*/ 0 h 424"/>
                  <a:gd name="T50" fmla="*/ 1 w 231"/>
                  <a:gd name="T51" fmla="*/ 0 h 424"/>
                  <a:gd name="T52" fmla="*/ 1 w 231"/>
                  <a:gd name="T53" fmla="*/ 0 h 424"/>
                  <a:gd name="T54" fmla="*/ 1 w 231"/>
                  <a:gd name="T55" fmla="*/ 0 h 424"/>
                  <a:gd name="T56" fmla="*/ 1 w 231"/>
                  <a:gd name="T57" fmla="*/ 0 h 424"/>
                  <a:gd name="T58" fmla="*/ 1 w 231"/>
                  <a:gd name="T59" fmla="*/ 0 h 424"/>
                  <a:gd name="T60" fmla="*/ 1 w 231"/>
                  <a:gd name="T61" fmla="*/ 0 h 424"/>
                  <a:gd name="T62" fmla="*/ 1 w 231"/>
                  <a:gd name="T63" fmla="*/ 0 h 424"/>
                  <a:gd name="T64" fmla="*/ 1 w 231"/>
                  <a:gd name="T65" fmla="*/ 0 h 42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1"/>
                  <a:gd name="T100" fmla="*/ 0 h 424"/>
                  <a:gd name="T101" fmla="*/ 231 w 231"/>
                  <a:gd name="T102" fmla="*/ 424 h 42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1" h="424">
                    <a:moveTo>
                      <a:pt x="106" y="119"/>
                    </a:moveTo>
                    <a:lnTo>
                      <a:pt x="94" y="96"/>
                    </a:lnTo>
                    <a:lnTo>
                      <a:pt x="84" y="60"/>
                    </a:lnTo>
                    <a:lnTo>
                      <a:pt x="78" y="28"/>
                    </a:lnTo>
                    <a:lnTo>
                      <a:pt x="76" y="13"/>
                    </a:lnTo>
                    <a:lnTo>
                      <a:pt x="4" y="0"/>
                    </a:lnTo>
                    <a:lnTo>
                      <a:pt x="3" y="6"/>
                    </a:lnTo>
                    <a:lnTo>
                      <a:pt x="1" y="23"/>
                    </a:lnTo>
                    <a:lnTo>
                      <a:pt x="0" y="46"/>
                    </a:lnTo>
                    <a:lnTo>
                      <a:pt x="0" y="75"/>
                    </a:lnTo>
                    <a:lnTo>
                      <a:pt x="2" y="106"/>
                    </a:lnTo>
                    <a:lnTo>
                      <a:pt x="9" y="137"/>
                    </a:lnTo>
                    <a:lnTo>
                      <a:pt x="20" y="165"/>
                    </a:lnTo>
                    <a:lnTo>
                      <a:pt x="40" y="185"/>
                    </a:lnTo>
                    <a:lnTo>
                      <a:pt x="53" y="193"/>
                    </a:lnTo>
                    <a:lnTo>
                      <a:pt x="67" y="200"/>
                    </a:lnTo>
                    <a:lnTo>
                      <a:pt x="84" y="207"/>
                    </a:lnTo>
                    <a:lnTo>
                      <a:pt x="101" y="212"/>
                    </a:lnTo>
                    <a:lnTo>
                      <a:pt x="117" y="217"/>
                    </a:lnTo>
                    <a:lnTo>
                      <a:pt x="132" y="220"/>
                    </a:lnTo>
                    <a:lnTo>
                      <a:pt x="145" y="222"/>
                    </a:lnTo>
                    <a:lnTo>
                      <a:pt x="154" y="225"/>
                    </a:lnTo>
                    <a:lnTo>
                      <a:pt x="111" y="411"/>
                    </a:lnTo>
                    <a:lnTo>
                      <a:pt x="168" y="424"/>
                    </a:lnTo>
                    <a:lnTo>
                      <a:pt x="231" y="152"/>
                    </a:lnTo>
                    <a:lnTo>
                      <a:pt x="227" y="151"/>
                    </a:lnTo>
                    <a:lnTo>
                      <a:pt x="214" y="149"/>
                    </a:lnTo>
                    <a:lnTo>
                      <a:pt x="197" y="146"/>
                    </a:lnTo>
                    <a:lnTo>
                      <a:pt x="176" y="142"/>
                    </a:lnTo>
                    <a:lnTo>
                      <a:pt x="154" y="136"/>
                    </a:lnTo>
                    <a:lnTo>
                      <a:pt x="133" y="130"/>
                    </a:lnTo>
                    <a:lnTo>
                      <a:pt x="116" y="124"/>
                    </a:lnTo>
                    <a:lnTo>
                      <a:pt x="106" y="119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Rectangle 209"/>
              <p:cNvSpPr>
                <a:spLocks noChangeArrowheads="1"/>
              </p:cNvSpPr>
              <p:nvPr/>
            </p:nvSpPr>
            <p:spPr bwMode="auto">
              <a:xfrm>
                <a:off x="2444" y="2982"/>
                <a:ext cx="37" cy="156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3" name="Freeform 210"/>
              <p:cNvSpPr>
                <a:spLocks/>
              </p:cNvSpPr>
              <p:nvPr/>
            </p:nvSpPr>
            <p:spPr bwMode="auto">
              <a:xfrm>
                <a:off x="2832" y="3034"/>
                <a:ext cx="28" cy="244"/>
              </a:xfrm>
              <a:custGeom>
                <a:avLst/>
                <a:gdLst>
                  <a:gd name="T0" fmla="*/ 0 w 57"/>
                  <a:gd name="T1" fmla="*/ 1 h 487"/>
                  <a:gd name="T2" fmla="*/ 0 w 57"/>
                  <a:gd name="T3" fmla="*/ 0 h 487"/>
                  <a:gd name="T4" fmla="*/ 0 w 57"/>
                  <a:gd name="T5" fmla="*/ 0 h 487"/>
                  <a:gd name="T6" fmla="*/ 0 w 57"/>
                  <a:gd name="T7" fmla="*/ 1 h 487"/>
                  <a:gd name="T8" fmla="*/ 0 w 57"/>
                  <a:gd name="T9" fmla="*/ 1 h 4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487"/>
                  <a:gd name="T17" fmla="*/ 57 w 57"/>
                  <a:gd name="T18" fmla="*/ 487 h 4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487">
                    <a:moveTo>
                      <a:pt x="57" y="487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2" y="487"/>
                    </a:lnTo>
                    <a:lnTo>
                      <a:pt x="57" y="487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Freeform 211"/>
              <p:cNvSpPr>
                <a:spLocks/>
              </p:cNvSpPr>
              <p:nvPr/>
            </p:nvSpPr>
            <p:spPr bwMode="auto">
              <a:xfrm>
                <a:off x="1801" y="2606"/>
                <a:ext cx="313" cy="596"/>
              </a:xfrm>
              <a:custGeom>
                <a:avLst/>
                <a:gdLst>
                  <a:gd name="T0" fmla="*/ 1 w 625"/>
                  <a:gd name="T1" fmla="*/ 1 h 1191"/>
                  <a:gd name="T2" fmla="*/ 1 w 625"/>
                  <a:gd name="T3" fmla="*/ 1 h 1191"/>
                  <a:gd name="T4" fmla="*/ 1 w 625"/>
                  <a:gd name="T5" fmla="*/ 1 h 1191"/>
                  <a:gd name="T6" fmla="*/ 1 w 625"/>
                  <a:gd name="T7" fmla="*/ 1 h 1191"/>
                  <a:gd name="T8" fmla="*/ 1 w 625"/>
                  <a:gd name="T9" fmla="*/ 1 h 1191"/>
                  <a:gd name="T10" fmla="*/ 1 w 625"/>
                  <a:gd name="T11" fmla="*/ 1 h 1191"/>
                  <a:gd name="T12" fmla="*/ 1 w 625"/>
                  <a:gd name="T13" fmla="*/ 1 h 1191"/>
                  <a:gd name="T14" fmla="*/ 1 w 625"/>
                  <a:gd name="T15" fmla="*/ 1 h 1191"/>
                  <a:gd name="T16" fmla="*/ 0 w 625"/>
                  <a:gd name="T17" fmla="*/ 1 h 1191"/>
                  <a:gd name="T18" fmla="*/ 1 w 625"/>
                  <a:gd name="T19" fmla="*/ 1 h 1191"/>
                  <a:gd name="T20" fmla="*/ 1 w 625"/>
                  <a:gd name="T21" fmla="*/ 1 h 1191"/>
                  <a:gd name="T22" fmla="*/ 1 w 625"/>
                  <a:gd name="T23" fmla="*/ 1 h 1191"/>
                  <a:gd name="T24" fmla="*/ 1 w 625"/>
                  <a:gd name="T25" fmla="*/ 1 h 1191"/>
                  <a:gd name="T26" fmla="*/ 1 w 625"/>
                  <a:gd name="T27" fmla="*/ 1 h 1191"/>
                  <a:gd name="T28" fmla="*/ 1 w 625"/>
                  <a:gd name="T29" fmla="*/ 1 h 1191"/>
                  <a:gd name="T30" fmla="*/ 1 w 625"/>
                  <a:gd name="T31" fmla="*/ 1 h 1191"/>
                  <a:gd name="T32" fmla="*/ 1 w 625"/>
                  <a:gd name="T33" fmla="*/ 1 h 1191"/>
                  <a:gd name="T34" fmla="*/ 1 w 625"/>
                  <a:gd name="T35" fmla="*/ 1 h 1191"/>
                  <a:gd name="T36" fmla="*/ 1 w 625"/>
                  <a:gd name="T37" fmla="*/ 1 h 1191"/>
                  <a:gd name="T38" fmla="*/ 1 w 625"/>
                  <a:gd name="T39" fmla="*/ 1 h 1191"/>
                  <a:gd name="T40" fmla="*/ 1 w 625"/>
                  <a:gd name="T41" fmla="*/ 1 h 1191"/>
                  <a:gd name="T42" fmla="*/ 1 w 625"/>
                  <a:gd name="T43" fmla="*/ 1 h 1191"/>
                  <a:gd name="T44" fmla="*/ 1 w 625"/>
                  <a:gd name="T45" fmla="*/ 1 h 1191"/>
                  <a:gd name="T46" fmla="*/ 1 w 625"/>
                  <a:gd name="T47" fmla="*/ 1 h 1191"/>
                  <a:gd name="T48" fmla="*/ 1 w 625"/>
                  <a:gd name="T49" fmla="*/ 1 h 1191"/>
                  <a:gd name="T50" fmla="*/ 1 w 625"/>
                  <a:gd name="T51" fmla="*/ 1 h 1191"/>
                  <a:gd name="T52" fmla="*/ 1 w 625"/>
                  <a:gd name="T53" fmla="*/ 1 h 1191"/>
                  <a:gd name="T54" fmla="*/ 1 w 625"/>
                  <a:gd name="T55" fmla="*/ 1 h 1191"/>
                  <a:gd name="T56" fmla="*/ 1 w 625"/>
                  <a:gd name="T57" fmla="*/ 1 h 1191"/>
                  <a:gd name="T58" fmla="*/ 1 w 625"/>
                  <a:gd name="T59" fmla="*/ 1 h 1191"/>
                  <a:gd name="T60" fmla="*/ 1 w 625"/>
                  <a:gd name="T61" fmla="*/ 1 h 1191"/>
                  <a:gd name="T62" fmla="*/ 1 w 625"/>
                  <a:gd name="T63" fmla="*/ 1 h 1191"/>
                  <a:gd name="T64" fmla="*/ 1 w 625"/>
                  <a:gd name="T65" fmla="*/ 1 h 1191"/>
                  <a:gd name="T66" fmla="*/ 1 w 625"/>
                  <a:gd name="T67" fmla="*/ 1 h 1191"/>
                  <a:gd name="T68" fmla="*/ 1 w 625"/>
                  <a:gd name="T69" fmla="*/ 1 h 1191"/>
                  <a:gd name="T70" fmla="*/ 1 w 625"/>
                  <a:gd name="T71" fmla="*/ 1 h 1191"/>
                  <a:gd name="T72" fmla="*/ 1 w 625"/>
                  <a:gd name="T73" fmla="*/ 1 h 1191"/>
                  <a:gd name="T74" fmla="*/ 1 w 625"/>
                  <a:gd name="T75" fmla="*/ 1 h 1191"/>
                  <a:gd name="T76" fmla="*/ 1 w 625"/>
                  <a:gd name="T77" fmla="*/ 1 h 1191"/>
                  <a:gd name="T78" fmla="*/ 1 w 625"/>
                  <a:gd name="T79" fmla="*/ 1 h 1191"/>
                  <a:gd name="T80" fmla="*/ 1 w 625"/>
                  <a:gd name="T81" fmla="*/ 1 h 1191"/>
                  <a:gd name="T82" fmla="*/ 1 w 625"/>
                  <a:gd name="T83" fmla="*/ 1 h 1191"/>
                  <a:gd name="T84" fmla="*/ 1 w 625"/>
                  <a:gd name="T85" fmla="*/ 1 h 1191"/>
                  <a:gd name="T86" fmla="*/ 1 w 625"/>
                  <a:gd name="T87" fmla="*/ 1 h 1191"/>
                  <a:gd name="T88" fmla="*/ 1 w 625"/>
                  <a:gd name="T89" fmla="*/ 1 h 1191"/>
                  <a:gd name="T90" fmla="*/ 1 w 625"/>
                  <a:gd name="T91" fmla="*/ 1 h 1191"/>
                  <a:gd name="T92" fmla="*/ 1 w 625"/>
                  <a:gd name="T93" fmla="*/ 1 h 1191"/>
                  <a:gd name="T94" fmla="*/ 1 w 625"/>
                  <a:gd name="T95" fmla="*/ 1 h 1191"/>
                  <a:gd name="T96" fmla="*/ 1 w 625"/>
                  <a:gd name="T97" fmla="*/ 1 h 1191"/>
                  <a:gd name="T98" fmla="*/ 1 w 625"/>
                  <a:gd name="T99" fmla="*/ 1 h 1191"/>
                  <a:gd name="T100" fmla="*/ 1 w 625"/>
                  <a:gd name="T101" fmla="*/ 1 h 1191"/>
                  <a:gd name="T102" fmla="*/ 1 w 625"/>
                  <a:gd name="T103" fmla="*/ 1 h 1191"/>
                  <a:gd name="T104" fmla="*/ 1 w 625"/>
                  <a:gd name="T105" fmla="*/ 1 h 1191"/>
                  <a:gd name="T106" fmla="*/ 1 w 625"/>
                  <a:gd name="T107" fmla="*/ 1 h 1191"/>
                  <a:gd name="T108" fmla="*/ 1 w 625"/>
                  <a:gd name="T109" fmla="*/ 0 h 1191"/>
                  <a:gd name="T110" fmla="*/ 1 w 625"/>
                  <a:gd name="T111" fmla="*/ 1 h 119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25"/>
                  <a:gd name="T169" fmla="*/ 0 h 1191"/>
                  <a:gd name="T170" fmla="*/ 625 w 625"/>
                  <a:gd name="T171" fmla="*/ 1191 h 119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25" h="1191">
                    <a:moveTo>
                      <a:pt x="66" y="53"/>
                    </a:moveTo>
                    <a:lnTo>
                      <a:pt x="61" y="68"/>
                    </a:lnTo>
                    <a:lnTo>
                      <a:pt x="51" y="91"/>
                    </a:lnTo>
                    <a:lnTo>
                      <a:pt x="40" y="121"/>
                    </a:lnTo>
                    <a:lnTo>
                      <a:pt x="28" y="154"/>
                    </a:lnTo>
                    <a:lnTo>
                      <a:pt x="17" y="190"/>
                    </a:lnTo>
                    <a:lnTo>
                      <a:pt x="8" y="223"/>
                    </a:lnTo>
                    <a:lnTo>
                      <a:pt x="1" y="253"/>
                    </a:lnTo>
                    <a:lnTo>
                      <a:pt x="0" y="277"/>
                    </a:lnTo>
                    <a:lnTo>
                      <a:pt x="2" y="303"/>
                    </a:lnTo>
                    <a:lnTo>
                      <a:pt x="7" y="337"/>
                    </a:lnTo>
                    <a:lnTo>
                      <a:pt x="13" y="376"/>
                    </a:lnTo>
                    <a:lnTo>
                      <a:pt x="21" y="417"/>
                    </a:lnTo>
                    <a:lnTo>
                      <a:pt x="28" y="455"/>
                    </a:lnTo>
                    <a:lnTo>
                      <a:pt x="35" y="487"/>
                    </a:lnTo>
                    <a:lnTo>
                      <a:pt x="40" y="509"/>
                    </a:lnTo>
                    <a:lnTo>
                      <a:pt x="41" y="517"/>
                    </a:lnTo>
                    <a:lnTo>
                      <a:pt x="8" y="864"/>
                    </a:lnTo>
                    <a:lnTo>
                      <a:pt x="35" y="881"/>
                    </a:lnTo>
                    <a:lnTo>
                      <a:pt x="13" y="1191"/>
                    </a:lnTo>
                    <a:lnTo>
                      <a:pt x="480" y="1034"/>
                    </a:lnTo>
                    <a:lnTo>
                      <a:pt x="470" y="878"/>
                    </a:lnTo>
                    <a:lnTo>
                      <a:pt x="492" y="861"/>
                    </a:lnTo>
                    <a:lnTo>
                      <a:pt x="484" y="664"/>
                    </a:lnTo>
                    <a:lnTo>
                      <a:pt x="625" y="489"/>
                    </a:lnTo>
                    <a:lnTo>
                      <a:pt x="526" y="321"/>
                    </a:lnTo>
                    <a:lnTo>
                      <a:pt x="440" y="400"/>
                    </a:lnTo>
                    <a:lnTo>
                      <a:pt x="437" y="392"/>
                    </a:lnTo>
                    <a:lnTo>
                      <a:pt x="431" y="370"/>
                    </a:lnTo>
                    <a:lnTo>
                      <a:pt x="421" y="341"/>
                    </a:lnTo>
                    <a:lnTo>
                      <a:pt x="411" y="305"/>
                    </a:lnTo>
                    <a:lnTo>
                      <a:pt x="399" y="269"/>
                    </a:lnTo>
                    <a:lnTo>
                      <a:pt x="390" y="236"/>
                    </a:lnTo>
                    <a:lnTo>
                      <a:pt x="382" y="210"/>
                    </a:lnTo>
                    <a:lnTo>
                      <a:pt x="378" y="197"/>
                    </a:lnTo>
                    <a:lnTo>
                      <a:pt x="373" y="189"/>
                    </a:lnTo>
                    <a:lnTo>
                      <a:pt x="365" y="176"/>
                    </a:lnTo>
                    <a:lnTo>
                      <a:pt x="354" y="161"/>
                    </a:lnTo>
                    <a:lnTo>
                      <a:pt x="344" y="146"/>
                    </a:lnTo>
                    <a:lnTo>
                      <a:pt x="333" y="132"/>
                    </a:lnTo>
                    <a:lnTo>
                      <a:pt x="323" y="119"/>
                    </a:lnTo>
                    <a:lnTo>
                      <a:pt x="316" y="111"/>
                    </a:lnTo>
                    <a:lnTo>
                      <a:pt x="314" y="108"/>
                    </a:lnTo>
                    <a:lnTo>
                      <a:pt x="313" y="101"/>
                    </a:lnTo>
                    <a:lnTo>
                      <a:pt x="308" y="84"/>
                    </a:lnTo>
                    <a:lnTo>
                      <a:pt x="300" y="65"/>
                    </a:lnTo>
                    <a:lnTo>
                      <a:pt x="291" y="53"/>
                    </a:lnTo>
                    <a:lnTo>
                      <a:pt x="284" y="47"/>
                    </a:lnTo>
                    <a:lnTo>
                      <a:pt x="273" y="40"/>
                    </a:lnTo>
                    <a:lnTo>
                      <a:pt x="261" y="31"/>
                    </a:lnTo>
                    <a:lnTo>
                      <a:pt x="247" y="22"/>
                    </a:lnTo>
                    <a:lnTo>
                      <a:pt x="235" y="13"/>
                    </a:lnTo>
                    <a:lnTo>
                      <a:pt x="224" y="7"/>
                    </a:lnTo>
                    <a:lnTo>
                      <a:pt x="216" y="2"/>
                    </a:lnTo>
                    <a:lnTo>
                      <a:pt x="214" y="0"/>
                    </a:lnTo>
                    <a:lnTo>
                      <a:pt x="66" y="53"/>
                    </a:lnTo>
                    <a:close/>
                  </a:path>
                </a:pathLst>
              </a:custGeom>
              <a:solidFill>
                <a:srgbClr val="FFB2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5" name="Freeform 212"/>
              <p:cNvSpPr>
                <a:spLocks/>
              </p:cNvSpPr>
              <p:nvPr/>
            </p:nvSpPr>
            <p:spPr bwMode="auto">
              <a:xfrm>
                <a:off x="1791" y="3082"/>
                <a:ext cx="991" cy="258"/>
              </a:xfrm>
              <a:custGeom>
                <a:avLst/>
                <a:gdLst>
                  <a:gd name="T0" fmla="*/ 1 w 1982"/>
                  <a:gd name="T1" fmla="*/ 1 h 515"/>
                  <a:gd name="T2" fmla="*/ 1 w 1982"/>
                  <a:gd name="T3" fmla="*/ 1 h 515"/>
                  <a:gd name="T4" fmla="*/ 1 w 1982"/>
                  <a:gd name="T5" fmla="*/ 1 h 515"/>
                  <a:gd name="T6" fmla="*/ 1 w 1982"/>
                  <a:gd name="T7" fmla="*/ 1 h 515"/>
                  <a:gd name="T8" fmla="*/ 1 w 1982"/>
                  <a:gd name="T9" fmla="*/ 0 h 515"/>
                  <a:gd name="T10" fmla="*/ 0 w 1982"/>
                  <a:gd name="T11" fmla="*/ 1 h 515"/>
                  <a:gd name="T12" fmla="*/ 0 w 1982"/>
                  <a:gd name="T13" fmla="*/ 1 h 515"/>
                  <a:gd name="T14" fmla="*/ 1 w 1982"/>
                  <a:gd name="T15" fmla="*/ 1 h 5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82"/>
                  <a:gd name="T25" fmla="*/ 0 h 515"/>
                  <a:gd name="T26" fmla="*/ 1982 w 1982"/>
                  <a:gd name="T27" fmla="*/ 515 h 5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82" h="515">
                    <a:moveTo>
                      <a:pt x="1916" y="515"/>
                    </a:moveTo>
                    <a:lnTo>
                      <a:pt x="1917" y="311"/>
                    </a:lnTo>
                    <a:lnTo>
                      <a:pt x="1982" y="271"/>
                    </a:lnTo>
                    <a:lnTo>
                      <a:pt x="1982" y="137"/>
                    </a:lnTo>
                    <a:lnTo>
                      <a:pt x="546" y="0"/>
                    </a:lnTo>
                    <a:lnTo>
                      <a:pt x="0" y="204"/>
                    </a:lnTo>
                    <a:lnTo>
                      <a:pt x="0" y="515"/>
                    </a:lnTo>
                    <a:lnTo>
                      <a:pt x="1916" y="515"/>
                    </a:lnTo>
                    <a:close/>
                  </a:path>
                </a:pathLst>
              </a:custGeom>
              <a:solidFill>
                <a:srgbClr val="D38C5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" name="Freeform 213"/>
              <p:cNvSpPr>
                <a:spLocks/>
              </p:cNvSpPr>
              <p:nvPr/>
            </p:nvSpPr>
            <p:spPr bwMode="auto">
              <a:xfrm>
                <a:off x="2200" y="3165"/>
                <a:ext cx="252" cy="159"/>
              </a:xfrm>
              <a:custGeom>
                <a:avLst/>
                <a:gdLst>
                  <a:gd name="T0" fmla="*/ 1 w 504"/>
                  <a:gd name="T1" fmla="*/ 1 h 318"/>
                  <a:gd name="T2" fmla="*/ 1 w 504"/>
                  <a:gd name="T3" fmla="*/ 1 h 318"/>
                  <a:gd name="T4" fmla="*/ 1 w 504"/>
                  <a:gd name="T5" fmla="*/ 0 h 318"/>
                  <a:gd name="T6" fmla="*/ 1 w 504"/>
                  <a:gd name="T7" fmla="*/ 1 h 318"/>
                  <a:gd name="T8" fmla="*/ 1 w 504"/>
                  <a:gd name="T9" fmla="*/ 1 h 318"/>
                  <a:gd name="T10" fmla="*/ 1 w 504"/>
                  <a:gd name="T11" fmla="*/ 1 h 318"/>
                  <a:gd name="T12" fmla="*/ 1 w 504"/>
                  <a:gd name="T13" fmla="*/ 1 h 318"/>
                  <a:gd name="T14" fmla="*/ 1 w 504"/>
                  <a:gd name="T15" fmla="*/ 1 h 318"/>
                  <a:gd name="T16" fmla="*/ 1 w 504"/>
                  <a:gd name="T17" fmla="*/ 1 h 318"/>
                  <a:gd name="T18" fmla="*/ 0 w 504"/>
                  <a:gd name="T19" fmla="*/ 1 h 318"/>
                  <a:gd name="T20" fmla="*/ 1 w 504"/>
                  <a:gd name="T21" fmla="*/ 1 h 31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4"/>
                  <a:gd name="T34" fmla="*/ 0 h 318"/>
                  <a:gd name="T35" fmla="*/ 504 w 504"/>
                  <a:gd name="T36" fmla="*/ 318 h 31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4" h="318">
                    <a:moveTo>
                      <a:pt x="175" y="25"/>
                    </a:moveTo>
                    <a:lnTo>
                      <a:pt x="246" y="38"/>
                    </a:lnTo>
                    <a:lnTo>
                      <a:pt x="266" y="0"/>
                    </a:lnTo>
                    <a:lnTo>
                      <a:pt x="504" y="64"/>
                    </a:lnTo>
                    <a:lnTo>
                      <a:pt x="417" y="318"/>
                    </a:lnTo>
                    <a:lnTo>
                      <a:pt x="255" y="263"/>
                    </a:lnTo>
                    <a:lnTo>
                      <a:pt x="226" y="316"/>
                    </a:lnTo>
                    <a:lnTo>
                      <a:pt x="151" y="265"/>
                    </a:lnTo>
                    <a:lnTo>
                      <a:pt x="29" y="242"/>
                    </a:lnTo>
                    <a:lnTo>
                      <a:pt x="0" y="234"/>
                    </a:lnTo>
                    <a:lnTo>
                      <a:pt x="175" y="25"/>
                    </a:lnTo>
                    <a:close/>
                  </a:path>
                </a:pathLst>
              </a:custGeom>
              <a:solidFill>
                <a:srgbClr val="EA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7" name="Freeform 214"/>
              <p:cNvSpPr>
                <a:spLocks/>
              </p:cNvSpPr>
              <p:nvPr/>
            </p:nvSpPr>
            <p:spPr bwMode="auto">
              <a:xfrm>
                <a:off x="1992" y="3120"/>
                <a:ext cx="304" cy="209"/>
              </a:xfrm>
              <a:custGeom>
                <a:avLst/>
                <a:gdLst>
                  <a:gd name="T0" fmla="*/ 1 w 607"/>
                  <a:gd name="T1" fmla="*/ 0 h 417"/>
                  <a:gd name="T2" fmla="*/ 1 w 607"/>
                  <a:gd name="T3" fmla="*/ 1 h 417"/>
                  <a:gd name="T4" fmla="*/ 1 w 607"/>
                  <a:gd name="T5" fmla="*/ 1 h 417"/>
                  <a:gd name="T6" fmla="*/ 1 w 607"/>
                  <a:gd name="T7" fmla="*/ 1 h 417"/>
                  <a:gd name="T8" fmla="*/ 0 w 607"/>
                  <a:gd name="T9" fmla="*/ 1 h 417"/>
                  <a:gd name="T10" fmla="*/ 1 w 607"/>
                  <a:gd name="T11" fmla="*/ 1 h 417"/>
                  <a:gd name="T12" fmla="*/ 1 w 607"/>
                  <a:gd name="T13" fmla="*/ 1 h 417"/>
                  <a:gd name="T14" fmla="*/ 1 w 607"/>
                  <a:gd name="T15" fmla="*/ 1 h 417"/>
                  <a:gd name="T16" fmla="*/ 1 w 607"/>
                  <a:gd name="T17" fmla="*/ 1 h 417"/>
                  <a:gd name="T18" fmla="*/ 1 w 607"/>
                  <a:gd name="T19" fmla="*/ 1 h 417"/>
                  <a:gd name="T20" fmla="*/ 1 w 607"/>
                  <a:gd name="T21" fmla="*/ 1 h 417"/>
                  <a:gd name="T22" fmla="*/ 1 w 607"/>
                  <a:gd name="T23" fmla="*/ 1 h 417"/>
                  <a:gd name="T24" fmla="*/ 1 w 607"/>
                  <a:gd name="T25" fmla="*/ 1 h 417"/>
                  <a:gd name="T26" fmla="*/ 1 w 607"/>
                  <a:gd name="T27" fmla="*/ 1 h 417"/>
                  <a:gd name="T28" fmla="*/ 1 w 607"/>
                  <a:gd name="T29" fmla="*/ 1 h 417"/>
                  <a:gd name="T30" fmla="*/ 1 w 607"/>
                  <a:gd name="T31" fmla="*/ 1 h 417"/>
                  <a:gd name="T32" fmla="*/ 1 w 607"/>
                  <a:gd name="T33" fmla="*/ 1 h 417"/>
                  <a:gd name="T34" fmla="*/ 1 w 607"/>
                  <a:gd name="T35" fmla="*/ 0 h 4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07"/>
                  <a:gd name="T55" fmla="*/ 0 h 417"/>
                  <a:gd name="T56" fmla="*/ 607 w 607"/>
                  <a:gd name="T57" fmla="*/ 417 h 4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07" h="417">
                    <a:moveTo>
                      <a:pt x="299" y="0"/>
                    </a:moveTo>
                    <a:lnTo>
                      <a:pt x="11" y="203"/>
                    </a:lnTo>
                    <a:lnTo>
                      <a:pt x="8" y="211"/>
                    </a:lnTo>
                    <a:lnTo>
                      <a:pt x="4" y="229"/>
                    </a:lnTo>
                    <a:lnTo>
                      <a:pt x="0" y="251"/>
                    </a:lnTo>
                    <a:lnTo>
                      <a:pt x="2" y="266"/>
                    </a:lnTo>
                    <a:lnTo>
                      <a:pt x="6" y="271"/>
                    </a:lnTo>
                    <a:lnTo>
                      <a:pt x="12" y="276"/>
                    </a:lnTo>
                    <a:lnTo>
                      <a:pt x="19" y="281"/>
                    </a:lnTo>
                    <a:lnTo>
                      <a:pt x="24" y="287"/>
                    </a:lnTo>
                    <a:lnTo>
                      <a:pt x="30" y="291"/>
                    </a:lnTo>
                    <a:lnTo>
                      <a:pt x="36" y="295"/>
                    </a:lnTo>
                    <a:lnTo>
                      <a:pt x="39" y="297"/>
                    </a:lnTo>
                    <a:lnTo>
                      <a:pt x="40" y="298"/>
                    </a:lnTo>
                    <a:lnTo>
                      <a:pt x="347" y="417"/>
                    </a:lnTo>
                    <a:lnTo>
                      <a:pt x="599" y="169"/>
                    </a:lnTo>
                    <a:lnTo>
                      <a:pt x="607" y="82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DD19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" name="Freeform 215"/>
              <p:cNvSpPr>
                <a:spLocks/>
              </p:cNvSpPr>
              <p:nvPr/>
            </p:nvSpPr>
            <p:spPr bwMode="auto">
              <a:xfrm>
                <a:off x="2773" y="2940"/>
                <a:ext cx="103" cy="109"/>
              </a:xfrm>
              <a:custGeom>
                <a:avLst/>
                <a:gdLst>
                  <a:gd name="T0" fmla="*/ 0 w 206"/>
                  <a:gd name="T1" fmla="*/ 1 h 217"/>
                  <a:gd name="T2" fmla="*/ 1 w 206"/>
                  <a:gd name="T3" fmla="*/ 1 h 217"/>
                  <a:gd name="T4" fmla="*/ 1 w 206"/>
                  <a:gd name="T5" fmla="*/ 1 h 217"/>
                  <a:gd name="T6" fmla="*/ 1 w 206"/>
                  <a:gd name="T7" fmla="*/ 1 h 217"/>
                  <a:gd name="T8" fmla="*/ 1 w 206"/>
                  <a:gd name="T9" fmla="*/ 1 h 217"/>
                  <a:gd name="T10" fmla="*/ 1 w 206"/>
                  <a:gd name="T11" fmla="*/ 1 h 217"/>
                  <a:gd name="T12" fmla="*/ 1 w 206"/>
                  <a:gd name="T13" fmla="*/ 1 h 217"/>
                  <a:gd name="T14" fmla="*/ 1 w 206"/>
                  <a:gd name="T15" fmla="*/ 1 h 217"/>
                  <a:gd name="T16" fmla="*/ 1 w 206"/>
                  <a:gd name="T17" fmla="*/ 1 h 217"/>
                  <a:gd name="T18" fmla="*/ 1 w 206"/>
                  <a:gd name="T19" fmla="*/ 1 h 217"/>
                  <a:gd name="T20" fmla="*/ 1 w 206"/>
                  <a:gd name="T21" fmla="*/ 1 h 217"/>
                  <a:gd name="T22" fmla="*/ 1 w 206"/>
                  <a:gd name="T23" fmla="*/ 1 h 217"/>
                  <a:gd name="T24" fmla="*/ 1 w 206"/>
                  <a:gd name="T25" fmla="*/ 1 h 217"/>
                  <a:gd name="T26" fmla="*/ 1 w 206"/>
                  <a:gd name="T27" fmla="*/ 1 h 217"/>
                  <a:gd name="T28" fmla="*/ 1 w 206"/>
                  <a:gd name="T29" fmla="*/ 1 h 217"/>
                  <a:gd name="T30" fmla="*/ 1 w 206"/>
                  <a:gd name="T31" fmla="*/ 1 h 217"/>
                  <a:gd name="T32" fmla="*/ 1 w 206"/>
                  <a:gd name="T33" fmla="*/ 1 h 217"/>
                  <a:gd name="T34" fmla="*/ 1 w 206"/>
                  <a:gd name="T35" fmla="*/ 1 h 217"/>
                  <a:gd name="T36" fmla="*/ 1 w 206"/>
                  <a:gd name="T37" fmla="*/ 1 h 217"/>
                  <a:gd name="T38" fmla="*/ 1 w 206"/>
                  <a:gd name="T39" fmla="*/ 1 h 217"/>
                  <a:gd name="T40" fmla="*/ 1 w 206"/>
                  <a:gd name="T41" fmla="*/ 0 h 217"/>
                  <a:gd name="T42" fmla="*/ 1 w 206"/>
                  <a:gd name="T43" fmla="*/ 1 h 217"/>
                  <a:gd name="T44" fmla="*/ 0 w 206"/>
                  <a:gd name="T45" fmla="*/ 1 h 2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6"/>
                  <a:gd name="T70" fmla="*/ 0 h 217"/>
                  <a:gd name="T71" fmla="*/ 206 w 206"/>
                  <a:gd name="T72" fmla="*/ 217 h 2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6" h="217">
                    <a:moveTo>
                      <a:pt x="0" y="217"/>
                    </a:moveTo>
                    <a:lnTo>
                      <a:pt x="5" y="217"/>
                    </a:lnTo>
                    <a:lnTo>
                      <a:pt x="23" y="216"/>
                    </a:lnTo>
                    <a:lnTo>
                      <a:pt x="47" y="214"/>
                    </a:lnTo>
                    <a:lnTo>
                      <a:pt x="76" y="211"/>
                    </a:lnTo>
                    <a:lnTo>
                      <a:pt x="104" y="209"/>
                    </a:lnTo>
                    <a:lnTo>
                      <a:pt x="132" y="206"/>
                    </a:lnTo>
                    <a:lnTo>
                      <a:pt x="154" y="203"/>
                    </a:lnTo>
                    <a:lnTo>
                      <a:pt x="167" y="200"/>
                    </a:lnTo>
                    <a:lnTo>
                      <a:pt x="174" y="196"/>
                    </a:lnTo>
                    <a:lnTo>
                      <a:pt x="180" y="192"/>
                    </a:lnTo>
                    <a:lnTo>
                      <a:pt x="186" y="186"/>
                    </a:lnTo>
                    <a:lnTo>
                      <a:pt x="191" y="180"/>
                    </a:lnTo>
                    <a:lnTo>
                      <a:pt x="194" y="173"/>
                    </a:lnTo>
                    <a:lnTo>
                      <a:pt x="198" y="168"/>
                    </a:lnTo>
                    <a:lnTo>
                      <a:pt x="201" y="161"/>
                    </a:lnTo>
                    <a:lnTo>
                      <a:pt x="205" y="154"/>
                    </a:lnTo>
                    <a:lnTo>
                      <a:pt x="206" y="123"/>
                    </a:lnTo>
                    <a:lnTo>
                      <a:pt x="199" y="71"/>
                    </a:lnTo>
                    <a:lnTo>
                      <a:pt x="191" y="21"/>
                    </a:lnTo>
                    <a:lnTo>
                      <a:pt x="187" y="0"/>
                    </a:lnTo>
                    <a:lnTo>
                      <a:pt x="42" y="58"/>
                    </a:lnTo>
                    <a:lnTo>
                      <a:pt x="0" y="217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9" name="Freeform 216"/>
              <p:cNvSpPr>
                <a:spLocks/>
              </p:cNvSpPr>
              <p:nvPr/>
            </p:nvSpPr>
            <p:spPr bwMode="auto">
              <a:xfrm>
                <a:off x="2535" y="2845"/>
                <a:ext cx="349" cy="303"/>
              </a:xfrm>
              <a:custGeom>
                <a:avLst/>
                <a:gdLst>
                  <a:gd name="T0" fmla="*/ 1 w 698"/>
                  <a:gd name="T1" fmla="*/ 0 h 607"/>
                  <a:gd name="T2" fmla="*/ 1 w 698"/>
                  <a:gd name="T3" fmla="*/ 0 h 607"/>
                  <a:gd name="T4" fmla="*/ 1 w 698"/>
                  <a:gd name="T5" fmla="*/ 0 h 607"/>
                  <a:gd name="T6" fmla="*/ 1 w 698"/>
                  <a:gd name="T7" fmla="*/ 0 h 607"/>
                  <a:gd name="T8" fmla="*/ 1 w 698"/>
                  <a:gd name="T9" fmla="*/ 0 h 607"/>
                  <a:gd name="T10" fmla="*/ 1 w 698"/>
                  <a:gd name="T11" fmla="*/ 0 h 607"/>
                  <a:gd name="T12" fmla="*/ 1 w 698"/>
                  <a:gd name="T13" fmla="*/ 0 h 607"/>
                  <a:gd name="T14" fmla="*/ 1 w 698"/>
                  <a:gd name="T15" fmla="*/ 0 h 607"/>
                  <a:gd name="T16" fmla="*/ 0 w 698"/>
                  <a:gd name="T17" fmla="*/ 0 h 607"/>
                  <a:gd name="T18" fmla="*/ 1 w 698"/>
                  <a:gd name="T19" fmla="*/ 0 h 607"/>
                  <a:gd name="T20" fmla="*/ 1 w 698"/>
                  <a:gd name="T21" fmla="*/ 0 h 607"/>
                  <a:gd name="T22" fmla="*/ 1 w 698"/>
                  <a:gd name="T23" fmla="*/ 0 h 607"/>
                  <a:gd name="T24" fmla="*/ 1 w 698"/>
                  <a:gd name="T25" fmla="*/ 0 h 607"/>
                  <a:gd name="T26" fmla="*/ 1 w 698"/>
                  <a:gd name="T27" fmla="*/ 0 h 607"/>
                  <a:gd name="T28" fmla="*/ 1 w 698"/>
                  <a:gd name="T29" fmla="*/ 0 h 607"/>
                  <a:gd name="T30" fmla="*/ 1 w 698"/>
                  <a:gd name="T31" fmla="*/ 0 h 607"/>
                  <a:gd name="T32" fmla="*/ 1 w 698"/>
                  <a:gd name="T33" fmla="*/ 0 h 607"/>
                  <a:gd name="T34" fmla="*/ 1 w 698"/>
                  <a:gd name="T35" fmla="*/ 0 h 607"/>
                  <a:gd name="T36" fmla="*/ 1 w 698"/>
                  <a:gd name="T37" fmla="*/ 0 h 607"/>
                  <a:gd name="T38" fmla="*/ 1 w 698"/>
                  <a:gd name="T39" fmla="*/ 0 h 607"/>
                  <a:gd name="T40" fmla="*/ 1 w 698"/>
                  <a:gd name="T41" fmla="*/ 0 h 607"/>
                  <a:gd name="T42" fmla="*/ 1 w 698"/>
                  <a:gd name="T43" fmla="*/ 0 h 607"/>
                  <a:gd name="T44" fmla="*/ 1 w 698"/>
                  <a:gd name="T45" fmla="*/ 0 h 607"/>
                  <a:gd name="T46" fmla="*/ 1 w 698"/>
                  <a:gd name="T47" fmla="*/ 0 h 607"/>
                  <a:gd name="T48" fmla="*/ 1 w 698"/>
                  <a:gd name="T49" fmla="*/ 0 h 607"/>
                  <a:gd name="T50" fmla="*/ 1 w 698"/>
                  <a:gd name="T51" fmla="*/ 0 h 607"/>
                  <a:gd name="T52" fmla="*/ 1 w 698"/>
                  <a:gd name="T53" fmla="*/ 0 h 607"/>
                  <a:gd name="T54" fmla="*/ 1 w 698"/>
                  <a:gd name="T55" fmla="*/ 0 h 607"/>
                  <a:gd name="T56" fmla="*/ 1 w 698"/>
                  <a:gd name="T57" fmla="*/ 0 h 607"/>
                  <a:gd name="T58" fmla="*/ 1 w 698"/>
                  <a:gd name="T59" fmla="*/ 0 h 607"/>
                  <a:gd name="T60" fmla="*/ 1 w 698"/>
                  <a:gd name="T61" fmla="*/ 0 h 607"/>
                  <a:gd name="T62" fmla="*/ 1 w 698"/>
                  <a:gd name="T63" fmla="*/ 0 h 607"/>
                  <a:gd name="T64" fmla="*/ 1 w 698"/>
                  <a:gd name="T65" fmla="*/ 0 h 607"/>
                  <a:gd name="T66" fmla="*/ 1 w 698"/>
                  <a:gd name="T67" fmla="*/ 0 h 607"/>
                  <a:gd name="T68" fmla="*/ 1 w 698"/>
                  <a:gd name="T69" fmla="*/ 0 h 607"/>
                  <a:gd name="T70" fmla="*/ 1 w 698"/>
                  <a:gd name="T71" fmla="*/ 0 h 607"/>
                  <a:gd name="T72" fmla="*/ 1 w 698"/>
                  <a:gd name="T73" fmla="*/ 0 h 607"/>
                  <a:gd name="T74" fmla="*/ 1 w 698"/>
                  <a:gd name="T75" fmla="*/ 0 h 607"/>
                  <a:gd name="T76" fmla="*/ 1 w 698"/>
                  <a:gd name="T77" fmla="*/ 0 h 607"/>
                  <a:gd name="T78" fmla="*/ 1 w 698"/>
                  <a:gd name="T79" fmla="*/ 0 h 607"/>
                  <a:gd name="T80" fmla="*/ 1 w 698"/>
                  <a:gd name="T81" fmla="*/ 0 h 607"/>
                  <a:gd name="T82" fmla="*/ 1 w 698"/>
                  <a:gd name="T83" fmla="*/ 0 h 607"/>
                  <a:gd name="T84" fmla="*/ 1 w 698"/>
                  <a:gd name="T85" fmla="*/ 0 h 607"/>
                  <a:gd name="T86" fmla="*/ 1 w 698"/>
                  <a:gd name="T87" fmla="*/ 0 h 607"/>
                  <a:gd name="T88" fmla="*/ 1 w 698"/>
                  <a:gd name="T89" fmla="*/ 0 h 607"/>
                  <a:gd name="T90" fmla="*/ 1 w 698"/>
                  <a:gd name="T91" fmla="*/ 0 h 607"/>
                  <a:gd name="T92" fmla="*/ 1 w 698"/>
                  <a:gd name="T93" fmla="*/ 0 h 607"/>
                  <a:gd name="T94" fmla="*/ 1 w 698"/>
                  <a:gd name="T95" fmla="*/ 0 h 607"/>
                  <a:gd name="T96" fmla="*/ 1 w 698"/>
                  <a:gd name="T97" fmla="*/ 0 h 607"/>
                  <a:gd name="T98" fmla="*/ 1 w 698"/>
                  <a:gd name="T99" fmla="*/ 0 h 607"/>
                  <a:gd name="T100" fmla="*/ 1 w 698"/>
                  <a:gd name="T101" fmla="*/ 0 h 607"/>
                  <a:gd name="T102" fmla="*/ 1 w 698"/>
                  <a:gd name="T103" fmla="*/ 0 h 607"/>
                  <a:gd name="T104" fmla="*/ 1 w 698"/>
                  <a:gd name="T105" fmla="*/ 0 h 607"/>
                  <a:gd name="T106" fmla="*/ 1 w 698"/>
                  <a:gd name="T107" fmla="*/ 0 h 607"/>
                  <a:gd name="T108" fmla="*/ 1 w 698"/>
                  <a:gd name="T109" fmla="*/ 0 h 607"/>
                  <a:gd name="T110" fmla="*/ 1 w 698"/>
                  <a:gd name="T111" fmla="*/ 0 h 607"/>
                  <a:gd name="T112" fmla="*/ 1 w 698"/>
                  <a:gd name="T113" fmla="*/ 0 h 607"/>
                  <a:gd name="T114" fmla="*/ 1 w 698"/>
                  <a:gd name="T115" fmla="*/ 0 h 607"/>
                  <a:gd name="T116" fmla="*/ 1 w 698"/>
                  <a:gd name="T117" fmla="*/ 0 h 607"/>
                  <a:gd name="T118" fmla="*/ 1 w 698"/>
                  <a:gd name="T119" fmla="*/ 0 h 60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98"/>
                  <a:gd name="T181" fmla="*/ 0 h 607"/>
                  <a:gd name="T182" fmla="*/ 698 w 698"/>
                  <a:gd name="T183" fmla="*/ 607 h 60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98" h="607">
                    <a:moveTo>
                      <a:pt x="53" y="174"/>
                    </a:moveTo>
                    <a:lnTo>
                      <a:pt x="50" y="179"/>
                    </a:lnTo>
                    <a:lnTo>
                      <a:pt x="45" y="193"/>
                    </a:lnTo>
                    <a:lnTo>
                      <a:pt x="35" y="211"/>
                    </a:lnTo>
                    <a:lnTo>
                      <a:pt x="26" y="233"/>
                    </a:lnTo>
                    <a:lnTo>
                      <a:pt x="17" y="256"/>
                    </a:lnTo>
                    <a:lnTo>
                      <a:pt x="8" y="277"/>
                    </a:lnTo>
                    <a:lnTo>
                      <a:pt x="2" y="293"/>
                    </a:lnTo>
                    <a:lnTo>
                      <a:pt x="0" y="302"/>
                    </a:lnTo>
                    <a:lnTo>
                      <a:pt x="1" y="319"/>
                    </a:lnTo>
                    <a:lnTo>
                      <a:pt x="7" y="347"/>
                    </a:lnTo>
                    <a:lnTo>
                      <a:pt x="15" y="376"/>
                    </a:lnTo>
                    <a:lnTo>
                      <a:pt x="25" y="397"/>
                    </a:lnTo>
                    <a:lnTo>
                      <a:pt x="35" y="415"/>
                    </a:lnTo>
                    <a:lnTo>
                      <a:pt x="41" y="439"/>
                    </a:lnTo>
                    <a:lnTo>
                      <a:pt x="45" y="463"/>
                    </a:lnTo>
                    <a:lnTo>
                      <a:pt x="47" y="485"/>
                    </a:lnTo>
                    <a:lnTo>
                      <a:pt x="50" y="504"/>
                    </a:lnTo>
                    <a:lnTo>
                      <a:pt x="56" y="521"/>
                    </a:lnTo>
                    <a:lnTo>
                      <a:pt x="62" y="536"/>
                    </a:lnTo>
                    <a:lnTo>
                      <a:pt x="69" y="549"/>
                    </a:lnTo>
                    <a:lnTo>
                      <a:pt x="76" y="559"/>
                    </a:lnTo>
                    <a:lnTo>
                      <a:pt x="81" y="566"/>
                    </a:lnTo>
                    <a:lnTo>
                      <a:pt x="85" y="572"/>
                    </a:lnTo>
                    <a:lnTo>
                      <a:pt x="86" y="573"/>
                    </a:lnTo>
                    <a:lnTo>
                      <a:pt x="452" y="607"/>
                    </a:lnTo>
                    <a:lnTo>
                      <a:pt x="497" y="391"/>
                    </a:lnTo>
                    <a:lnTo>
                      <a:pt x="497" y="390"/>
                    </a:lnTo>
                    <a:lnTo>
                      <a:pt x="499" y="385"/>
                    </a:lnTo>
                    <a:lnTo>
                      <a:pt x="500" y="379"/>
                    </a:lnTo>
                    <a:lnTo>
                      <a:pt x="504" y="371"/>
                    </a:lnTo>
                    <a:lnTo>
                      <a:pt x="510" y="363"/>
                    </a:lnTo>
                    <a:lnTo>
                      <a:pt x="519" y="354"/>
                    </a:lnTo>
                    <a:lnTo>
                      <a:pt x="532" y="346"/>
                    </a:lnTo>
                    <a:lnTo>
                      <a:pt x="549" y="338"/>
                    </a:lnTo>
                    <a:lnTo>
                      <a:pt x="568" y="330"/>
                    </a:lnTo>
                    <a:lnTo>
                      <a:pt x="585" y="321"/>
                    </a:lnTo>
                    <a:lnTo>
                      <a:pt x="600" y="310"/>
                    </a:lnTo>
                    <a:lnTo>
                      <a:pt x="613" y="300"/>
                    </a:lnTo>
                    <a:lnTo>
                      <a:pt x="625" y="288"/>
                    </a:lnTo>
                    <a:lnTo>
                      <a:pt x="637" y="277"/>
                    </a:lnTo>
                    <a:lnTo>
                      <a:pt x="648" y="264"/>
                    </a:lnTo>
                    <a:lnTo>
                      <a:pt x="659" y="251"/>
                    </a:lnTo>
                    <a:lnTo>
                      <a:pt x="668" y="239"/>
                    </a:lnTo>
                    <a:lnTo>
                      <a:pt x="677" y="225"/>
                    </a:lnTo>
                    <a:lnTo>
                      <a:pt x="684" y="210"/>
                    </a:lnTo>
                    <a:lnTo>
                      <a:pt x="689" y="195"/>
                    </a:lnTo>
                    <a:lnTo>
                      <a:pt x="693" y="181"/>
                    </a:lnTo>
                    <a:lnTo>
                      <a:pt x="696" y="167"/>
                    </a:lnTo>
                    <a:lnTo>
                      <a:pt x="698" y="154"/>
                    </a:lnTo>
                    <a:lnTo>
                      <a:pt x="698" y="142"/>
                    </a:lnTo>
                    <a:lnTo>
                      <a:pt x="696" y="127"/>
                    </a:lnTo>
                    <a:lnTo>
                      <a:pt x="690" y="107"/>
                    </a:lnTo>
                    <a:lnTo>
                      <a:pt x="683" y="84"/>
                    </a:lnTo>
                    <a:lnTo>
                      <a:pt x="675" y="60"/>
                    </a:lnTo>
                    <a:lnTo>
                      <a:pt x="667" y="37"/>
                    </a:lnTo>
                    <a:lnTo>
                      <a:pt x="660" y="19"/>
                    </a:lnTo>
                    <a:lnTo>
                      <a:pt x="655" y="5"/>
                    </a:lnTo>
                    <a:lnTo>
                      <a:pt x="653" y="0"/>
                    </a:lnTo>
                    <a:lnTo>
                      <a:pt x="53" y="174"/>
                    </a:lnTo>
                    <a:close/>
                  </a:path>
                </a:pathLst>
              </a:custGeom>
              <a:solidFill>
                <a:srgbClr val="6675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Freeform 217"/>
              <p:cNvSpPr>
                <a:spLocks/>
              </p:cNvSpPr>
              <p:nvPr/>
            </p:nvSpPr>
            <p:spPr bwMode="auto">
              <a:xfrm>
                <a:off x="2519" y="2796"/>
                <a:ext cx="340" cy="141"/>
              </a:xfrm>
              <a:custGeom>
                <a:avLst/>
                <a:gdLst>
                  <a:gd name="T0" fmla="*/ 1 w 678"/>
                  <a:gd name="T1" fmla="*/ 1 h 282"/>
                  <a:gd name="T2" fmla="*/ 1 w 678"/>
                  <a:gd name="T3" fmla="*/ 1 h 282"/>
                  <a:gd name="T4" fmla="*/ 1 w 678"/>
                  <a:gd name="T5" fmla="*/ 1 h 282"/>
                  <a:gd name="T6" fmla="*/ 1 w 678"/>
                  <a:gd name="T7" fmla="*/ 1 h 282"/>
                  <a:gd name="T8" fmla="*/ 1 w 678"/>
                  <a:gd name="T9" fmla="*/ 1 h 282"/>
                  <a:gd name="T10" fmla="*/ 1 w 678"/>
                  <a:gd name="T11" fmla="*/ 1 h 282"/>
                  <a:gd name="T12" fmla="*/ 1 w 678"/>
                  <a:gd name="T13" fmla="*/ 1 h 282"/>
                  <a:gd name="T14" fmla="*/ 1 w 678"/>
                  <a:gd name="T15" fmla="*/ 1 h 282"/>
                  <a:gd name="T16" fmla="*/ 0 w 678"/>
                  <a:gd name="T17" fmla="*/ 1 h 282"/>
                  <a:gd name="T18" fmla="*/ 1 w 678"/>
                  <a:gd name="T19" fmla="*/ 1 h 282"/>
                  <a:gd name="T20" fmla="*/ 1 w 678"/>
                  <a:gd name="T21" fmla="*/ 1 h 282"/>
                  <a:gd name="T22" fmla="*/ 1 w 678"/>
                  <a:gd name="T23" fmla="*/ 1 h 282"/>
                  <a:gd name="T24" fmla="*/ 1 w 678"/>
                  <a:gd name="T25" fmla="*/ 1 h 282"/>
                  <a:gd name="T26" fmla="*/ 1 w 678"/>
                  <a:gd name="T27" fmla="*/ 1 h 282"/>
                  <a:gd name="T28" fmla="*/ 1 w 678"/>
                  <a:gd name="T29" fmla="*/ 1 h 282"/>
                  <a:gd name="T30" fmla="*/ 1 w 678"/>
                  <a:gd name="T31" fmla="*/ 1 h 282"/>
                  <a:gd name="T32" fmla="*/ 1 w 678"/>
                  <a:gd name="T33" fmla="*/ 1 h 282"/>
                  <a:gd name="T34" fmla="*/ 1 w 678"/>
                  <a:gd name="T35" fmla="*/ 1 h 282"/>
                  <a:gd name="T36" fmla="*/ 1 w 678"/>
                  <a:gd name="T37" fmla="*/ 1 h 282"/>
                  <a:gd name="T38" fmla="*/ 1 w 678"/>
                  <a:gd name="T39" fmla="*/ 1 h 282"/>
                  <a:gd name="T40" fmla="*/ 1 w 678"/>
                  <a:gd name="T41" fmla="*/ 1 h 282"/>
                  <a:gd name="T42" fmla="*/ 1 w 678"/>
                  <a:gd name="T43" fmla="*/ 1 h 282"/>
                  <a:gd name="T44" fmla="*/ 1 w 678"/>
                  <a:gd name="T45" fmla="*/ 1 h 282"/>
                  <a:gd name="T46" fmla="*/ 1 w 678"/>
                  <a:gd name="T47" fmla="*/ 1 h 282"/>
                  <a:gd name="T48" fmla="*/ 1 w 678"/>
                  <a:gd name="T49" fmla="*/ 1 h 282"/>
                  <a:gd name="T50" fmla="*/ 1 w 678"/>
                  <a:gd name="T51" fmla="*/ 1 h 282"/>
                  <a:gd name="T52" fmla="*/ 1 w 678"/>
                  <a:gd name="T53" fmla="*/ 1 h 282"/>
                  <a:gd name="T54" fmla="*/ 1 w 678"/>
                  <a:gd name="T55" fmla="*/ 1 h 282"/>
                  <a:gd name="T56" fmla="*/ 1 w 678"/>
                  <a:gd name="T57" fmla="*/ 1 h 282"/>
                  <a:gd name="T58" fmla="*/ 1 w 678"/>
                  <a:gd name="T59" fmla="*/ 1 h 282"/>
                  <a:gd name="T60" fmla="*/ 1 w 678"/>
                  <a:gd name="T61" fmla="*/ 1 h 282"/>
                  <a:gd name="T62" fmla="*/ 1 w 678"/>
                  <a:gd name="T63" fmla="*/ 1 h 282"/>
                  <a:gd name="T64" fmla="*/ 1 w 678"/>
                  <a:gd name="T65" fmla="*/ 1 h 282"/>
                  <a:gd name="T66" fmla="*/ 1 w 678"/>
                  <a:gd name="T67" fmla="*/ 1 h 282"/>
                  <a:gd name="T68" fmla="*/ 1 w 678"/>
                  <a:gd name="T69" fmla="*/ 1 h 282"/>
                  <a:gd name="T70" fmla="*/ 1 w 678"/>
                  <a:gd name="T71" fmla="*/ 1 h 282"/>
                  <a:gd name="T72" fmla="*/ 1 w 678"/>
                  <a:gd name="T73" fmla="*/ 1 h 282"/>
                  <a:gd name="T74" fmla="*/ 1 w 678"/>
                  <a:gd name="T75" fmla="*/ 1 h 282"/>
                  <a:gd name="T76" fmla="*/ 1 w 678"/>
                  <a:gd name="T77" fmla="*/ 1 h 282"/>
                  <a:gd name="T78" fmla="*/ 1 w 678"/>
                  <a:gd name="T79" fmla="*/ 1 h 282"/>
                  <a:gd name="T80" fmla="*/ 1 w 678"/>
                  <a:gd name="T81" fmla="*/ 1 h 282"/>
                  <a:gd name="T82" fmla="*/ 1 w 678"/>
                  <a:gd name="T83" fmla="*/ 1 h 282"/>
                  <a:gd name="T84" fmla="*/ 1 w 678"/>
                  <a:gd name="T85" fmla="*/ 1 h 282"/>
                  <a:gd name="T86" fmla="*/ 1 w 678"/>
                  <a:gd name="T87" fmla="*/ 1 h 282"/>
                  <a:gd name="T88" fmla="*/ 1 w 678"/>
                  <a:gd name="T89" fmla="*/ 1 h 282"/>
                  <a:gd name="T90" fmla="*/ 1 w 678"/>
                  <a:gd name="T91" fmla="*/ 1 h 282"/>
                  <a:gd name="T92" fmla="*/ 1 w 678"/>
                  <a:gd name="T93" fmla="*/ 1 h 282"/>
                  <a:gd name="T94" fmla="*/ 1 w 678"/>
                  <a:gd name="T95" fmla="*/ 1 h 282"/>
                  <a:gd name="T96" fmla="*/ 1 w 678"/>
                  <a:gd name="T97" fmla="*/ 1 h 282"/>
                  <a:gd name="T98" fmla="*/ 1 w 678"/>
                  <a:gd name="T99" fmla="*/ 0 h 282"/>
                  <a:gd name="T100" fmla="*/ 1 w 678"/>
                  <a:gd name="T101" fmla="*/ 1 h 28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8"/>
                  <a:gd name="T154" fmla="*/ 0 h 282"/>
                  <a:gd name="T155" fmla="*/ 678 w 678"/>
                  <a:gd name="T156" fmla="*/ 282 h 28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8" h="282">
                    <a:moveTo>
                      <a:pt x="111" y="38"/>
                    </a:moveTo>
                    <a:lnTo>
                      <a:pt x="101" y="47"/>
                    </a:lnTo>
                    <a:lnTo>
                      <a:pt x="85" y="61"/>
                    </a:lnTo>
                    <a:lnTo>
                      <a:pt x="66" y="78"/>
                    </a:lnTo>
                    <a:lnTo>
                      <a:pt x="48" y="96"/>
                    </a:lnTo>
                    <a:lnTo>
                      <a:pt x="29" y="116"/>
                    </a:lnTo>
                    <a:lnTo>
                      <a:pt x="14" y="133"/>
                    </a:lnTo>
                    <a:lnTo>
                      <a:pt x="3" y="148"/>
                    </a:lnTo>
                    <a:lnTo>
                      <a:pt x="0" y="159"/>
                    </a:lnTo>
                    <a:lnTo>
                      <a:pt x="2" y="180"/>
                    </a:lnTo>
                    <a:lnTo>
                      <a:pt x="9" y="208"/>
                    </a:lnTo>
                    <a:lnTo>
                      <a:pt x="18" y="233"/>
                    </a:lnTo>
                    <a:lnTo>
                      <a:pt x="28" y="251"/>
                    </a:lnTo>
                    <a:lnTo>
                      <a:pt x="35" y="255"/>
                    </a:lnTo>
                    <a:lnTo>
                      <a:pt x="44" y="261"/>
                    </a:lnTo>
                    <a:lnTo>
                      <a:pt x="55" y="266"/>
                    </a:lnTo>
                    <a:lnTo>
                      <a:pt x="66" y="270"/>
                    </a:lnTo>
                    <a:lnTo>
                      <a:pt x="78" y="274"/>
                    </a:lnTo>
                    <a:lnTo>
                      <a:pt x="86" y="277"/>
                    </a:lnTo>
                    <a:lnTo>
                      <a:pt x="93" y="278"/>
                    </a:lnTo>
                    <a:lnTo>
                      <a:pt x="95" y="279"/>
                    </a:lnTo>
                    <a:lnTo>
                      <a:pt x="100" y="279"/>
                    </a:lnTo>
                    <a:lnTo>
                      <a:pt x="115" y="279"/>
                    </a:lnTo>
                    <a:lnTo>
                      <a:pt x="138" y="279"/>
                    </a:lnTo>
                    <a:lnTo>
                      <a:pt x="167" y="281"/>
                    </a:lnTo>
                    <a:lnTo>
                      <a:pt x="202" y="281"/>
                    </a:lnTo>
                    <a:lnTo>
                      <a:pt x="241" y="281"/>
                    </a:lnTo>
                    <a:lnTo>
                      <a:pt x="284" y="281"/>
                    </a:lnTo>
                    <a:lnTo>
                      <a:pt x="328" y="281"/>
                    </a:lnTo>
                    <a:lnTo>
                      <a:pt x="373" y="282"/>
                    </a:lnTo>
                    <a:lnTo>
                      <a:pt x="415" y="282"/>
                    </a:lnTo>
                    <a:lnTo>
                      <a:pt x="457" y="282"/>
                    </a:lnTo>
                    <a:lnTo>
                      <a:pt x="495" y="282"/>
                    </a:lnTo>
                    <a:lnTo>
                      <a:pt x="528" y="281"/>
                    </a:lnTo>
                    <a:lnTo>
                      <a:pt x="555" y="281"/>
                    </a:lnTo>
                    <a:lnTo>
                      <a:pt x="575" y="281"/>
                    </a:lnTo>
                    <a:lnTo>
                      <a:pt x="586" y="279"/>
                    </a:lnTo>
                    <a:lnTo>
                      <a:pt x="598" y="277"/>
                    </a:lnTo>
                    <a:lnTo>
                      <a:pt x="608" y="275"/>
                    </a:lnTo>
                    <a:lnTo>
                      <a:pt x="616" y="271"/>
                    </a:lnTo>
                    <a:lnTo>
                      <a:pt x="624" y="268"/>
                    </a:lnTo>
                    <a:lnTo>
                      <a:pt x="631" y="263"/>
                    </a:lnTo>
                    <a:lnTo>
                      <a:pt x="637" y="258"/>
                    </a:lnTo>
                    <a:lnTo>
                      <a:pt x="644" y="252"/>
                    </a:lnTo>
                    <a:lnTo>
                      <a:pt x="649" y="246"/>
                    </a:lnTo>
                    <a:lnTo>
                      <a:pt x="661" y="209"/>
                    </a:lnTo>
                    <a:lnTo>
                      <a:pt x="670" y="142"/>
                    </a:lnTo>
                    <a:lnTo>
                      <a:pt x="676" y="79"/>
                    </a:lnTo>
                    <a:lnTo>
                      <a:pt x="678" y="50"/>
                    </a:lnTo>
                    <a:lnTo>
                      <a:pt x="291" y="0"/>
                    </a:lnTo>
                    <a:lnTo>
                      <a:pt x="111" y="38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1" name="Freeform 218"/>
              <p:cNvSpPr>
                <a:spLocks/>
              </p:cNvSpPr>
              <p:nvPr/>
            </p:nvSpPr>
            <p:spPr bwMode="auto">
              <a:xfrm>
                <a:off x="2613" y="2799"/>
                <a:ext cx="146" cy="88"/>
              </a:xfrm>
              <a:custGeom>
                <a:avLst/>
                <a:gdLst>
                  <a:gd name="T0" fmla="*/ 1 w 292"/>
                  <a:gd name="T1" fmla="*/ 0 h 178"/>
                  <a:gd name="T2" fmla="*/ 0 w 292"/>
                  <a:gd name="T3" fmla="*/ 0 h 178"/>
                  <a:gd name="T4" fmla="*/ 1 w 292"/>
                  <a:gd name="T5" fmla="*/ 0 h 178"/>
                  <a:gd name="T6" fmla="*/ 1 w 292"/>
                  <a:gd name="T7" fmla="*/ 0 h 178"/>
                  <a:gd name="T8" fmla="*/ 1 w 292"/>
                  <a:gd name="T9" fmla="*/ 0 h 178"/>
                  <a:gd name="T10" fmla="*/ 1 w 292"/>
                  <a:gd name="T11" fmla="*/ 0 h 178"/>
                  <a:gd name="T12" fmla="*/ 1 w 292"/>
                  <a:gd name="T13" fmla="*/ 0 h 178"/>
                  <a:gd name="T14" fmla="*/ 1 w 292"/>
                  <a:gd name="T15" fmla="*/ 0 h 178"/>
                  <a:gd name="T16" fmla="*/ 1 w 292"/>
                  <a:gd name="T17" fmla="*/ 0 h 178"/>
                  <a:gd name="T18" fmla="*/ 1 w 292"/>
                  <a:gd name="T19" fmla="*/ 0 h 178"/>
                  <a:gd name="T20" fmla="*/ 1 w 292"/>
                  <a:gd name="T21" fmla="*/ 0 h 178"/>
                  <a:gd name="T22" fmla="*/ 1 w 292"/>
                  <a:gd name="T23" fmla="*/ 0 h 178"/>
                  <a:gd name="T24" fmla="*/ 1 w 292"/>
                  <a:gd name="T25" fmla="*/ 0 h 178"/>
                  <a:gd name="T26" fmla="*/ 1 w 292"/>
                  <a:gd name="T27" fmla="*/ 0 h 178"/>
                  <a:gd name="T28" fmla="*/ 1 w 292"/>
                  <a:gd name="T29" fmla="*/ 0 h 178"/>
                  <a:gd name="T30" fmla="*/ 1 w 292"/>
                  <a:gd name="T31" fmla="*/ 0 h 178"/>
                  <a:gd name="T32" fmla="*/ 1 w 292"/>
                  <a:gd name="T33" fmla="*/ 0 h 178"/>
                  <a:gd name="T34" fmla="*/ 1 w 292"/>
                  <a:gd name="T35" fmla="*/ 0 h 178"/>
                  <a:gd name="T36" fmla="*/ 1 w 292"/>
                  <a:gd name="T37" fmla="*/ 0 h 178"/>
                  <a:gd name="T38" fmla="*/ 1 w 292"/>
                  <a:gd name="T39" fmla="*/ 0 h 178"/>
                  <a:gd name="T40" fmla="*/ 1 w 292"/>
                  <a:gd name="T41" fmla="*/ 0 h 178"/>
                  <a:gd name="T42" fmla="*/ 1 w 292"/>
                  <a:gd name="T43" fmla="*/ 0 h 178"/>
                  <a:gd name="T44" fmla="*/ 1 w 292"/>
                  <a:gd name="T45" fmla="*/ 0 h 17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92"/>
                  <a:gd name="T70" fmla="*/ 0 h 178"/>
                  <a:gd name="T71" fmla="*/ 292 w 292"/>
                  <a:gd name="T72" fmla="*/ 178 h 17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92" h="178">
                    <a:moveTo>
                      <a:pt x="50" y="0"/>
                    </a:moveTo>
                    <a:lnTo>
                      <a:pt x="0" y="155"/>
                    </a:lnTo>
                    <a:lnTo>
                      <a:pt x="4" y="155"/>
                    </a:lnTo>
                    <a:lnTo>
                      <a:pt x="13" y="156"/>
                    </a:lnTo>
                    <a:lnTo>
                      <a:pt x="27" y="158"/>
                    </a:lnTo>
                    <a:lnTo>
                      <a:pt x="45" y="159"/>
                    </a:lnTo>
                    <a:lnTo>
                      <a:pt x="67" y="161"/>
                    </a:lnTo>
                    <a:lnTo>
                      <a:pt x="91" y="165"/>
                    </a:lnTo>
                    <a:lnTo>
                      <a:pt x="117" y="167"/>
                    </a:lnTo>
                    <a:lnTo>
                      <a:pt x="144" y="170"/>
                    </a:lnTo>
                    <a:lnTo>
                      <a:pt x="171" y="172"/>
                    </a:lnTo>
                    <a:lnTo>
                      <a:pt x="197" y="174"/>
                    </a:lnTo>
                    <a:lnTo>
                      <a:pt x="222" y="176"/>
                    </a:lnTo>
                    <a:lnTo>
                      <a:pt x="243" y="178"/>
                    </a:lnTo>
                    <a:lnTo>
                      <a:pt x="262" y="178"/>
                    </a:lnTo>
                    <a:lnTo>
                      <a:pt x="277" y="178"/>
                    </a:lnTo>
                    <a:lnTo>
                      <a:pt x="287" y="178"/>
                    </a:lnTo>
                    <a:lnTo>
                      <a:pt x="291" y="175"/>
                    </a:lnTo>
                    <a:lnTo>
                      <a:pt x="292" y="145"/>
                    </a:lnTo>
                    <a:lnTo>
                      <a:pt x="288" y="91"/>
                    </a:lnTo>
                    <a:lnTo>
                      <a:pt x="285" y="41"/>
                    </a:lnTo>
                    <a:lnTo>
                      <a:pt x="283" y="18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EA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Freeform 219"/>
              <p:cNvSpPr>
                <a:spLocks/>
              </p:cNvSpPr>
              <p:nvPr/>
            </p:nvSpPr>
            <p:spPr bwMode="auto">
              <a:xfrm>
                <a:off x="2066" y="2687"/>
                <a:ext cx="78" cy="136"/>
              </a:xfrm>
              <a:custGeom>
                <a:avLst/>
                <a:gdLst>
                  <a:gd name="T0" fmla="*/ 0 w 155"/>
                  <a:gd name="T1" fmla="*/ 1 h 272"/>
                  <a:gd name="T2" fmla="*/ 1 w 155"/>
                  <a:gd name="T3" fmla="*/ 1 h 272"/>
                  <a:gd name="T4" fmla="*/ 1 w 155"/>
                  <a:gd name="T5" fmla="*/ 1 h 272"/>
                  <a:gd name="T6" fmla="*/ 1 w 155"/>
                  <a:gd name="T7" fmla="*/ 1 h 272"/>
                  <a:gd name="T8" fmla="*/ 1 w 155"/>
                  <a:gd name="T9" fmla="*/ 1 h 272"/>
                  <a:gd name="T10" fmla="*/ 1 w 155"/>
                  <a:gd name="T11" fmla="*/ 1 h 272"/>
                  <a:gd name="T12" fmla="*/ 1 w 155"/>
                  <a:gd name="T13" fmla="*/ 1 h 272"/>
                  <a:gd name="T14" fmla="*/ 1 w 155"/>
                  <a:gd name="T15" fmla="*/ 1 h 272"/>
                  <a:gd name="T16" fmla="*/ 1 w 155"/>
                  <a:gd name="T17" fmla="*/ 1 h 272"/>
                  <a:gd name="T18" fmla="*/ 1 w 155"/>
                  <a:gd name="T19" fmla="*/ 1 h 272"/>
                  <a:gd name="T20" fmla="*/ 1 w 155"/>
                  <a:gd name="T21" fmla="*/ 1 h 272"/>
                  <a:gd name="T22" fmla="*/ 1 w 155"/>
                  <a:gd name="T23" fmla="*/ 1 h 272"/>
                  <a:gd name="T24" fmla="*/ 1 w 155"/>
                  <a:gd name="T25" fmla="*/ 1 h 272"/>
                  <a:gd name="T26" fmla="*/ 1 w 155"/>
                  <a:gd name="T27" fmla="*/ 1 h 272"/>
                  <a:gd name="T28" fmla="*/ 1 w 155"/>
                  <a:gd name="T29" fmla="*/ 1 h 272"/>
                  <a:gd name="T30" fmla="*/ 1 w 155"/>
                  <a:gd name="T31" fmla="*/ 1 h 272"/>
                  <a:gd name="T32" fmla="*/ 1 w 155"/>
                  <a:gd name="T33" fmla="*/ 1 h 272"/>
                  <a:gd name="T34" fmla="*/ 1 w 155"/>
                  <a:gd name="T35" fmla="*/ 1 h 272"/>
                  <a:gd name="T36" fmla="*/ 1 w 155"/>
                  <a:gd name="T37" fmla="*/ 1 h 272"/>
                  <a:gd name="T38" fmla="*/ 1 w 155"/>
                  <a:gd name="T39" fmla="*/ 0 h 272"/>
                  <a:gd name="T40" fmla="*/ 1 w 155"/>
                  <a:gd name="T41" fmla="*/ 1 h 272"/>
                  <a:gd name="T42" fmla="*/ 1 w 155"/>
                  <a:gd name="T43" fmla="*/ 1 h 272"/>
                  <a:gd name="T44" fmla="*/ 1 w 155"/>
                  <a:gd name="T45" fmla="*/ 1 h 272"/>
                  <a:gd name="T46" fmla="*/ 1 w 155"/>
                  <a:gd name="T47" fmla="*/ 1 h 272"/>
                  <a:gd name="T48" fmla="*/ 1 w 155"/>
                  <a:gd name="T49" fmla="*/ 1 h 272"/>
                  <a:gd name="T50" fmla="*/ 1 w 155"/>
                  <a:gd name="T51" fmla="*/ 1 h 272"/>
                  <a:gd name="T52" fmla="*/ 1 w 155"/>
                  <a:gd name="T53" fmla="*/ 1 h 272"/>
                  <a:gd name="T54" fmla="*/ 1 w 155"/>
                  <a:gd name="T55" fmla="*/ 1 h 272"/>
                  <a:gd name="T56" fmla="*/ 1 w 155"/>
                  <a:gd name="T57" fmla="*/ 1 h 272"/>
                  <a:gd name="T58" fmla="*/ 1 w 155"/>
                  <a:gd name="T59" fmla="*/ 1 h 272"/>
                  <a:gd name="T60" fmla="*/ 1 w 155"/>
                  <a:gd name="T61" fmla="*/ 1 h 272"/>
                  <a:gd name="T62" fmla="*/ 1 w 155"/>
                  <a:gd name="T63" fmla="*/ 1 h 272"/>
                  <a:gd name="T64" fmla="*/ 1 w 155"/>
                  <a:gd name="T65" fmla="*/ 1 h 272"/>
                  <a:gd name="T66" fmla="*/ 1 w 155"/>
                  <a:gd name="T67" fmla="*/ 1 h 272"/>
                  <a:gd name="T68" fmla="*/ 1 w 155"/>
                  <a:gd name="T69" fmla="*/ 1 h 272"/>
                  <a:gd name="T70" fmla="*/ 1 w 155"/>
                  <a:gd name="T71" fmla="*/ 1 h 272"/>
                  <a:gd name="T72" fmla="*/ 1 w 155"/>
                  <a:gd name="T73" fmla="*/ 1 h 272"/>
                  <a:gd name="T74" fmla="*/ 1 w 155"/>
                  <a:gd name="T75" fmla="*/ 1 h 272"/>
                  <a:gd name="T76" fmla="*/ 1 w 155"/>
                  <a:gd name="T77" fmla="*/ 1 h 272"/>
                  <a:gd name="T78" fmla="*/ 1 w 155"/>
                  <a:gd name="T79" fmla="*/ 1 h 272"/>
                  <a:gd name="T80" fmla="*/ 1 w 155"/>
                  <a:gd name="T81" fmla="*/ 1 h 272"/>
                  <a:gd name="T82" fmla="*/ 1 w 155"/>
                  <a:gd name="T83" fmla="*/ 1 h 272"/>
                  <a:gd name="T84" fmla="*/ 1 w 155"/>
                  <a:gd name="T85" fmla="*/ 1 h 272"/>
                  <a:gd name="T86" fmla="*/ 1 w 155"/>
                  <a:gd name="T87" fmla="*/ 1 h 272"/>
                  <a:gd name="T88" fmla="*/ 1 w 155"/>
                  <a:gd name="T89" fmla="*/ 1 h 272"/>
                  <a:gd name="T90" fmla="*/ 0 w 155"/>
                  <a:gd name="T91" fmla="*/ 1 h 27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55"/>
                  <a:gd name="T139" fmla="*/ 0 h 272"/>
                  <a:gd name="T140" fmla="*/ 155 w 155"/>
                  <a:gd name="T141" fmla="*/ 272 h 27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55" h="272">
                    <a:moveTo>
                      <a:pt x="0" y="189"/>
                    </a:moveTo>
                    <a:lnTo>
                      <a:pt x="4" y="180"/>
                    </a:lnTo>
                    <a:lnTo>
                      <a:pt x="10" y="165"/>
                    </a:lnTo>
                    <a:lnTo>
                      <a:pt x="15" y="145"/>
                    </a:lnTo>
                    <a:lnTo>
                      <a:pt x="21" y="123"/>
                    </a:lnTo>
                    <a:lnTo>
                      <a:pt x="25" y="100"/>
                    </a:lnTo>
                    <a:lnTo>
                      <a:pt x="32" y="79"/>
                    </a:lnTo>
                    <a:lnTo>
                      <a:pt x="39" y="62"/>
                    </a:lnTo>
                    <a:lnTo>
                      <a:pt x="47" y="49"/>
                    </a:lnTo>
                    <a:lnTo>
                      <a:pt x="52" y="46"/>
                    </a:lnTo>
                    <a:lnTo>
                      <a:pt x="59" y="40"/>
                    </a:lnTo>
                    <a:lnTo>
                      <a:pt x="67" y="36"/>
                    </a:lnTo>
                    <a:lnTo>
                      <a:pt x="76" y="30"/>
                    </a:lnTo>
                    <a:lnTo>
                      <a:pt x="85" y="24"/>
                    </a:lnTo>
                    <a:lnTo>
                      <a:pt x="94" y="19"/>
                    </a:lnTo>
                    <a:lnTo>
                      <a:pt x="104" y="16"/>
                    </a:lnTo>
                    <a:lnTo>
                      <a:pt x="110" y="14"/>
                    </a:lnTo>
                    <a:lnTo>
                      <a:pt x="122" y="8"/>
                    </a:lnTo>
                    <a:lnTo>
                      <a:pt x="129" y="1"/>
                    </a:lnTo>
                    <a:lnTo>
                      <a:pt x="135" y="0"/>
                    </a:lnTo>
                    <a:lnTo>
                      <a:pt x="139" y="10"/>
                    </a:lnTo>
                    <a:lnTo>
                      <a:pt x="142" y="24"/>
                    </a:lnTo>
                    <a:lnTo>
                      <a:pt x="143" y="30"/>
                    </a:lnTo>
                    <a:lnTo>
                      <a:pt x="144" y="38"/>
                    </a:lnTo>
                    <a:lnTo>
                      <a:pt x="147" y="53"/>
                    </a:lnTo>
                    <a:lnTo>
                      <a:pt x="151" y="71"/>
                    </a:lnTo>
                    <a:lnTo>
                      <a:pt x="153" y="86"/>
                    </a:lnTo>
                    <a:lnTo>
                      <a:pt x="154" y="97"/>
                    </a:lnTo>
                    <a:lnTo>
                      <a:pt x="153" y="105"/>
                    </a:lnTo>
                    <a:lnTo>
                      <a:pt x="152" y="113"/>
                    </a:lnTo>
                    <a:lnTo>
                      <a:pt x="153" y="124"/>
                    </a:lnTo>
                    <a:lnTo>
                      <a:pt x="154" y="135"/>
                    </a:lnTo>
                    <a:lnTo>
                      <a:pt x="155" y="144"/>
                    </a:lnTo>
                    <a:lnTo>
                      <a:pt x="155" y="154"/>
                    </a:lnTo>
                    <a:lnTo>
                      <a:pt x="153" y="166"/>
                    </a:lnTo>
                    <a:lnTo>
                      <a:pt x="150" y="178"/>
                    </a:lnTo>
                    <a:lnTo>
                      <a:pt x="144" y="191"/>
                    </a:lnTo>
                    <a:lnTo>
                      <a:pt x="138" y="199"/>
                    </a:lnTo>
                    <a:lnTo>
                      <a:pt x="127" y="211"/>
                    </a:lnTo>
                    <a:lnTo>
                      <a:pt x="113" y="224"/>
                    </a:lnTo>
                    <a:lnTo>
                      <a:pt x="97" y="238"/>
                    </a:lnTo>
                    <a:lnTo>
                      <a:pt x="82" y="251"/>
                    </a:lnTo>
                    <a:lnTo>
                      <a:pt x="68" y="261"/>
                    </a:lnTo>
                    <a:lnTo>
                      <a:pt x="59" y="269"/>
                    </a:lnTo>
                    <a:lnTo>
                      <a:pt x="55" y="272"/>
                    </a:lnTo>
                    <a:lnTo>
                      <a:pt x="0" y="189"/>
                    </a:lnTo>
                    <a:close/>
                  </a:path>
                </a:pathLst>
              </a:custGeom>
              <a:solidFill>
                <a:srgbClr val="F2D8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3" name="Freeform 220"/>
              <p:cNvSpPr>
                <a:spLocks/>
              </p:cNvSpPr>
              <p:nvPr/>
            </p:nvSpPr>
            <p:spPr bwMode="auto">
              <a:xfrm>
                <a:off x="1902" y="2296"/>
                <a:ext cx="507" cy="367"/>
              </a:xfrm>
              <a:custGeom>
                <a:avLst/>
                <a:gdLst>
                  <a:gd name="T0" fmla="*/ 1 w 1014"/>
                  <a:gd name="T1" fmla="*/ 0 h 735"/>
                  <a:gd name="T2" fmla="*/ 1 w 1014"/>
                  <a:gd name="T3" fmla="*/ 0 h 735"/>
                  <a:gd name="T4" fmla="*/ 0 w 1014"/>
                  <a:gd name="T5" fmla="*/ 0 h 735"/>
                  <a:gd name="T6" fmla="*/ 0 w 1014"/>
                  <a:gd name="T7" fmla="*/ 0 h 735"/>
                  <a:gd name="T8" fmla="*/ 1 w 1014"/>
                  <a:gd name="T9" fmla="*/ 0 h 735"/>
                  <a:gd name="T10" fmla="*/ 1 w 1014"/>
                  <a:gd name="T11" fmla="*/ 0 h 7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14"/>
                  <a:gd name="T19" fmla="*/ 0 h 735"/>
                  <a:gd name="T20" fmla="*/ 1014 w 1014"/>
                  <a:gd name="T21" fmla="*/ 735 h 7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14" h="735">
                    <a:moveTo>
                      <a:pt x="1014" y="568"/>
                    </a:moveTo>
                    <a:lnTo>
                      <a:pt x="1014" y="0"/>
                    </a:lnTo>
                    <a:lnTo>
                      <a:pt x="0" y="0"/>
                    </a:lnTo>
                    <a:lnTo>
                      <a:pt x="0" y="375"/>
                    </a:lnTo>
                    <a:lnTo>
                      <a:pt x="83" y="735"/>
                    </a:lnTo>
                    <a:lnTo>
                      <a:pt x="1014" y="568"/>
                    </a:lnTo>
                    <a:close/>
                  </a:path>
                </a:pathLst>
              </a:custGeom>
              <a:solidFill>
                <a:srgbClr val="66AA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Freeform 221"/>
              <p:cNvSpPr>
                <a:spLocks/>
              </p:cNvSpPr>
              <p:nvPr/>
            </p:nvSpPr>
            <p:spPr bwMode="auto">
              <a:xfrm>
                <a:off x="1890" y="2483"/>
                <a:ext cx="100" cy="146"/>
              </a:xfrm>
              <a:custGeom>
                <a:avLst/>
                <a:gdLst>
                  <a:gd name="T0" fmla="*/ 0 w 201"/>
                  <a:gd name="T1" fmla="*/ 0 h 294"/>
                  <a:gd name="T2" fmla="*/ 0 w 201"/>
                  <a:gd name="T3" fmla="*/ 0 h 294"/>
                  <a:gd name="T4" fmla="*/ 0 w 201"/>
                  <a:gd name="T5" fmla="*/ 0 h 294"/>
                  <a:gd name="T6" fmla="*/ 0 w 201"/>
                  <a:gd name="T7" fmla="*/ 0 h 294"/>
                  <a:gd name="T8" fmla="*/ 0 w 201"/>
                  <a:gd name="T9" fmla="*/ 0 h 294"/>
                  <a:gd name="T10" fmla="*/ 0 w 201"/>
                  <a:gd name="T11" fmla="*/ 0 h 294"/>
                  <a:gd name="T12" fmla="*/ 0 w 201"/>
                  <a:gd name="T13" fmla="*/ 0 h 294"/>
                  <a:gd name="T14" fmla="*/ 0 w 201"/>
                  <a:gd name="T15" fmla="*/ 0 h 294"/>
                  <a:gd name="T16" fmla="*/ 0 w 201"/>
                  <a:gd name="T17" fmla="*/ 0 h 294"/>
                  <a:gd name="T18" fmla="*/ 0 w 201"/>
                  <a:gd name="T19" fmla="*/ 0 h 294"/>
                  <a:gd name="T20" fmla="*/ 0 w 201"/>
                  <a:gd name="T21" fmla="*/ 0 h 294"/>
                  <a:gd name="T22" fmla="*/ 0 w 201"/>
                  <a:gd name="T23" fmla="*/ 0 h 294"/>
                  <a:gd name="T24" fmla="*/ 0 w 201"/>
                  <a:gd name="T25" fmla="*/ 0 h 294"/>
                  <a:gd name="T26" fmla="*/ 0 w 201"/>
                  <a:gd name="T27" fmla="*/ 0 h 294"/>
                  <a:gd name="T28" fmla="*/ 0 w 201"/>
                  <a:gd name="T29" fmla="*/ 0 h 294"/>
                  <a:gd name="T30" fmla="*/ 0 w 201"/>
                  <a:gd name="T31" fmla="*/ 0 h 294"/>
                  <a:gd name="T32" fmla="*/ 0 w 201"/>
                  <a:gd name="T33" fmla="*/ 0 h 294"/>
                  <a:gd name="T34" fmla="*/ 0 w 201"/>
                  <a:gd name="T35" fmla="*/ 0 h 294"/>
                  <a:gd name="T36" fmla="*/ 0 w 201"/>
                  <a:gd name="T37" fmla="*/ 0 h 294"/>
                  <a:gd name="T38" fmla="*/ 0 w 201"/>
                  <a:gd name="T39" fmla="*/ 0 h 294"/>
                  <a:gd name="T40" fmla="*/ 0 w 201"/>
                  <a:gd name="T41" fmla="*/ 0 h 294"/>
                  <a:gd name="T42" fmla="*/ 0 w 201"/>
                  <a:gd name="T43" fmla="*/ 0 h 294"/>
                  <a:gd name="T44" fmla="*/ 0 w 201"/>
                  <a:gd name="T45" fmla="*/ 0 h 294"/>
                  <a:gd name="T46" fmla="*/ 0 w 201"/>
                  <a:gd name="T47" fmla="*/ 0 h 294"/>
                  <a:gd name="T48" fmla="*/ 0 w 201"/>
                  <a:gd name="T49" fmla="*/ 0 h 294"/>
                  <a:gd name="T50" fmla="*/ 0 w 201"/>
                  <a:gd name="T51" fmla="*/ 0 h 294"/>
                  <a:gd name="T52" fmla="*/ 0 w 201"/>
                  <a:gd name="T53" fmla="*/ 0 h 294"/>
                  <a:gd name="T54" fmla="*/ 0 w 201"/>
                  <a:gd name="T55" fmla="*/ 0 h 294"/>
                  <a:gd name="T56" fmla="*/ 0 w 201"/>
                  <a:gd name="T57" fmla="*/ 0 h 294"/>
                  <a:gd name="T58" fmla="*/ 0 w 201"/>
                  <a:gd name="T59" fmla="*/ 0 h 294"/>
                  <a:gd name="T60" fmla="*/ 0 w 201"/>
                  <a:gd name="T61" fmla="*/ 0 h 294"/>
                  <a:gd name="T62" fmla="*/ 0 w 201"/>
                  <a:gd name="T63" fmla="*/ 0 h 294"/>
                  <a:gd name="T64" fmla="*/ 0 w 201"/>
                  <a:gd name="T65" fmla="*/ 0 h 294"/>
                  <a:gd name="T66" fmla="*/ 0 w 201"/>
                  <a:gd name="T67" fmla="*/ 0 h 294"/>
                  <a:gd name="T68" fmla="*/ 0 w 201"/>
                  <a:gd name="T69" fmla="*/ 0 h 294"/>
                  <a:gd name="T70" fmla="*/ 0 w 201"/>
                  <a:gd name="T71" fmla="*/ 0 h 294"/>
                  <a:gd name="T72" fmla="*/ 0 w 201"/>
                  <a:gd name="T73" fmla="*/ 0 h 294"/>
                  <a:gd name="T74" fmla="*/ 0 w 201"/>
                  <a:gd name="T75" fmla="*/ 0 h 294"/>
                  <a:gd name="T76" fmla="*/ 0 w 201"/>
                  <a:gd name="T77" fmla="*/ 0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1"/>
                  <a:gd name="T118" fmla="*/ 0 h 294"/>
                  <a:gd name="T119" fmla="*/ 201 w 201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1" h="294">
                    <a:moveTo>
                      <a:pt x="148" y="0"/>
                    </a:moveTo>
                    <a:lnTo>
                      <a:pt x="150" y="4"/>
                    </a:lnTo>
                    <a:lnTo>
                      <a:pt x="154" y="12"/>
                    </a:lnTo>
                    <a:lnTo>
                      <a:pt x="161" y="24"/>
                    </a:lnTo>
                    <a:lnTo>
                      <a:pt x="169" y="39"/>
                    </a:lnTo>
                    <a:lnTo>
                      <a:pt x="179" y="57"/>
                    </a:lnTo>
                    <a:lnTo>
                      <a:pt x="186" y="73"/>
                    </a:lnTo>
                    <a:lnTo>
                      <a:pt x="191" y="89"/>
                    </a:lnTo>
                    <a:lnTo>
                      <a:pt x="195" y="103"/>
                    </a:lnTo>
                    <a:lnTo>
                      <a:pt x="197" y="127"/>
                    </a:lnTo>
                    <a:lnTo>
                      <a:pt x="199" y="154"/>
                    </a:lnTo>
                    <a:lnTo>
                      <a:pt x="201" y="180"/>
                    </a:lnTo>
                    <a:lnTo>
                      <a:pt x="201" y="197"/>
                    </a:lnTo>
                    <a:lnTo>
                      <a:pt x="199" y="212"/>
                    </a:lnTo>
                    <a:lnTo>
                      <a:pt x="196" y="229"/>
                    </a:lnTo>
                    <a:lnTo>
                      <a:pt x="187" y="244"/>
                    </a:lnTo>
                    <a:lnTo>
                      <a:pt x="173" y="256"/>
                    </a:lnTo>
                    <a:lnTo>
                      <a:pt x="167" y="258"/>
                    </a:lnTo>
                    <a:lnTo>
                      <a:pt x="159" y="261"/>
                    </a:lnTo>
                    <a:lnTo>
                      <a:pt x="150" y="265"/>
                    </a:lnTo>
                    <a:lnTo>
                      <a:pt x="139" y="268"/>
                    </a:lnTo>
                    <a:lnTo>
                      <a:pt x="130" y="272"/>
                    </a:lnTo>
                    <a:lnTo>
                      <a:pt x="122" y="275"/>
                    </a:lnTo>
                    <a:lnTo>
                      <a:pt x="116" y="276"/>
                    </a:lnTo>
                    <a:lnTo>
                      <a:pt x="114" y="278"/>
                    </a:lnTo>
                    <a:lnTo>
                      <a:pt x="98" y="294"/>
                    </a:lnTo>
                    <a:lnTo>
                      <a:pt x="8" y="238"/>
                    </a:lnTo>
                    <a:lnTo>
                      <a:pt x="6" y="215"/>
                    </a:lnTo>
                    <a:lnTo>
                      <a:pt x="2" y="166"/>
                    </a:lnTo>
                    <a:lnTo>
                      <a:pt x="0" y="114"/>
                    </a:lnTo>
                    <a:lnTo>
                      <a:pt x="4" y="89"/>
                    </a:lnTo>
                    <a:lnTo>
                      <a:pt x="12" y="83"/>
                    </a:lnTo>
                    <a:lnTo>
                      <a:pt x="29" y="73"/>
                    </a:lnTo>
                    <a:lnTo>
                      <a:pt x="53" y="58"/>
                    </a:lnTo>
                    <a:lnTo>
                      <a:pt x="78" y="43"/>
                    </a:lnTo>
                    <a:lnTo>
                      <a:pt x="104" y="27"/>
                    </a:lnTo>
                    <a:lnTo>
                      <a:pt x="126" y="13"/>
                    </a:lnTo>
                    <a:lnTo>
                      <a:pt x="142" y="4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2D8C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5" name="Rectangle 222"/>
              <p:cNvSpPr>
                <a:spLocks noChangeArrowheads="1"/>
              </p:cNvSpPr>
              <p:nvPr/>
            </p:nvSpPr>
            <p:spPr bwMode="auto">
              <a:xfrm>
                <a:off x="1862" y="2296"/>
                <a:ext cx="75" cy="211"/>
              </a:xfrm>
              <a:prstGeom prst="rect">
                <a:avLst/>
              </a:prstGeom>
              <a:solidFill>
                <a:srgbClr val="E5BA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Freeform 223"/>
              <p:cNvSpPr>
                <a:spLocks/>
              </p:cNvSpPr>
              <p:nvPr/>
            </p:nvSpPr>
            <p:spPr bwMode="auto">
              <a:xfrm>
                <a:off x="1809" y="2432"/>
                <a:ext cx="155" cy="216"/>
              </a:xfrm>
              <a:custGeom>
                <a:avLst/>
                <a:gdLst>
                  <a:gd name="T0" fmla="*/ 1 w 310"/>
                  <a:gd name="T1" fmla="*/ 1 h 432"/>
                  <a:gd name="T2" fmla="*/ 1 w 310"/>
                  <a:gd name="T3" fmla="*/ 1 h 432"/>
                  <a:gd name="T4" fmla="*/ 1 w 310"/>
                  <a:gd name="T5" fmla="*/ 1 h 432"/>
                  <a:gd name="T6" fmla="*/ 1 w 310"/>
                  <a:gd name="T7" fmla="*/ 1 h 432"/>
                  <a:gd name="T8" fmla="*/ 1 w 310"/>
                  <a:gd name="T9" fmla="*/ 1 h 432"/>
                  <a:gd name="T10" fmla="*/ 1 w 310"/>
                  <a:gd name="T11" fmla="*/ 1 h 432"/>
                  <a:gd name="T12" fmla="*/ 1 w 310"/>
                  <a:gd name="T13" fmla="*/ 0 h 432"/>
                  <a:gd name="T14" fmla="*/ 1 w 310"/>
                  <a:gd name="T15" fmla="*/ 1 h 432"/>
                  <a:gd name="T16" fmla="*/ 1 w 310"/>
                  <a:gd name="T17" fmla="*/ 1 h 432"/>
                  <a:gd name="T18" fmla="*/ 1 w 310"/>
                  <a:gd name="T19" fmla="*/ 1 h 432"/>
                  <a:gd name="T20" fmla="*/ 1 w 310"/>
                  <a:gd name="T21" fmla="*/ 1 h 432"/>
                  <a:gd name="T22" fmla="*/ 1 w 310"/>
                  <a:gd name="T23" fmla="*/ 1 h 432"/>
                  <a:gd name="T24" fmla="*/ 1 w 310"/>
                  <a:gd name="T25" fmla="*/ 1 h 432"/>
                  <a:gd name="T26" fmla="*/ 1 w 310"/>
                  <a:gd name="T27" fmla="*/ 1 h 432"/>
                  <a:gd name="T28" fmla="*/ 1 w 310"/>
                  <a:gd name="T29" fmla="*/ 1 h 432"/>
                  <a:gd name="T30" fmla="*/ 1 w 310"/>
                  <a:gd name="T31" fmla="*/ 1 h 432"/>
                  <a:gd name="T32" fmla="*/ 1 w 310"/>
                  <a:gd name="T33" fmla="*/ 1 h 432"/>
                  <a:gd name="T34" fmla="*/ 1 w 310"/>
                  <a:gd name="T35" fmla="*/ 1 h 432"/>
                  <a:gd name="T36" fmla="*/ 1 w 310"/>
                  <a:gd name="T37" fmla="*/ 1 h 432"/>
                  <a:gd name="T38" fmla="*/ 1 w 310"/>
                  <a:gd name="T39" fmla="*/ 1 h 432"/>
                  <a:gd name="T40" fmla="*/ 1 w 310"/>
                  <a:gd name="T41" fmla="*/ 1 h 432"/>
                  <a:gd name="T42" fmla="*/ 1 w 310"/>
                  <a:gd name="T43" fmla="*/ 1 h 432"/>
                  <a:gd name="T44" fmla="*/ 1 w 310"/>
                  <a:gd name="T45" fmla="*/ 1 h 432"/>
                  <a:gd name="T46" fmla="*/ 1 w 310"/>
                  <a:gd name="T47" fmla="*/ 1 h 432"/>
                  <a:gd name="T48" fmla="*/ 1 w 310"/>
                  <a:gd name="T49" fmla="*/ 1 h 432"/>
                  <a:gd name="T50" fmla="*/ 1 w 310"/>
                  <a:gd name="T51" fmla="*/ 1 h 432"/>
                  <a:gd name="T52" fmla="*/ 1 w 310"/>
                  <a:gd name="T53" fmla="*/ 1 h 432"/>
                  <a:gd name="T54" fmla="*/ 1 w 310"/>
                  <a:gd name="T55" fmla="*/ 1 h 432"/>
                  <a:gd name="T56" fmla="*/ 1 w 310"/>
                  <a:gd name="T57" fmla="*/ 1 h 432"/>
                  <a:gd name="T58" fmla="*/ 1 w 310"/>
                  <a:gd name="T59" fmla="*/ 1 h 432"/>
                  <a:gd name="T60" fmla="*/ 1 w 310"/>
                  <a:gd name="T61" fmla="*/ 1 h 432"/>
                  <a:gd name="T62" fmla="*/ 1 w 310"/>
                  <a:gd name="T63" fmla="*/ 1 h 432"/>
                  <a:gd name="T64" fmla="*/ 1 w 310"/>
                  <a:gd name="T65" fmla="*/ 1 h 432"/>
                  <a:gd name="T66" fmla="*/ 1 w 310"/>
                  <a:gd name="T67" fmla="*/ 1 h 432"/>
                  <a:gd name="T68" fmla="*/ 1 w 310"/>
                  <a:gd name="T69" fmla="*/ 1 h 432"/>
                  <a:gd name="T70" fmla="*/ 1 w 310"/>
                  <a:gd name="T71" fmla="*/ 1 h 432"/>
                  <a:gd name="T72" fmla="*/ 1 w 310"/>
                  <a:gd name="T73" fmla="*/ 1 h 432"/>
                  <a:gd name="T74" fmla="*/ 1 w 310"/>
                  <a:gd name="T75" fmla="*/ 1 h 432"/>
                  <a:gd name="T76" fmla="*/ 1 w 310"/>
                  <a:gd name="T77" fmla="*/ 1 h 432"/>
                  <a:gd name="T78" fmla="*/ 1 w 310"/>
                  <a:gd name="T79" fmla="*/ 1 h 432"/>
                  <a:gd name="T80" fmla="*/ 1 w 310"/>
                  <a:gd name="T81" fmla="*/ 1 h 432"/>
                  <a:gd name="T82" fmla="*/ 1 w 310"/>
                  <a:gd name="T83" fmla="*/ 1 h 432"/>
                  <a:gd name="T84" fmla="*/ 1 w 310"/>
                  <a:gd name="T85" fmla="*/ 1 h 432"/>
                  <a:gd name="T86" fmla="*/ 1 w 310"/>
                  <a:gd name="T87" fmla="*/ 1 h 43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0"/>
                  <a:gd name="T133" fmla="*/ 0 h 432"/>
                  <a:gd name="T134" fmla="*/ 310 w 310"/>
                  <a:gd name="T135" fmla="*/ 432 h 43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0" h="432">
                    <a:moveTo>
                      <a:pt x="303" y="56"/>
                    </a:moveTo>
                    <a:lnTo>
                      <a:pt x="297" y="46"/>
                    </a:lnTo>
                    <a:lnTo>
                      <a:pt x="290" y="38"/>
                    </a:lnTo>
                    <a:lnTo>
                      <a:pt x="283" y="31"/>
                    </a:lnTo>
                    <a:lnTo>
                      <a:pt x="276" y="26"/>
                    </a:lnTo>
                    <a:lnTo>
                      <a:pt x="268" y="22"/>
                    </a:lnTo>
                    <a:lnTo>
                      <a:pt x="260" y="18"/>
                    </a:lnTo>
                    <a:lnTo>
                      <a:pt x="251" y="16"/>
                    </a:lnTo>
                    <a:lnTo>
                      <a:pt x="242" y="12"/>
                    </a:lnTo>
                    <a:lnTo>
                      <a:pt x="232" y="9"/>
                    </a:lnTo>
                    <a:lnTo>
                      <a:pt x="221" y="6"/>
                    </a:lnTo>
                    <a:lnTo>
                      <a:pt x="209" y="3"/>
                    </a:lnTo>
                    <a:lnTo>
                      <a:pt x="197" y="1"/>
                    </a:lnTo>
                    <a:lnTo>
                      <a:pt x="184" y="0"/>
                    </a:lnTo>
                    <a:lnTo>
                      <a:pt x="171" y="0"/>
                    </a:lnTo>
                    <a:lnTo>
                      <a:pt x="159" y="1"/>
                    </a:lnTo>
                    <a:lnTo>
                      <a:pt x="147" y="3"/>
                    </a:lnTo>
                    <a:lnTo>
                      <a:pt x="136" y="7"/>
                    </a:lnTo>
                    <a:lnTo>
                      <a:pt x="124" y="9"/>
                    </a:lnTo>
                    <a:lnTo>
                      <a:pt x="113" y="11"/>
                    </a:lnTo>
                    <a:lnTo>
                      <a:pt x="102" y="14"/>
                    </a:lnTo>
                    <a:lnTo>
                      <a:pt x="91" y="17"/>
                    </a:lnTo>
                    <a:lnTo>
                      <a:pt x="80" y="20"/>
                    </a:lnTo>
                    <a:lnTo>
                      <a:pt x="71" y="24"/>
                    </a:lnTo>
                    <a:lnTo>
                      <a:pt x="62" y="30"/>
                    </a:lnTo>
                    <a:lnTo>
                      <a:pt x="54" y="37"/>
                    </a:lnTo>
                    <a:lnTo>
                      <a:pt x="44" y="46"/>
                    </a:lnTo>
                    <a:lnTo>
                      <a:pt x="33" y="57"/>
                    </a:lnTo>
                    <a:lnTo>
                      <a:pt x="24" y="70"/>
                    </a:lnTo>
                    <a:lnTo>
                      <a:pt x="15" y="84"/>
                    </a:lnTo>
                    <a:lnTo>
                      <a:pt x="7" y="96"/>
                    </a:lnTo>
                    <a:lnTo>
                      <a:pt x="2" y="108"/>
                    </a:lnTo>
                    <a:lnTo>
                      <a:pt x="0" y="117"/>
                    </a:lnTo>
                    <a:lnTo>
                      <a:pt x="1" y="140"/>
                    </a:lnTo>
                    <a:lnTo>
                      <a:pt x="2" y="170"/>
                    </a:lnTo>
                    <a:lnTo>
                      <a:pt x="5" y="200"/>
                    </a:lnTo>
                    <a:lnTo>
                      <a:pt x="11" y="223"/>
                    </a:lnTo>
                    <a:lnTo>
                      <a:pt x="16" y="239"/>
                    </a:lnTo>
                    <a:lnTo>
                      <a:pt x="19" y="253"/>
                    </a:lnTo>
                    <a:lnTo>
                      <a:pt x="23" y="266"/>
                    </a:lnTo>
                    <a:lnTo>
                      <a:pt x="27" y="276"/>
                    </a:lnTo>
                    <a:lnTo>
                      <a:pt x="30" y="284"/>
                    </a:lnTo>
                    <a:lnTo>
                      <a:pt x="26" y="292"/>
                    </a:lnTo>
                    <a:lnTo>
                      <a:pt x="20" y="301"/>
                    </a:lnTo>
                    <a:lnTo>
                      <a:pt x="19" y="310"/>
                    </a:lnTo>
                    <a:lnTo>
                      <a:pt x="17" y="319"/>
                    </a:lnTo>
                    <a:lnTo>
                      <a:pt x="8" y="330"/>
                    </a:lnTo>
                    <a:lnTo>
                      <a:pt x="1" y="348"/>
                    </a:lnTo>
                    <a:lnTo>
                      <a:pt x="2" y="372"/>
                    </a:lnTo>
                    <a:lnTo>
                      <a:pt x="7" y="386"/>
                    </a:lnTo>
                    <a:lnTo>
                      <a:pt x="11" y="397"/>
                    </a:lnTo>
                    <a:lnTo>
                      <a:pt x="16" y="406"/>
                    </a:lnTo>
                    <a:lnTo>
                      <a:pt x="20" y="414"/>
                    </a:lnTo>
                    <a:lnTo>
                      <a:pt x="26" y="420"/>
                    </a:lnTo>
                    <a:lnTo>
                      <a:pt x="32" y="425"/>
                    </a:lnTo>
                    <a:lnTo>
                      <a:pt x="39" y="427"/>
                    </a:lnTo>
                    <a:lnTo>
                      <a:pt x="47" y="429"/>
                    </a:lnTo>
                    <a:lnTo>
                      <a:pt x="56" y="430"/>
                    </a:lnTo>
                    <a:lnTo>
                      <a:pt x="67" y="430"/>
                    </a:lnTo>
                    <a:lnTo>
                      <a:pt x="77" y="432"/>
                    </a:lnTo>
                    <a:lnTo>
                      <a:pt x="88" y="432"/>
                    </a:lnTo>
                    <a:lnTo>
                      <a:pt x="100" y="432"/>
                    </a:lnTo>
                    <a:lnTo>
                      <a:pt x="110" y="429"/>
                    </a:lnTo>
                    <a:lnTo>
                      <a:pt x="120" y="427"/>
                    </a:lnTo>
                    <a:lnTo>
                      <a:pt x="128" y="424"/>
                    </a:lnTo>
                    <a:lnTo>
                      <a:pt x="140" y="412"/>
                    </a:lnTo>
                    <a:lnTo>
                      <a:pt x="148" y="397"/>
                    </a:lnTo>
                    <a:lnTo>
                      <a:pt x="154" y="384"/>
                    </a:lnTo>
                    <a:lnTo>
                      <a:pt x="155" y="379"/>
                    </a:lnTo>
                    <a:lnTo>
                      <a:pt x="192" y="331"/>
                    </a:lnTo>
                    <a:lnTo>
                      <a:pt x="196" y="323"/>
                    </a:lnTo>
                    <a:lnTo>
                      <a:pt x="203" y="306"/>
                    </a:lnTo>
                    <a:lnTo>
                      <a:pt x="209" y="286"/>
                    </a:lnTo>
                    <a:lnTo>
                      <a:pt x="214" y="274"/>
                    </a:lnTo>
                    <a:lnTo>
                      <a:pt x="213" y="257"/>
                    </a:lnTo>
                    <a:lnTo>
                      <a:pt x="207" y="228"/>
                    </a:lnTo>
                    <a:lnTo>
                      <a:pt x="201" y="201"/>
                    </a:lnTo>
                    <a:lnTo>
                      <a:pt x="198" y="190"/>
                    </a:lnTo>
                    <a:lnTo>
                      <a:pt x="222" y="168"/>
                    </a:lnTo>
                    <a:lnTo>
                      <a:pt x="273" y="190"/>
                    </a:lnTo>
                    <a:lnTo>
                      <a:pt x="277" y="184"/>
                    </a:lnTo>
                    <a:lnTo>
                      <a:pt x="287" y="169"/>
                    </a:lnTo>
                    <a:lnTo>
                      <a:pt x="297" y="153"/>
                    </a:lnTo>
                    <a:lnTo>
                      <a:pt x="303" y="143"/>
                    </a:lnTo>
                    <a:lnTo>
                      <a:pt x="306" y="130"/>
                    </a:lnTo>
                    <a:lnTo>
                      <a:pt x="310" y="108"/>
                    </a:lnTo>
                    <a:lnTo>
                      <a:pt x="310" y="82"/>
                    </a:lnTo>
                    <a:lnTo>
                      <a:pt x="303" y="56"/>
                    </a:lnTo>
                    <a:close/>
                  </a:path>
                </a:pathLst>
              </a:custGeom>
              <a:solidFill>
                <a:srgbClr val="FF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7" name="Freeform 224"/>
              <p:cNvSpPr>
                <a:spLocks/>
              </p:cNvSpPr>
              <p:nvPr/>
            </p:nvSpPr>
            <p:spPr bwMode="auto">
              <a:xfrm>
                <a:off x="2659" y="2380"/>
                <a:ext cx="152" cy="146"/>
              </a:xfrm>
              <a:custGeom>
                <a:avLst/>
                <a:gdLst>
                  <a:gd name="T0" fmla="*/ 1 w 303"/>
                  <a:gd name="T1" fmla="*/ 1 h 291"/>
                  <a:gd name="T2" fmla="*/ 1 w 303"/>
                  <a:gd name="T3" fmla="*/ 1 h 291"/>
                  <a:gd name="T4" fmla="*/ 1 w 303"/>
                  <a:gd name="T5" fmla="*/ 0 h 291"/>
                  <a:gd name="T6" fmla="*/ 1 w 303"/>
                  <a:gd name="T7" fmla="*/ 1 h 291"/>
                  <a:gd name="T8" fmla="*/ 1 w 303"/>
                  <a:gd name="T9" fmla="*/ 1 h 291"/>
                  <a:gd name="T10" fmla="*/ 1 w 303"/>
                  <a:gd name="T11" fmla="*/ 1 h 291"/>
                  <a:gd name="T12" fmla="*/ 1 w 303"/>
                  <a:gd name="T13" fmla="*/ 1 h 291"/>
                  <a:gd name="T14" fmla="*/ 1 w 303"/>
                  <a:gd name="T15" fmla="*/ 1 h 291"/>
                  <a:gd name="T16" fmla="*/ 1 w 303"/>
                  <a:gd name="T17" fmla="*/ 1 h 291"/>
                  <a:gd name="T18" fmla="*/ 0 w 303"/>
                  <a:gd name="T19" fmla="*/ 1 h 291"/>
                  <a:gd name="T20" fmla="*/ 1 w 303"/>
                  <a:gd name="T21" fmla="*/ 1 h 291"/>
                  <a:gd name="T22" fmla="*/ 1 w 303"/>
                  <a:gd name="T23" fmla="*/ 1 h 291"/>
                  <a:gd name="T24" fmla="*/ 1 w 303"/>
                  <a:gd name="T25" fmla="*/ 1 h 291"/>
                  <a:gd name="T26" fmla="*/ 1 w 303"/>
                  <a:gd name="T27" fmla="*/ 1 h 291"/>
                  <a:gd name="T28" fmla="*/ 1 w 303"/>
                  <a:gd name="T29" fmla="*/ 1 h 291"/>
                  <a:gd name="T30" fmla="*/ 1 w 303"/>
                  <a:gd name="T31" fmla="*/ 1 h 291"/>
                  <a:gd name="T32" fmla="*/ 1 w 303"/>
                  <a:gd name="T33" fmla="*/ 1 h 291"/>
                  <a:gd name="T34" fmla="*/ 1 w 303"/>
                  <a:gd name="T35" fmla="*/ 1 h 291"/>
                  <a:gd name="T36" fmla="*/ 1 w 303"/>
                  <a:gd name="T37" fmla="*/ 1 h 291"/>
                  <a:gd name="T38" fmla="*/ 1 w 303"/>
                  <a:gd name="T39" fmla="*/ 1 h 291"/>
                  <a:gd name="T40" fmla="*/ 1 w 303"/>
                  <a:gd name="T41" fmla="*/ 1 h 291"/>
                  <a:gd name="T42" fmla="*/ 1 w 303"/>
                  <a:gd name="T43" fmla="*/ 1 h 291"/>
                  <a:gd name="T44" fmla="*/ 1 w 303"/>
                  <a:gd name="T45" fmla="*/ 1 h 291"/>
                  <a:gd name="T46" fmla="*/ 1 w 303"/>
                  <a:gd name="T47" fmla="*/ 1 h 291"/>
                  <a:gd name="T48" fmla="*/ 1 w 303"/>
                  <a:gd name="T49" fmla="*/ 1 h 291"/>
                  <a:gd name="T50" fmla="*/ 1 w 303"/>
                  <a:gd name="T51" fmla="*/ 1 h 291"/>
                  <a:gd name="T52" fmla="*/ 1 w 303"/>
                  <a:gd name="T53" fmla="*/ 1 h 291"/>
                  <a:gd name="T54" fmla="*/ 1 w 303"/>
                  <a:gd name="T55" fmla="*/ 1 h 291"/>
                  <a:gd name="T56" fmla="*/ 1 w 303"/>
                  <a:gd name="T57" fmla="*/ 1 h 291"/>
                  <a:gd name="T58" fmla="*/ 1 w 303"/>
                  <a:gd name="T59" fmla="*/ 1 h 291"/>
                  <a:gd name="T60" fmla="*/ 1 w 303"/>
                  <a:gd name="T61" fmla="*/ 1 h 291"/>
                  <a:gd name="T62" fmla="*/ 1 w 303"/>
                  <a:gd name="T63" fmla="*/ 1 h 291"/>
                  <a:gd name="T64" fmla="*/ 1 w 303"/>
                  <a:gd name="T65" fmla="*/ 1 h 291"/>
                  <a:gd name="T66" fmla="*/ 1 w 303"/>
                  <a:gd name="T67" fmla="*/ 1 h 291"/>
                  <a:gd name="T68" fmla="*/ 1 w 303"/>
                  <a:gd name="T69" fmla="*/ 1 h 291"/>
                  <a:gd name="T70" fmla="*/ 1 w 303"/>
                  <a:gd name="T71" fmla="*/ 1 h 291"/>
                  <a:gd name="T72" fmla="*/ 1 w 303"/>
                  <a:gd name="T73" fmla="*/ 1 h 291"/>
                  <a:gd name="T74" fmla="*/ 1 w 303"/>
                  <a:gd name="T75" fmla="*/ 1 h 291"/>
                  <a:gd name="T76" fmla="*/ 1 w 303"/>
                  <a:gd name="T77" fmla="*/ 1 h 291"/>
                  <a:gd name="T78" fmla="*/ 1 w 303"/>
                  <a:gd name="T79" fmla="*/ 1 h 291"/>
                  <a:gd name="T80" fmla="*/ 1 w 303"/>
                  <a:gd name="T81" fmla="*/ 1 h 291"/>
                  <a:gd name="T82" fmla="*/ 1 w 303"/>
                  <a:gd name="T83" fmla="*/ 1 h 29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3"/>
                  <a:gd name="T127" fmla="*/ 0 h 291"/>
                  <a:gd name="T128" fmla="*/ 303 w 303"/>
                  <a:gd name="T129" fmla="*/ 291 h 29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3" h="291">
                    <a:moveTo>
                      <a:pt x="119" y="2"/>
                    </a:moveTo>
                    <a:lnTo>
                      <a:pt x="112" y="5"/>
                    </a:lnTo>
                    <a:lnTo>
                      <a:pt x="104" y="5"/>
                    </a:lnTo>
                    <a:lnTo>
                      <a:pt x="96" y="4"/>
                    </a:lnTo>
                    <a:lnTo>
                      <a:pt x="87" y="1"/>
                    </a:lnTo>
                    <a:lnTo>
                      <a:pt x="79" y="0"/>
                    </a:lnTo>
                    <a:lnTo>
                      <a:pt x="71" y="0"/>
                    </a:lnTo>
                    <a:lnTo>
                      <a:pt x="64" y="1"/>
                    </a:lnTo>
                    <a:lnTo>
                      <a:pt x="57" y="5"/>
                    </a:lnTo>
                    <a:lnTo>
                      <a:pt x="50" y="9"/>
                    </a:lnTo>
                    <a:lnTo>
                      <a:pt x="44" y="13"/>
                    </a:lnTo>
                    <a:lnTo>
                      <a:pt x="38" y="16"/>
                    </a:lnTo>
                    <a:lnTo>
                      <a:pt x="32" y="19"/>
                    </a:lnTo>
                    <a:lnTo>
                      <a:pt x="27" y="22"/>
                    </a:lnTo>
                    <a:lnTo>
                      <a:pt x="23" y="25"/>
                    </a:lnTo>
                    <a:lnTo>
                      <a:pt x="18" y="30"/>
                    </a:lnTo>
                    <a:lnTo>
                      <a:pt x="16" y="36"/>
                    </a:lnTo>
                    <a:lnTo>
                      <a:pt x="10" y="48"/>
                    </a:lnTo>
                    <a:lnTo>
                      <a:pt x="3" y="62"/>
                    </a:lnTo>
                    <a:lnTo>
                      <a:pt x="0" y="76"/>
                    </a:lnTo>
                    <a:lnTo>
                      <a:pt x="4" y="88"/>
                    </a:lnTo>
                    <a:lnTo>
                      <a:pt x="11" y="97"/>
                    </a:lnTo>
                    <a:lnTo>
                      <a:pt x="15" y="101"/>
                    </a:lnTo>
                    <a:lnTo>
                      <a:pt x="17" y="104"/>
                    </a:lnTo>
                    <a:lnTo>
                      <a:pt x="24" y="105"/>
                    </a:lnTo>
                    <a:lnTo>
                      <a:pt x="28" y="106"/>
                    </a:lnTo>
                    <a:lnTo>
                      <a:pt x="36" y="110"/>
                    </a:lnTo>
                    <a:lnTo>
                      <a:pt x="47" y="114"/>
                    </a:lnTo>
                    <a:lnTo>
                      <a:pt x="61" y="121"/>
                    </a:lnTo>
                    <a:lnTo>
                      <a:pt x="76" y="129"/>
                    </a:lnTo>
                    <a:lnTo>
                      <a:pt x="93" y="138"/>
                    </a:lnTo>
                    <a:lnTo>
                      <a:pt x="110" y="148"/>
                    </a:lnTo>
                    <a:lnTo>
                      <a:pt x="129" y="158"/>
                    </a:lnTo>
                    <a:lnTo>
                      <a:pt x="147" y="168"/>
                    </a:lnTo>
                    <a:lnTo>
                      <a:pt x="163" y="177"/>
                    </a:lnTo>
                    <a:lnTo>
                      <a:pt x="179" y="187"/>
                    </a:lnTo>
                    <a:lnTo>
                      <a:pt x="194" y="195"/>
                    </a:lnTo>
                    <a:lnTo>
                      <a:pt x="206" y="202"/>
                    </a:lnTo>
                    <a:lnTo>
                      <a:pt x="215" y="206"/>
                    </a:lnTo>
                    <a:lnTo>
                      <a:pt x="221" y="210"/>
                    </a:lnTo>
                    <a:lnTo>
                      <a:pt x="223" y="211"/>
                    </a:lnTo>
                    <a:lnTo>
                      <a:pt x="223" y="224"/>
                    </a:lnTo>
                    <a:lnTo>
                      <a:pt x="223" y="251"/>
                    </a:lnTo>
                    <a:lnTo>
                      <a:pt x="227" y="279"/>
                    </a:lnTo>
                    <a:lnTo>
                      <a:pt x="233" y="291"/>
                    </a:lnTo>
                    <a:lnTo>
                      <a:pt x="240" y="289"/>
                    </a:lnTo>
                    <a:lnTo>
                      <a:pt x="248" y="283"/>
                    </a:lnTo>
                    <a:lnTo>
                      <a:pt x="258" y="274"/>
                    </a:lnTo>
                    <a:lnTo>
                      <a:pt x="267" y="263"/>
                    </a:lnTo>
                    <a:lnTo>
                      <a:pt x="276" y="251"/>
                    </a:lnTo>
                    <a:lnTo>
                      <a:pt x="284" y="240"/>
                    </a:lnTo>
                    <a:lnTo>
                      <a:pt x="291" y="229"/>
                    </a:lnTo>
                    <a:lnTo>
                      <a:pt x="296" y="221"/>
                    </a:lnTo>
                    <a:lnTo>
                      <a:pt x="300" y="205"/>
                    </a:lnTo>
                    <a:lnTo>
                      <a:pt x="303" y="183"/>
                    </a:lnTo>
                    <a:lnTo>
                      <a:pt x="300" y="160"/>
                    </a:lnTo>
                    <a:lnTo>
                      <a:pt x="292" y="138"/>
                    </a:lnTo>
                    <a:lnTo>
                      <a:pt x="286" y="129"/>
                    </a:lnTo>
                    <a:lnTo>
                      <a:pt x="280" y="120"/>
                    </a:lnTo>
                    <a:lnTo>
                      <a:pt x="273" y="111"/>
                    </a:lnTo>
                    <a:lnTo>
                      <a:pt x="267" y="104"/>
                    </a:lnTo>
                    <a:lnTo>
                      <a:pt x="260" y="97"/>
                    </a:lnTo>
                    <a:lnTo>
                      <a:pt x="255" y="92"/>
                    </a:lnTo>
                    <a:lnTo>
                      <a:pt x="252" y="89"/>
                    </a:lnTo>
                    <a:lnTo>
                      <a:pt x="251" y="88"/>
                    </a:lnTo>
                    <a:lnTo>
                      <a:pt x="250" y="82"/>
                    </a:lnTo>
                    <a:lnTo>
                      <a:pt x="245" y="69"/>
                    </a:lnTo>
                    <a:lnTo>
                      <a:pt x="239" y="54"/>
                    </a:lnTo>
                    <a:lnTo>
                      <a:pt x="231" y="40"/>
                    </a:lnTo>
                    <a:lnTo>
                      <a:pt x="227" y="35"/>
                    </a:lnTo>
                    <a:lnTo>
                      <a:pt x="223" y="29"/>
                    </a:lnTo>
                    <a:lnTo>
                      <a:pt x="218" y="24"/>
                    </a:lnTo>
                    <a:lnTo>
                      <a:pt x="213" y="19"/>
                    </a:lnTo>
                    <a:lnTo>
                      <a:pt x="207" y="14"/>
                    </a:lnTo>
                    <a:lnTo>
                      <a:pt x="201" y="10"/>
                    </a:lnTo>
                    <a:lnTo>
                      <a:pt x="194" y="8"/>
                    </a:lnTo>
                    <a:lnTo>
                      <a:pt x="186" y="7"/>
                    </a:lnTo>
                    <a:lnTo>
                      <a:pt x="177" y="7"/>
                    </a:lnTo>
                    <a:lnTo>
                      <a:pt x="167" y="6"/>
                    </a:lnTo>
                    <a:lnTo>
                      <a:pt x="155" y="6"/>
                    </a:lnTo>
                    <a:lnTo>
                      <a:pt x="145" y="5"/>
                    </a:lnTo>
                    <a:lnTo>
                      <a:pt x="134" y="4"/>
                    </a:lnTo>
                    <a:lnTo>
                      <a:pt x="126" y="4"/>
                    </a:lnTo>
                    <a:lnTo>
                      <a:pt x="122" y="2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D866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Freeform 225"/>
              <p:cNvSpPr>
                <a:spLocks/>
              </p:cNvSpPr>
              <p:nvPr/>
            </p:nvSpPr>
            <p:spPr bwMode="auto">
              <a:xfrm>
                <a:off x="2473" y="2696"/>
                <a:ext cx="132" cy="190"/>
              </a:xfrm>
              <a:custGeom>
                <a:avLst/>
                <a:gdLst>
                  <a:gd name="T0" fmla="*/ 1 w 263"/>
                  <a:gd name="T1" fmla="*/ 0 h 381"/>
                  <a:gd name="T2" fmla="*/ 0 w 263"/>
                  <a:gd name="T3" fmla="*/ 0 h 381"/>
                  <a:gd name="T4" fmla="*/ 1 w 263"/>
                  <a:gd name="T5" fmla="*/ 0 h 381"/>
                  <a:gd name="T6" fmla="*/ 1 w 263"/>
                  <a:gd name="T7" fmla="*/ 0 h 381"/>
                  <a:gd name="T8" fmla="*/ 1 w 263"/>
                  <a:gd name="T9" fmla="*/ 0 h 381"/>
                  <a:gd name="T10" fmla="*/ 1 w 263"/>
                  <a:gd name="T11" fmla="*/ 0 h 3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3"/>
                  <a:gd name="T19" fmla="*/ 0 h 381"/>
                  <a:gd name="T20" fmla="*/ 263 w 263"/>
                  <a:gd name="T21" fmla="*/ 381 h 3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3" h="381">
                    <a:moveTo>
                      <a:pt x="72" y="0"/>
                    </a:moveTo>
                    <a:lnTo>
                      <a:pt x="0" y="214"/>
                    </a:lnTo>
                    <a:lnTo>
                      <a:pt x="111" y="381"/>
                    </a:lnTo>
                    <a:lnTo>
                      <a:pt x="231" y="234"/>
                    </a:lnTo>
                    <a:lnTo>
                      <a:pt x="263" y="13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7F99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9" name="Freeform 226"/>
              <p:cNvSpPr>
                <a:spLocks/>
              </p:cNvSpPr>
              <p:nvPr/>
            </p:nvSpPr>
            <p:spPr bwMode="auto">
              <a:xfrm>
                <a:off x="2437" y="2443"/>
                <a:ext cx="237" cy="214"/>
              </a:xfrm>
              <a:custGeom>
                <a:avLst/>
                <a:gdLst>
                  <a:gd name="T0" fmla="*/ 1 w 472"/>
                  <a:gd name="T1" fmla="*/ 1 h 428"/>
                  <a:gd name="T2" fmla="*/ 1 w 472"/>
                  <a:gd name="T3" fmla="*/ 1 h 428"/>
                  <a:gd name="T4" fmla="*/ 1 w 472"/>
                  <a:gd name="T5" fmla="*/ 1 h 428"/>
                  <a:gd name="T6" fmla="*/ 1 w 472"/>
                  <a:gd name="T7" fmla="*/ 1 h 428"/>
                  <a:gd name="T8" fmla="*/ 1 w 472"/>
                  <a:gd name="T9" fmla="*/ 1 h 428"/>
                  <a:gd name="T10" fmla="*/ 1 w 472"/>
                  <a:gd name="T11" fmla="*/ 1 h 428"/>
                  <a:gd name="T12" fmla="*/ 1 w 472"/>
                  <a:gd name="T13" fmla="*/ 1 h 428"/>
                  <a:gd name="T14" fmla="*/ 1 w 472"/>
                  <a:gd name="T15" fmla="*/ 1 h 428"/>
                  <a:gd name="T16" fmla="*/ 1 w 472"/>
                  <a:gd name="T17" fmla="*/ 1 h 428"/>
                  <a:gd name="T18" fmla="*/ 1 w 472"/>
                  <a:gd name="T19" fmla="*/ 1 h 428"/>
                  <a:gd name="T20" fmla="*/ 1 w 472"/>
                  <a:gd name="T21" fmla="*/ 1 h 428"/>
                  <a:gd name="T22" fmla="*/ 1 w 472"/>
                  <a:gd name="T23" fmla="*/ 1 h 428"/>
                  <a:gd name="T24" fmla="*/ 1 w 472"/>
                  <a:gd name="T25" fmla="*/ 1 h 428"/>
                  <a:gd name="T26" fmla="*/ 1 w 472"/>
                  <a:gd name="T27" fmla="*/ 1 h 428"/>
                  <a:gd name="T28" fmla="*/ 1 w 472"/>
                  <a:gd name="T29" fmla="*/ 1 h 428"/>
                  <a:gd name="T30" fmla="*/ 1 w 472"/>
                  <a:gd name="T31" fmla="*/ 1 h 428"/>
                  <a:gd name="T32" fmla="*/ 0 w 472"/>
                  <a:gd name="T33" fmla="*/ 1 h 428"/>
                  <a:gd name="T34" fmla="*/ 1 w 472"/>
                  <a:gd name="T35" fmla="*/ 1 h 428"/>
                  <a:gd name="T36" fmla="*/ 1 w 472"/>
                  <a:gd name="T37" fmla="*/ 1 h 428"/>
                  <a:gd name="T38" fmla="*/ 1 w 472"/>
                  <a:gd name="T39" fmla="*/ 1 h 428"/>
                  <a:gd name="T40" fmla="*/ 1 w 472"/>
                  <a:gd name="T41" fmla="*/ 1 h 428"/>
                  <a:gd name="T42" fmla="*/ 1 w 472"/>
                  <a:gd name="T43" fmla="*/ 1 h 428"/>
                  <a:gd name="T44" fmla="*/ 1 w 472"/>
                  <a:gd name="T45" fmla="*/ 1 h 428"/>
                  <a:gd name="T46" fmla="*/ 1 w 472"/>
                  <a:gd name="T47" fmla="*/ 1 h 428"/>
                  <a:gd name="T48" fmla="*/ 1 w 472"/>
                  <a:gd name="T49" fmla="*/ 1 h 428"/>
                  <a:gd name="T50" fmla="*/ 1 w 472"/>
                  <a:gd name="T51" fmla="*/ 1 h 428"/>
                  <a:gd name="T52" fmla="*/ 1 w 472"/>
                  <a:gd name="T53" fmla="*/ 1 h 428"/>
                  <a:gd name="T54" fmla="*/ 1 w 472"/>
                  <a:gd name="T55" fmla="*/ 1 h 428"/>
                  <a:gd name="T56" fmla="*/ 1 w 472"/>
                  <a:gd name="T57" fmla="*/ 1 h 428"/>
                  <a:gd name="T58" fmla="*/ 1 w 472"/>
                  <a:gd name="T59" fmla="*/ 1 h 428"/>
                  <a:gd name="T60" fmla="*/ 1 w 472"/>
                  <a:gd name="T61" fmla="*/ 1 h 428"/>
                  <a:gd name="T62" fmla="*/ 1 w 472"/>
                  <a:gd name="T63" fmla="*/ 1 h 428"/>
                  <a:gd name="T64" fmla="*/ 1 w 472"/>
                  <a:gd name="T65" fmla="*/ 1 h 428"/>
                  <a:gd name="T66" fmla="*/ 1 w 472"/>
                  <a:gd name="T67" fmla="*/ 1 h 428"/>
                  <a:gd name="T68" fmla="*/ 1 w 472"/>
                  <a:gd name="T69" fmla="*/ 1 h 428"/>
                  <a:gd name="T70" fmla="*/ 1 w 472"/>
                  <a:gd name="T71" fmla="*/ 0 h 428"/>
                  <a:gd name="T72" fmla="*/ 1 w 472"/>
                  <a:gd name="T73" fmla="*/ 0 h 428"/>
                  <a:gd name="T74" fmla="*/ 1 w 472"/>
                  <a:gd name="T75" fmla="*/ 0 h 428"/>
                  <a:gd name="T76" fmla="*/ 1 w 472"/>
                  <a:gd name="T77" fmla="*/ 0 h 428"/>
                  <a:gd name="T78" fmla="*/ 1 w 472"/>
                  <a:gd name="T79" fmla="*/ 0 h 428"/>
                  <a:gd name="T80" fmla="*/ 1 w 472"/>
                  <a:gd name="T81" fmla="*/ 1 h 428"/>
                  <a:gd name="T82" fmla="*/ 1 w 472"/>
                  <a:gd name="T83" fmla="*/ 1 h 428"/>
                  <a:gd name="T84" fmla="*/ 1 w 472"/>
                  <a:gd name="T85" fmla="*/ 1 h 428"/>
                  <a:gd name="T86" fmla="*/ 1 w 472"/>
                  <a:gd name="T87" fmla="*/ 1 h 42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72"/>
                  <a:gd name="T133" fmla="*/ 0 h 428"/>
                  <a:gd name="T134" fmla="*/ 472 w 472"/>
                  <a:gd name="T135" fmla="*/ 428 h 42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72" h="428">
                    <a:moveTo>
                      <a:pt x="213" y="2"/>
                    </a:moveTo>
                    <a:lnTo>
                      <a:pt x="210" y="3"/>
                    </a:lnTo>
                    <a:lnTo>
                      <a:pt x="200" y="8"/>
                    </a:lnTo>
                    <a:lnTo>
                      <a:pt x="185" y="15"/>
                    </a:lnTo>
                    <a:lnTo>
                      <a:pt x="169" y="23"/>
                    </a:lnTo>
                    <a:lnTo>
                      <a:pt x="151" y="32"/>
                    </a:lnTo>
                    <a:lnTo>
                      <a:pt x="132" y="42"/>
                    </a:lnTo>
                    <a:lnTo>
                      <a:pt x="117" y="51"/>
                    </a:lnTo>
                    <a:lnTo>
                      <a:pt x="105" y="62"/>
                    </a:lnTo>
                    <a:lnTo>
                      <a:pt x="93" y="78"/>
                    </a:lnTo>
                    <a:lnTo>
                      <a:pt x="78" y="104"/>
                    </a:lnTo>
                    <a:lnTo>
                      <a:pt x="61" y="139"/>
                    </a:lnTo>
                    <a:lnTo>
                      <a:pt x="44" y="175"/>
                    </a:lnTo>
                    <a:lnTo>
                      <a:pt x="26" y="210"/>
                    </a:lnTo>
                    <a:lnTo>
                      <a:pt x="13" y="240"/>
                    </a:lnTo>
                    <a:lnTo>
                      <a:pt x="3" y="261"/>
                    </a:lnTo>
                    <a:lnTo>
                      <a:pt x="0" y="269"/>
                    </a:lnTo>
                    <a:lnTo>
                      <a:pt x="188" y="428"/>
                    </a:lnTo>
                    <a:lnTo>
                      <a:pt x="363" y="403"/>
                    </a:lnTo>
                    <a:lnTo>
                      <a:pt x="430" y="256"/>
                    </a:lnTo>
                    <a:lnTo>
                      <a:pt x="432" y="247"/>
                    </a:lnTo>
                    <a:lnTo>
                      <a:pt x="438" y="223"/>
                    </a:lnTo>
                    <a:lnTo>
                      <a:pt x="446" y="187"/>
                    </a:lnTo>
                    <a:lnTo>
                      <a:pt x="454" y="147"/>
                    </a:lnTo>
                    <a:lnTo>
                      <a:pt x="462" y="107"/>
                    </a:lnTo>
                    <a:lnTo>
                      <a:pt x="469" y="71"/>
                    </a:lnTo>
                    <a:lnTo>
                      <a:pt x="472" y="45"/>
                    </a:lnTo>
                    <a:lnTo>
                      <a:pt x="472" y="32"/>
                    </a:lnTo>
                    <a:lnTo>
                      <a:pt x="462" y="24"/>
                    </a:lnTo>
                    <a:lnTo>
                      <a:pt x="449" y="17"/>
                    </a:lnTo>
                    <a:lnTo>
                      <a:pt x="432" y="12"/>
                    </a:lnTo>
                    <a:lnTo>
                      <a:pt x="414" y="8"/>
                    </a:lnTo>
                    <a:lnTo>
                      <a:pt x="393" y="4"/>
                    </a:lnTo>
                    <a:lnTo>
                      <a:pt x="372" y="2"/>
                    </a:lnTo>
                    <a:lnTo>
                      <a:pt x="349" y="1"/>
                    </a:lnTo>
                    <a:lnTo>
                      <a:pt x="327" y="0"/>
                    </a:lnTo>
                    <a:lnTo>
                      <a:pt x="305" y="0"/>
                    </a:lnTo>
                    <a:lnTo>
                      <a:pt x="283" y="0"/>
                    </a:lnTo>
                    <a:lnTo>
                      <a:pt x="265" y="0"/>
                    </a:lnTo>
                    <a:lnTo>
                      <a:pt x="248" y="0"/>
                    </a:lnTo>
                    <a:lnTo>
                      <a:pt x="234" y="1"/>
                    </a:lnTo>
                    <a:lnTo>
                      <a:pt x="222" y="1"/>
                    </a:lnTo>
                    <a:lnTo>
                      <a:pt x="215" y="2"/>
                    </a:lnTo>
                    <a:lnTo>
                      <a:pt x="213" y="2"/>
                    </a:lnTo>
                    <a:close/>
                  </a:path>
                </a:pathLst>
              </a:custGeom>
              <a:solidFill>
                <a:srgbClr val="7F99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Freeform 227"/>
              <p:cNvSpPr>
                <a:spLocks/>
              </p:cNvSpPr>
              <p:nvPr/>
            </p:nvSpPr>
            <p:spPr bwMode="auto">
              <a:xfrm>
                <a:off x="2565" y="2533"/>
                <a:ext cx="369" cy="311"/>
              </a:xfrm>
              <a:custGeom>
                <a:avLst/>
                <a:gdLst>
                  <a:gd name="T0" fmla="*/ 1 w 737"/>
                  <a:gd name="T1" fmla="*/ 0 h 623"/>
                  <a:gd name="T2" fmla="*/ 1 w 737"/>
                  <a:gd name="T3" fmla="*/ 0 h 623"/>
                  <a:gd name="T4" fmla="*/ 1 w 737"/>
                  <a:gd name="T5" fmla="*/ 0 h 623"/>
                  <a:gd name="T6" fmla="*/ 1 w 737"/>
                  <a:gd name="T7" fmla="*/ 0 h 623"/>
                  <a:gd name="T8" fmla="*/ 0 w 737"/>
                  <a:gd name="T9" fmla="*/ 0 h 623"/>
                  <a:gd name="T10" fmla="*/ 1 w 737"/>
                  <a:gd name="T11" fmla="*/ 0 h 623"/>
                  <a:gd name="T12" fmla="*/ 1 w 737"/>
                  <a:gd name="T13" fmla="*/ 0 h 623"/>
                  <a:gd name="T14" fmla="*/ 1 w 737"/>
                  <a:gd name="T15" fmla="*/ 0 h 623"/>
                  <a:gd name="T16" fmla="*/ 1 w 737"/>
                  <a:gd name="T17" fmla="*/ 0 h 623"/>
                  <a:gd name="T18" fmla="*/ 1 w 737"/>
                  <a:gd name="T19" fmla="*/ 0 h 623"/>
                  <a:gd name="T20" fmla="*/ 1 w 737"/>
                  <a:gd name="T21" fmla="*/ 0 h 623"/>
                  <a:gd name="T22" fmla="*/ 1 w 737"/>
                  <a:gd name="T23" fmla="*/ 0 h 623"/>
                  <a:gd name="T24" fmla="*/ 1 w 737"/>
                  <a:gd name="T25" fmla="*/ 0 h 623"/>
                  <a:gd name="T26" fmla="*/ 1 w 737"/>
                  <a:gd name="T27" fmla="*/ 0 h 623"/>
                  <a:gd name="T28" fmla="*/ 1 w 737"/>
                  <a:gd name="T29" fmla="*/ 0 h 623"/>
                  <a:gd name="T30" fmla="*/ 1 w 737"/>
                  <a:gd name="T31" fmla="*/ 0 h 623"/>
                  <a:gd name="T32" fmla="*/ 1 w 737"/>
                  <a:gd name="T33" fmla="*/ 0 h 623"/>
                  <a:gd name="T34" fmla="*/ 1 w 737"/>
                  <a:gd name="T35" fmla="*/ 0 h 623"/>
                  <a:gd name="T36" fmla="*/ 1 w 737"/>
                  <a:gd name="T37" fmla="*/ 0 h 623"/>
                  <a:gd name="T38" fmla="*/ 1 w 737"/>
                  <a:gd name="T39" fmla="*/ 0 h 623"/>
                  <a:gd name="T40" fmla="*/ 1 w 737"/>
                  <a:gd name="T41" fmla="*/ 0 h 623"/>
                  <a:gd name="T42" fmla="*/ 1 w 737"/>
                  <a:gd name="T43" fmla="*/ 0 h 623"/>
                  <a:gd name="T44" fmla="*/ 1 w 737"/>
                  <a:gd name="T45" fmla="*/ 0 h 623"/>
                  <a:gd name="T46" fmla="*/ 1 w 737"/>
                  <a:gd name="T47" fmla="*/ 0 h 623"/>
                  <a:gd name="T48" fmla="*/ 1 w 737"/>
                  <a:gd name="T49" fmla="*/ 0 h 623"/>
                  <a:gd name="T50" fmla="*/ 1 w 737"/>
                  <a:gd name="T51" fmla="*/ 0 h 623"/>
                  <a:gd name="T52" fmla="*/ 1 w 737"/>
                  <a:gd name="T53" fmla="*/ 0 h 623"/>
                  <a:gd name="T54" fmla="*/ 1 w 737"/>
                  <a:gd name="T55" fmla="*/ 0 h 623"/>
                  <a:gd name="T56" fmla="*/ 1 w 737"/>
                  <a:gd name="T57" fmla="*/ 0 h 623"/>
                  <a:gd name="T58" fmla="*/ 1 w 737"/>
                  <a:gd name="T59" fmla="*/ 0 h 623"/>
                  <a:gd name="T60" fmla="*/ 1 w 737"/>
                  <a:gd name="T61" fmla="*/ 0 h 623"/>
                  <a:gd name="T62" fmla="*/ 1 w 737"/>
                  <a:gd name="T63" fmla="*/ 0 h 623"/>
                  <a:gd name="T64" fmla="*/ 1 w 737"/>
                  <a:gd name="T65" fmla="*/ 0 h 623"/>
                  <a:gd name="T66" fmla="*/ 1 w 737"/>
                  <a:gd name="T67" fmla="*/ 0 h 623"/>
                  <a:gd name="T68" fmla="*/ 1 w 737"/>
                  <a:gd name="T69" fmla="*/ 0 h 623"/>
                  <a:gd name="T70" fmla="*/ 1 w 737"/>
                  <a:gd name="T71" fmla="*/ 0 h 623"/>
                  <a:gd name="T72" fmla="*/ 1 w 737"/>
                  <a:gd name="T73" fmla="*/ 0 h 623"/>
                  <a:gd name="T74" fmla="*/ 1 w 737"/>
                  <a:gd name="T75" fmla="*/ 0 h 623"/>
                  <a:gd name="T76" fmla="*/ 1 w 737"/>
                  <a:gd name="T77" fmla="*/ 0 h 623"/>
                  <a:gd name="T78" fmla="*/ 1 w 737"/>
                  <a:gd name="T79" fmla="*/ 0 h 623"/>
                  <a:gd name="T80" fmla="*/ 1 w 737"/>
                  <a:gd name="T81" fmla="*/ 0 h 623"/>
                  <a:gd name="T82" fmla="*/ 1 w 737"/>
                  <a:gd name="T83" fmla="*/ 0 h 623"/>
                  <a:gd name="T84" fmla="*/ 1 w 737"/>
                  <a:gd name="T85" fmla="*/ 0 h 623"/>
                  <a:gd name="T86" fmla="*/ 1 w 737"/>
                  <a:gd name="T87" fmla="*/ 0 h 623"/>
                  <a:gd name="T88" fmla="*/ 1 w 737"/>
                  <a:gd name="T89" fmla="*/ 0 h 623"/>
                  <a:gd name="T90" fmla="*/ 1 w 737"/>
                  <a:gd name="T91" fmla="*/ 0 h 623"/>
                  <a:gd name="T92" fmla="*/ 1 w 737"/>
                  <a:gd name="T93" fmla="*/ 0 h 623"/>
                  <a:gd name="T94" fmla="*/ 1 w 737"/>
                  <a:gd name="T95" fmla="*/ 0 h 623"/>
                  <a:gd name="T96" fmla="*/ 1 w 737"/>
                  <a:gd name="T97" fmla="*/ 0 h 623"/>
                  <a:gd name="T98" fmla="*/ 1 w 737"/>
                  <a:gd name="T99" fmla="*/ 0 h 623"/>
                  <a:gd name="T100" fmla="*/ 1 w 737"/>
                  <a:gd name="T101" fmla="*/ 0 h 623"/>
                  <a:gd name="T102" fmla="*/ 1 w 737"/>
                  <a:gd name="T103" fmla="*/ 0 h 623"/>
                  <a:gd name="T104" fmla="*/ 1 w 737"/>
                  <a:gd name="T105" fmla="*/ 0 h 623"/>
                  <a:gd name="T106" fmla="*/ 1 w 737"/>
                  <a:gd name="T107" fmla="*/ 0 h 623"/>
                  <a:gd name="T108" fmla="*/ 1 w 737"/>
                  <a:gd name="T109" fmla="*/ 0 h 623"/>
                  <a:gd name="T110" fmla="*/ 1 w 737"/>
                  <a:gd name="T111" fmla="*/ 0 h 623"/>
                  <a:gd name="T112" fmla="*/ 1 w 737"/>
                  <a:gd name="T113" fmla="*/ 0 h 623"/>
                  <a:gd name="T114" fmla="*/ 1 w 737"/>
                  <a:gd name="T115" fmla="*/ 0 h 623"/>
                  <a:gd name="T116" fmla="*/ 1 w 737"/>
                  <a:gd name="T117" fmla="*/ 0 h 62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37"/>
                  <a:gd name="T178" fmla="*/ 0 h 623"/>
                  <a:gd name="T179" fmla="*/ 737 w 737"/>
                  <a:gd name="T180" fmla="*/ 623 h 62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37" h="623">
                    <a:moveTo>
                      <a:pt x="103" y="205"/>
                    </a:moveTo>
                    <a:lnTo>
                      <a:pt x="100" y="214"/>
                    </a:lnTo>
                    <a:lnTo>
                      <a:pt x="88" y="239"/>
                    </a:lnTo>
                    <a:lnTo>
                      <a:pt x="73" y="274"/>
                    </a:lnTo>
                    <a:lnTo>
                      <a:pt x="56" y="316"/>
                    </a:lnTo>
                    <a:lnTo>
                      <a:pt x="39" y="357"/>
                    </a:lnTo>
                    <a:lnTo>
                      <a:pt x="23" y="395"/>
                    </a:lnTo>
                    <a:lnTo>
                      <a:pt x="11" y="424"/>
                    </a:lnTo>
                    <a:lnTo>
                      <a:pt x="5" y="440"/>
                    </a:lnTo>
                    <a:lnTo>
                      <a:pt x="0" y="483"/>
                    </a:lnTo>
                    <a:lnTo>
                      <a:pt x="0" y="533"/>
                    </a:lnTo>
                    <a:lnTo>
                      <a:pt x="5" y="578"/>
                    </a:lnTo>
                    <a:lnTo>
                      <a:pt x="15" y="604"/>
                    </a:lnTo>
                    <a:lnTo>
                      <a:pt x="19" y="608"/>
                    </a:lnTo>
                    <a:lnTo>
                      <a:pt x="24" y="613"/>
                    </a:lnTo>
                    <a:lnTo>
                      <a:pt x="30" y="616"/>
                    </a:lnTo>
                    <a:lnTo>
                      <a:pt x="35" y="619"/>
                    </a:lnTo>
                    <a:lnTo>
                      <a:pt x="41" y="621"/>
                    </a:lnTo>
                    <a:lnTo>
                      <a:pt x="49" y="622"/>
                    </a:lnTo>
                    <a:lnTo>
                      <a:pt x="60" y="622"/>
                    </a:lnTo>
                    <a:lnTo>
                      <a:pt x="72" y="622"/>
                    </a:lnTo>
                    <a:lnTo>
                      <a:pt x="85" y="620"/>
                    </a:lnTo>
                    <a:lnTo>
                      <a:pt x="96" y="617"/>
                    </a:lnTo>
                    <a:lnTo>
                      <a:pt x="107" y="613"/>
                    </a:lnTo>
                    <a:lnTo>
                      <a:pt x="117" y="609"/>
                    </a:lnTo>
                    <a:lnTo>
                      <a:pt x="125" y="605"/>
                    </a:lnTo>
                    <a:lnTo>
                      <a:pt x="133" y="600"/>
                    </a:lnTo>
                    <a:lnTo>
                      <a:pt x="140" y="597"/>
                    </a:lnTo>
                    <a:lnTo>
                      <a:pt x="147" y="594"/>
                    </a:lnTo>
                    <a:lnTo>
                      <a:pt x="154" y="591"/>
                    </a:lnTo>
                    <a:lnTo>
                      <a:pt x="162" y="583"/>
                    </a:lnTo>
                    <a:lnTo>
                      <a:pt x="170" y="574"/>
                    </a:lnTo>
                    <a:lnTo>
                      <a:pt x="178" y="563"/>
                    </a:lnTo>
                    <a:lnTo>
                      <a:pt x="185" y="554"/>
                    </a:lnTo>
                    <a:lnTo>
                      <a:pt x="191" y="545"/>
                    </a:lnTo>
                    <a:lnTo>
                      <a:pt x="194" y="539"/>
                    </a:lnTo>
                    <a:lnTo>
                      <a:pt x="196" y="537"/>
                    </a:lnTo>
                    <a:lnTo>
                      <a:pt x="199" y="537"/>
                    </a:lnTo>
                    <a:lnTo>
                      <a:pt x="207" y="538"/>
                    </a:lnTo>
                    <a:lnTo>
                      <a:pt x="219" y="539"/>
                    </a:lnTo>
                    <a:lnTo>
                      <a:pt x="232" y="539"/>
                    </a:lnTo>
                    <a:lnTo>
                      <a:pt x="246" y="540"/>
                    </a:lnTo>
                    <a:lnTo>
                      <a:pt x="260" y="541"/>
                    </a:lnTo>
                    <a:lnTo>
                      <a:pt x="270" y="543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90" y="544"/>
                    </a:lnTo>
                    <a:lnTo>
                      <a:pt x="304" y="545"/>
                    </a:lnTo>
                    <a:lnTo>
                      <a:pt x="321" y="546"/>
                    </a:lnTo>
                    <a:lnTo>
                      <a:pt x="341" y="547"/>
                    </a:lnTo>
                    <a:lnTo>
                      <a:pt x="364" y="548"/>
                    </a:lnTo>
                    <a:lnTo>
                      <a:pt x="388" y="551"/>
                    </a:lnTo>
                    <a:lnTo>
                      <a:pt x="412" y="553"/>
                    </a:lnTo>
                    <a:lnTo>
                      <a:pt x="438" y="554"/>
                    </a:lnTo>
                    <a:lnTo>
                      <a:pt x="462" y="556"/>
                    </a:lnTo>
                    <a:lnTo>
                      <a:pt x="485" y="559"/>
                    </a:lnTo>
                    <a:lnTo>
                      <a:pt x="506" y="561"/>
                    </a:lnTo>
                    <a:lnTo>
                      <a:pt x="524" y="562"/>
                    </a:lnTo>
                    <a:lnTo>
                      <a:pt x="539" y="565"/>
                    </a:lnTo>
                    <a:lnTo>
                      <a:pt x="549" y="566"/>
                    </a:lnTo>
                    <a:lnTo>
                      <a:pt x="555" y="567"/>
                    </a:lnTo>
                    <a:lnTo>
                      <a:pt x="565" y="577"/>
                    </a:lnTo>
                    <a:lnTo>
                      <a:pt x="571" y="594"/>
                    </a:lnTo>
                    <a:lnTo>
                      <a:pt x="576" y="613"/>
                    </a:lnTo>
                    <a:lnTo>
                      <a:pt x="580" y="623"/>
                    </a:lnTo>
                    <a:lnTo>
                      <a:pt x="589" y="622"/>
                    </a:lnTo>
                    <a:lnTo>
                      <a:pt x="605" y="616"/>
                    </a:lnTo>
                    <a:lnTo>
                      <a:pt x="625" y="607"/>
                    </a:lnTo>
                    <a:lnTo>
                      <a:pt x="650" y="593"/>
                    </a:lnTo>
                    <a:lnTo>
                      <a:pt x="675" y="578"/>
                    </a:lnTo>
                    <a:lnTo>
                      <a:pt x="698" y="561"/>
                    </a:lnTo>
                    <a:lnTo>
                      <a:pt x="716" y="544"/>
                    </a:lnTo>
                    <a:lnTo>
                      <a:pt x="728" y="525"/>
                    </a:lnTo>
                    <a:lnTo>
                      <a:pt x="731" y="515"/>
                    </a:lnTo>
                    <a:lnTo>
                      <a:pt x="735" y="505"/>
                    </a:lnTo>
                    <a:lnTo>
                      <a:pt x="736" y="495"/>
                    </a:lnTo>
                    <a:lnTo>
                      <a:pt x="737" y="485"/>
                    </a:lnTo>
                    <a:lnTo>
                      <a:pt x="737" y="475"/>
                    </a:lnTo>
                    <a:lnTo>
                      <a:pt x="736" y="463"/>
                    </a:lnTo>
                    <a:lnTo>
                      <a:pt x="734" y="452"/>
                    </a:lnTo>
                    <a:lnTo>
                      <a:pt x="730" y="439"/>
                    </a:lnTo>
                    <a:lnTo>
                      <a:pt x="726" y="427"/>
                    </a:lnTo>
                    <a:lnTo>
                      <a:pt x="720" y="413"/>
                    </a:lnTo>
                    <a:lnTo>
                      <a:pt x="711" y="395"/>
                    </a:lnTo>
                    <a:lnTo>
                      <a:pt x="701" y="376"/>
                    </a:lnTo>
                    <a:lnTo>
                      <a:pt x="692" y="355"/>
                    </a:lnTo>
                    <a:lnTo>
                      <a:pt x="684" y="334"/>
                    </a:lnTo>
                    <a:lnTo>
                      <a:pt x="677" y="313"/>
                    </a:lnTo>
                    <a:lnTo>
                      <a:pt x="673" y="295"/>
                    </a:lnTo>
                    <a:lnTo>
                      <a:pt x="669" y="277"/>
                    </a:lnTo>
                    <a:lnTo>
                      <a:pt x="665" y="256"/>
                    </a:lnTo>
                    <a:lnTo>
                      <a:pt x="660" y="235"/>
                    </a:lnTo>
                    <a:lnTo>
                      <a:pt x="654" y="214"/>
                    </a:lnTo>
                    <a:lnTo>
                      <a:pt x="647" y="194"/>
                    </a:lnTo>
                    <a:lnTo>
                      <a:pt x="639" y="175"/>
                    </a:lnTo>
                    <a:lnTo>
                      <a:pt x="630" y="158"/>
                    </a:lnTo>
                    <a:lnTo>
                      <a:pt x="620" y="144"/>
                    </a:lnTo>
                    <a:lnTo>
                      <a:pt x="607" y="133"/>
                    </a:lnTo>
                    <a:lnTo>
                      <a:pt x="592" y="122"/>
                    </a:lnTo>
                    <a:lnTo>
                      <a:pt x="576" y="113"/>
                    </a:lnTo>
                    <a:lnTo>
                      <a:pt x="560" y="105"/>
                    </a:lnTo>
                    <a:lnTo>
                      <a:pt x="545" y="98"/>
                    </a:lnTo>
                    <a:lnTo>
                      <a:pt x="532" y="94"/>
                    </a:lnTo>
                    <a:lnTo>
                      <a:pt x="523" y="90"/>
                    </a:lnTo>
                    <a:lnTo>
                      <a:pt x="517" y="89"/>
                    </a:lnTo>
                    <a:lnTo>
                      <a:pt x="511" y="85"/>
                    </a:lnTo>
                    <a:lnTo>
                      <a:pt x="501" y="79"/>
                    </a:lnTo>
                    <a:lnTo>
                      <a:pt x="487" y="68"/>
                    </a:lnTo>
                    <a:lnTo>
                      <a:pt x="473" y="57"/>
                    </a:lnTo>
                    <a:lnTo>
                      <a:pt x="458" y="45"/>
                    </a:lnTo>
                    <a:lnTo>
                      <a:pt x="447" y="34"/>
                    </a:lnTo>
                    <a:lnTo>
                      <a:pt x="438" y="26"/>
                    </a:lnTo>
                    <a:lnTo>
                      <a:pt x="433" y="20"/>
                    </a:lnTo>
                    <a:lnTo>
                      <a:pt x="428" y="13"/>
                    </a:lnTo>
                    <a:lnTo>
                      <a:pt x="421" y="6"/>
                    </a:lnTo>
                    <a:lnTo>
                      <a:pt x="415" y="3"/>
                    </a:lnTo>
                    <a:lnTo>
                      <a:pt x="411" y="0"/>
                    </a:lnTo>
                    <a:lnTo>
                      <a:pt x="103" y="205"/>
                    </a:lnTo>
                    <a:close/>
                  </a:path>
                </a:pathLst>
              </a:custGeom>
              <a:solidFill>
                <a:srgbClr val="FFFF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1" name="Freeform 228"/>
              <p:cNvSpPr>
                <a:spLocks/>
              </p:cNvSpPr>
              <p:nvPr/>
            </p:nvSpPr>
            <p:spPr bwMode="auto">
              <a:xfrm>
                <a:off x="2611" y="2422"/>
                <a:ext cx="181" cy="251"/>
              </a:xfrm>
              <a:custGeom>
                <a:avLst/>
                <a:gdLst>
                  <a:gd name="T0" fmla="*/ 1 w 361"/>
                  <a:gd name="T1" fmla="*/ 1 h 501"/>
                  <a:gd name="T2" fmla="*/ 1 w 361"/>
                  <a:gd name="T3" fmla="*/ 1 h 501"/>
                  <a:gd name="T4" fmla="*/ 1 w 361"/>
                  <a:gd name="T5" fmla="*/ 1 h 501"/>
                  <a:gd name="T6" fmla="*/ 1 w 361"/>
                  <a:gd name="T7" fmla="*/ 1 h 501"/>
                  <a:gd name="T8" fmla="*/ 1 w 361"/>
                  <a:gd name="T9" fmla="*/ 1 h 501"/>
                  <a:gd name="T10" fmla="*/ 1 w 361"/>
                  <a:gd name="T11" fmla="*/ 1 h 501"/>
                  <a:gd name="T12" fmla="*/ 1 w 361"/>
                  <a:gd name="T13" fmla="*/ 1 h 501"/>
                  <a:gd name="T14" fmla="*/ 1 w 361"/>
                  <a:gd name="T15" fmla="*/ 1 h 501"/>
                  <a:gd name="T16" fmla="*/ 0 w 361"/>
                  <a:gd name="T17" fmla="*/ 1 h 501"/>
                  <a:gd name="T18" fmla="*/ 1 w 361"/>
                  <a:gd name="T19" fmla="*/ 1 h 501"/>
                  <a:gd name="T20" fmla="*/ 1 w 361"/>
                  <a:gd name="T21" fmla="*/ 1 h 501"/>
                  <a:gd name="T22" fmla="*/ 1 w 361"/>
                  <a:gd name="T23" fmla="*/ 1 h 501"/>
                  <a:gd name="T24" fmla="*/ 1 w 361"/>
                  <a:gd name="T25" fmla="*/ 1 h 501"/>
                  <a:gd name="T26" fmla="*/ 1 w 361"/>
                  <a:gd name="T27" fmla="*/ 1 h 501"/>
                  <a:gd name="T28" fmla="*/ 1 w 361"/>
                  <a:gd name="T29" fmla="*/ 1 h 501"/>
                  <a:gd name="T30" fmla="*/ 1 w 361"/>
                  <a:gd name="T31" fmla="*/ 1 h 501"/>
                  <a:gd name="T32" fmla="*/ 1 w 361"/>
                  <a:gd name="T33" fmla="*/ 1 h 501"/>
                  <a:gd name="T34" fmla="*/ 1 w 361"/>
                  <a:gd name="T35" fmla="*/ 1 h 501"/>
                  <a:gd name="T36" fmla="*/ 1 w 361"/>
                  <a:gd name="T37" fmla="*/ 1 h 501"/>
                  <a:gd name="T38" fmla="*/ 1 w 361"/>
                  <a:gd name="T39" fmla="*/ 1 h 501"/>
                  <a:gd name="T40" fmla="*/ 1 w 361"/>
                  <a:gd name="T41" fmla="*/ 1 h 501"/>
                  <a:gd name="T42" fmla="*/ 1 w 361"/>
                  <a:gd name="T43" fmla="*/ 1 h 501"/>
                  <a:gd name="T44" fmla="*/ 1 w 361"/>
                  <a:gd name="T45" fmla="*/ 1 h 501"/>
                  <a:gd name="T46" fmla="*/ 1 w 361"/>
                  <a:gd name="T47" fmla="*/ 1 h 501"/>
                  <a:gd name="T48" fmla="*/ 1 w 361"/>
                  <a:gd name="T49" fmla="*/ 1 h 501"/>
                  <a:gd name="T50" fmla="*/ 1 w 361"/>
                  <a:gd name="T51" fmla="*/ 1 h 501"/>
                  <a:gd name="T52" fmla="*/ 1 w 361"/>
                  <a:gd name="T53" fmla="*/ 1 h 501"/>
                  <a:gd name="T54" fmla="*/ 1 w 361"/>
                  <a:gd name="T55" fmla="*/ 1 h 501"/>
                  <a:gd name="T56" fmla="*/ 1 w 361"/>
                  <a:gd name="T57" fmla="*/ 1 h 501"/>
                  <a:gd name="T58" fmla="*/ 1 w 361"/>
                  <a:gd name="T59" fmla="*/ 1 h 501"/>
                  <a:gd name="T60" fmla="*/ 1 w 361"/>
                  <a:gd name="T61" fmla="*/ 1 h 501"/>
                  <a:gd name="T62" fmla="*/ 1 w 361"/>
                  <a:gd name="T63" fmla="*/ 1 h 501"/>
                  <a:gd name="T64" fmla="*/ 1 w 361"/>
                  <a:gd name="T65" fmla="*/ 1 h 501"/>
                  <a:gd name="T66" fmla="*/ 1 w 361"/>
                  <a:gd name="T67" fmla="*/ 1 h 501"/>
                  <a:gd name="T68" fmla="*/ 1 w 361"/>
                  <a:gd name="T69" fmla="*/ 1 h 501"/>
                  <a:gd name="T70" fmla="*/ 1 w 361"/>
                  <a:gd name="T71" fmla="*/ 1 h 501"/>
                  <a:gd name="T72" fmla="*/ 1 w 361"/>
                  <a:gd name="T73" fmla="*/ 1 h 501"/>
                  <a:gd name="T74" fmla="*/ 1 w 361"/>
                  <a:gd name="T75" fmla="*/ 1 h 501"/>
                  <a:gd name="T76" fmla="*/ 1 w 361"/>
                  <a:gd name="T77" fmla="*/ 1 h 501"/>
                  <a:gd name="T78" fmla="*/ 1 w 361"/>
                  <a:gd name="T79" fmla="*/ 1 h 501"/>
                  <a:gd name="T80" fmla="*/ 1 w 361"/>
                  <a:gd name="T81" fmla="*/ 1 h 501"/>
                  <a:gd name="T82" fmla="*/ 1 w 361"/>
                  <a:gd name="T83" fmla="*/ 1 h 501"/>
                  <a:gd name="T84" fmla="*/ 1 w 361"/>
                  <a:gd name="T85" fmla="*/ 1 h 501"/>
                  <a:gd name="T86" fmla="*/ 1 w 361"/>
                  <a:gd name="T87" fmla="*/ 1 h 501"/>
                  <a:gd name="T88" fmla="*/ 1 w 361"/>
                  <a:gd name="T89" fmla="*/ 1 h 501"/>
                  <a:gd name="T90" fmla="*/ 1 w 361"/>
                  <a:gd name="T91" fmla="*/ 1 h 501"/>
                  <a:gd name="T92" fmla="*/ 1 w 361"/>
                  <a:gd name="T93" fmla="*/ 1 h 50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61"/>
                  <a:gd name="T142" fmla="*/ 0 h 501"/>
                  <a:gd name="T143" fmla="*/ 361 w 361"/>
                  <a:gd name="T144" fmla="*/ 501 h 50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61" h="501">
                    <a:moveTo>
                      <a:pt x="114" y="1"/>
                    </a:moveTo>
                    <a:lnTo>
                      <a:pt x="61" y="135"/>
                    </a:lnTo>
                    <a:lnTo>
                      <a:pt x="60" y="150"/>
                    </a:lnTo>
                    <a:lnTo>
                      <a:pt x="59" y="183"/>
                    </a:lnTo>
                    <a:lnTo>
                      <a:pt x="57" y="218"/>
                    </a:lnTo>
                    <a:lnTo>
                      <a:pt x="59" y="237"/>
                    </a:lnTo>
                    <a:lnTo>
                      <a:pt x="57" y="240"/>
                    </a:lnTo>
                    <a:lnTo>
                      <a:pt x="53" y="235"/>
                    </a:lnTo>
                    <a:lnTo>
                      <a:pt x="47" y="230"/>
                    </a:lnTo>
                    <a:lnTo>
                      <a:pt x="45" y="227"/>
                    </a:lnTo>
                    <a:lnTo>
                      <a:pt x="43" y="229"/>
                    </a:lnTo>
                    <a:lnTo>
                      <a:pt x="38" y="236"/>
                    </a:lnTo>
                    <a:lnTo>
                      <a:pt x="31" y="247"/>
                    </a:lnTo>
                    <a:lnTo>
                      <a:pt x="23" y="258"/>
                    </a:lnTo>
                    <a:lnTo>
                      <a:pt x="14" y="271"/>
                    </a:lnTo>
                    <a:lnTo>
                      <a:pt x="7" y="283"/>
                    </a:lnTo>
                    <a:lnTo>
                      <a:pt x="2" y="294"/>
                    </a:lnTo>
                    <a:lnTo>
                      <a:pt x="0" y="302"/>
                    </a:lnTo>
                    <a:lnTo>
                      <a:pt x="2" y="335"/>
                    </a:lnTo>
                    <a:lnTo>
                      <a:pt x="7" y="394"/>
                    </a:lnTo>
                    <a:lnTo>
                      <a:pt x="11" y="449"/>
                    </a:lnTo>
                    <a:lnTo>
                      <a:pt x="14" y="473"/>
                    </a:lnTo>
                    <a:lnTo>
                      <a:pt x="14" y="475"/>
                    </a:lnTo>
                    <a:lnTo>
                      <a:pt x="16" y="476"/>
                    </a:lnTo>
                    <a:lnTo>
                      <a:pt x="19" y="479"/>
                    </a:lnTo>
                    <a:lnTo>
                      <a:pt x="24" y="483"/>
                    </a:lnTo>
                    <a:lnTo>
                      <a:pt x="31" y="487"/>
                    </a:lnTo>
                    <a:lnTo>
                      <a:pt x="40" y="492"/>
                    </a:lnTo>
                    <a:lnTo>
                      <a:pt x="51" y="495"/>
                    </a:lnTo>
                    <a:lnTo>
                      <a:pt x="64" y="499"/>
                    </a:lnTo>
                    <a:lnTo>
                      <a:pt x="78" y="501"/>
                    </a:lnTo>
                    <a:lnTo>
                      <a:pt x="90" y="501"/>
                    </a:lnTo>
                    <a:lnTo>
                      <a:pt x="99" y="499"/>
                    </a:lnTo>
                    <a:lnTo>
                      <a:pt x="107" y="496"/>
                    </a:lnTo>
                    <a:lnTo>
                      <a:pt x="113" y="494"/>
                    </a:lnTo>
                    <a:lnTo>
                      <a:pt x="116" y="491"/>
                    </a:lnTo>
                    <a:lnTo>
                      <a:pt x="119" y="490"/>
                    </a:lnTo>
                    <a:lnTo>
                      <a:pt x="120" y="488"/>
                    </a:lnTo>
                    <a:lnTo>
                      <a:pt x="121" y="484"/>
                    </a:lnTo>
                    <a:lnTo>
                      <a:pt x="124" y="471"/>
                    </a:lnTo>
                    <a:lnTo>
                      <a:pt x="129" y="454"/>
                    </a:lnTo>
                    <a:lnTo>
                      <a:pt x="135" y="434"/>
                    </a:lnTo>
                    <a:lnTo>
                      <a:pt x="140" y="415"/>
                    </a:lnTo>
                    <a:lnTo>
                      <a:pt x="147" y="397"/>
                    </a:lnTo>
                    <a:lnTo>
                      <a:pt x="153" y="386"/>
                    </a:lnTo>
                    <a:lnTo>
                      <a:pt x="159" y="382"/>
                    </a:lnTo>
                    <a:lnTo>
                      <a:pt x="167" y="382"/>
                    </a:lnTo>
                    <a:lnTo>
                      <a:pt x="174" y="380"/>
                    </a:lnTo>
                    <a:lnTo>
                      <a:pt x="178" y="380"/>
                    </a:lnTo>
                    <a:lnTo>
                      <a:pt x="184" y="388"/>
                    </a:lnTo>
                    <a:lnTo>
                      <a:pt x="191" y="411"/>
                    </a:lnTo>
                    <a:lnTo>
                      <a:pt x="199" y="446"/>
                    </a:lnTo>
                    <a:lnTo>
                      <a:pt x="205" y="477"/>
                    </a:lnTo>
                    <a:lnTo>
                      <a:pt x="207" y="491"/>
                    </a:lnTo>
                    <a:lnTo>
                      <a:pt x="278" y="391"/>
                    </a:lnTo>
                    <a:lnTo>
                      <a:pt x="321" y="294"/>
                    </a:lnTo>
                    <a:lnTo>
                      <a:pt x="321" y="221"/>
                    </a:lnTo>
                    <a:lnTo>
                      <a:pt x="323" y="219"/>
                    </a:lnTo>
                    <a:lnTo>
                      <a:pt x="327" y="214"/>
                    </a:lnTo>
                    <a:lnTo>
                      <a:pt x="332" y="207"/>
                    </a:lnTo>
                    <a:lnTo>
                      <a:pt x="339" y="199"/>
                    </a:lnTo>
                    <a:lnTo>
                      <a:pt x="346" y="190"/>
                    </a:lnTo>
                    <a:lnTo>
                      <a:pt x="351" y="181"/>
                    </a:lnTo>
                    <a:lnTo>
                      <a:pt x="356" y="174"/>
                    </a:lnTo>
                    <a:lnTo>
                      <a:pt x="358" y="168"/>
                    </a:lnTo>
                    <a:lnTo>
                      <a:pt x="359" y="156"/>
                    </a:lnTo>
                    <a:lnTo>
                      <a:pt x="361" y="137"/>
                    </a:lnTo>
                    <a:lnTo>
                      <a:pt x="359" y="120"/>
                    </a:lnTo>
                    <a:lnTo>
                      <a:pt x="355" y="110"/>
                    </a:lnTo>
                    <a:lnTo>
                      <a:pt x="350" y="108"/>
                    </a:lnTo>
                    <a:lnTo>
                      <a:pt x="343" y="107"/>
                    </a:lnTo>
                    <a:lnTo>
                      <a:pt x="335" y="108"/>
                    </a:lnTo>
                    <a:lnTo>
                      <a:pt x="327" y="110"/>
                    </a:lnTo>
                    <a:lnTo>
                      <a:pt x="319" y="111"/>
                    </a:lnTo>
                    <a:lnTo>
                      <a:pt x="312" y="112"/>
                    </a:lnTo>
                    <a:lnTo>
                      <a:pt x="308" y="113"/>
                    </a:lnTo>
                    <a:lnTo>
                      <a:pt x="305" y="113"/>
                    </a:lnTo>
                    <a:lnTo>
                      <a:pt x="299" y="88"/>
                    </a:lnTo>
                    <a:lnTo>
                      <a:pt x="301" y="85"/>
                    </a:lnTo>
                    <a:lnTo>
                      <a:pt x="302" y="80"/>
                    </a:lnTo>
                    <a:lnTo>
                      <a:pt x="302" y="72"/>
                    </a:lnTo>
                    <a:lnTo>
                      <a:pt x="302" y="61"/>
                    </a:lnTo>
                    <a:lnTo>
                      <a:pt x="299" y="50"/>
                    </a:lnTo>
                    <a:lnTo>
                      <a:pt x="294" y="38"/>
                    </a:lnTo>
                    <a:lnTo>
                      <a:pt x="283" y="28"/>
                    </a:lnTo>
                    <a:lnTo>
                      <a:pt x="268" y="19"/>
                    </a:lnTo>
                    <a:lnTo>
                      <a:pt x="248" y="12"/>
                    </a:lnTo>
                    <a:lnTo>
                      <a:pt x="225" y="6"/>
                    </a:lnTo>
                    <a:lnTo>
                      <a:pt x="199" y="2"/>
                    </a:lnTo>
                    <a:lnTo>
                      <a:pt x="174" y="1"/>
                    </a:lnTo>
                    <a:lnTo>
                      <a:pt x="151" y="0"/>
                    </a:lnTo>
                    <a:lnTo>
                      <a:pt x="131" y="1"/>
                    </a:lnTo>
                    <a:lnTo>
                      <a:pt x="119" y="1"/>
                    </a:lnTo>
                    <a:lnTo>
                      <a:pt x="114" y="1"/>
                    </a:lnTo>
                    <a:close/>
                  </a:path>
                </a:pathLst>
              </a:custGeom>
              <a:solidFill>
                <a:srgbClr val="F2BF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Freeform 229"/>
              <p:cNvSpPr>
                <a:spLocks/>
              </p:cNvSpPr>
              <p:nvPr/>
            </p:nvSpPr>
            <p:spPr bwMode="auto">
              <a:xfrm>
                <a:off x="2454" y="2567"/>
                <a:ext cx="80" cy="66"/>
              </a:xfrm>
              <a:custGeom>
                <a:avLst/>
                <a:gdLst>
                  <a:gd name="T0" fmla="*/ 0 w 159"/>
                  <a:gd name="T1" fmla="*/ 1 h 132"/>
                  <a:gd name="T2" fmla="*/ 1 w 159"/>
                  <a:gd name="T3" fmla="*/ 1 h 132"/>
                  <a:gd name="T4" fmla="*/ 1 w 159"/>
                  <a:gd name="T5" fmla="*/ 1 h 132"/>
                  <a:gd name="T6" fmla="*/ 1 w 159"/>
                  <a:gd name="T7" fmla="*/ 1 h 132"/>
                  <a:gd name="T8" fmla="*/ 1 w 159"/>
                  <a:gd name="T9" fmla="*/ 1 h 132"/>
                  <a:gd name="T10" fmla="*/ 1 w 159"/>
                  <a:gd name="T11" fmla="*/ 0 h 132"/>
                  <a:gd name="T12" fmla="*/ 1 w 159"/>
                  <a:gd name="T13" fmla="*/ 0 h 132"/>
                  <a:gd name="T14" fmla="*/ 1 w 159"/>
                  <a:gd name="T15" fmla="*/ 1 h 132"/>
                  <a:gd name="T16" fmla="*/ 1 w 159"/>
                  <a:gd name="T17" fmla="*/ 1 h 132"/>
                  <a:gd name="T18" fmla="*/ 1 w 159"/>
                  <a:gd name="T19" fmla="*/ 1 h 132"/>
                  <a:gd name="T20" fmla="*/ 1 w 159"/>
                  <a:gd name="T21" fmla="*/ 1 h 132"/>
                  <a:gd name="T22" fmla="*/ 1 w 159"/>
                  <a:gd name="T23" fmla="*/ 1 h 132"/>
                  <a:gd name="T24" fmla="*/ 1 w 159"/>
                  <a:gd name="T25" fmla="*/ 1 h 132"/>
                  <a:gd name="T26" fmla="*/ 1 w 159"/>
                  <a:gd name="T27" fmla="*/ 1 h 132"/>
                  <a:gd name="T28" fmla="*/ 1 w 159"/>
                  <a:gd name="T29" fmla="*/ 1 h 132"/>
                  <a:gd name="T30" fmla="*/ 1 w 159"/>
                  <a:gd name="T31" fmla="*/ 1 h 132"/>
                  <a:gd name="T32" fmla="*/ 1 w 159"/>
                  <a:gd name="T33" fmla="*/ 1 h 132"/>
                  <a:gd name="T34" fmla="*/ 1 w 159"/>
                  <a:gd name="T35" fmla="*/ 1 h 132"/>
                  <a:gd name="T36" fmla="*/ 1 w 159"/>
                  <a:gd name="T37" fmla="*/ 1 h 132"/>
                  <a:gd name="T38" fmla="*/ 1 w 159"/>
                  <a:gd name="T39" fmla="*/ 1 h 132"/>
                  <a:gd name="T40" fmla="*/ 1 w 159"/>
                  <a:gd name="T41" fmla="*/ 1 h 132"/>
                  <a:gd name="T42" fmla="*/ 1 w 159"/>
                  <a:gd name="T43" fmla="*/ 1 h 132"/>
                  <a:gd name="T44" fmla="*/ 1 w 159"/>
                  <a:gd name="T45" fmla="*/ 1 h 132"/>
                  <a:gd name="T46" fmla="*/ 1 w 159"/>
                  <a:gd name="T47" fmla="*/ 1 h 132"/>
                  <a:gd name="T48" fmla="*/ 1 w 159"/>
                  <a:gd name="T49" fmla="*/ 1 h 132"/>
                  <a:gd name="T50" fmla="*/ 1 w 159"/>
                  <a:gd name="T51" fmla="*/ 1 h 132"/>
                  <a:gd name="T52" fmla="*/ 1 w 159"/>
                  <a:gd name="T53" fmla="*/ 1 h 132"/>
                  <a:gd name="T54" fmla="*/ 1 w 159"/>
                  <a:gd name="T55" fmla="*/ 1 h 132"/>
                  <a:gd name="T56" fmla="*/ 1 w 159"/>
                  <a:gd name="T57" fmla="*/ 1 h 132"/>
                  <a:gd name="T58" fmla="*/ 1 w 159"/>
                  <a:gd name="T59" fmla="*/ 1 h 132"/>
                  <a:gd name="T60" fmla="*/ 1 w 159"/>
                  <a:gd name="T61" fmla="*/ 1 h 132"/>
                  <a:gd name="T62" fmla="*/ 1 w 159"/>
                  <a:gd name="T63" fmla="*/ 1 h 132"/>
                  <a:gd name="T64" fmla="*/ 1 w 159"/>
                  <a:gd name="T65" fmla="*/ 1 h 132"/>
                  <a:gd name="T66" fmla="*/ 0 w 159"/>
                  <a:gd name="T67" fmla="*/ 1 h 13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9"/>
                  <a:gd name="T103" fmla="*/ 0 h 132"/>
                  <a:gd name="T104" fmla="*/ 159 w 159"/>
                  <a:gd name="T105" fmla="*/ 132 h 13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9" h="132">
                    <a:moveTo>
                      <a:pt x="0" y="5"/>
                    </a:moveTo>
                    <a:lnTo>
                      <a:pt x="4" y="5"/>
                    </a:lnTo>
                    <a:lnTo>
                      <a:pt x="11" y="4"/>
                    </a:lnTo>
                    <a:lnTo>
                      <a:pt x="22" y="3"/>
                    </a:lnTo>
                    <a:lnTo>
                      <a:pt x="35" y="2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3" y="2"/>
                    </a:lnTo>
                    <a:lnTo>
                      <a:pt x="80" y="5"/>
                    </a:lnTo>
                    <a:lnTo>
                      <a:pt x="84" y="10"/>
                    </a:lnTo>
                    <a:lnTo>
                      <a:pt x="90" y="14"/>
                    </a:lnTo>
                    <a:lnTo>
                      <a:pt x="97" y="19"/>
                    </a:lnTo>
                    <a:lnTo>
                      <a:pt x="103" y="25"/>
                    </a:lnTo>
                    <a:lnTo>
                      <a:pt x="110" y="30"/>
                    </a:lnTo>
                    <a:lnTo>
                      <a:pt x="117" y="37"/>
                    </a:lnTo>
                    <a:lnTo>
                      <a:pt x="122" y="44"/>
                    </a:lnTo>
                    <a:lnTo>
                      <a:pt x="128" y="51"/>
                    </a:lnTo>
                    <a:lnTo>
                      <a:pt x="139" y="66"/>
                    </a:lnTo>
                    <a:lnTo>
                      <a:pt x="147" y="80"/>
                    </a:lnTo>
                    <a:lnTo>
                      <a:pt x="154" y="94"/>
                    </a:lnTo>
                    <a:lnTo>
                      <a:pt x="157" y="105"/>
                    </a:lnTo>
                    <a:lnTo>
                      <a:pt x="159" y="114"/>
                    </a:lnTo>
                    <a:lnTo>
                      <a:pt x="157" y="124"/>
                    </a:lnTo>
                    <a:lnTo>
                      <a:pt x="154" y="129"/>
                    </a:lnTo>
                    <a:lnTo>
                      <a:pt x="147" y="132"/>
                    </a:lnTo>
                    <a:lnTo>
                      <a:pt x="140" y="129"/>
                    </a:lnTo>
                    <a:lnTo>
                      <a:pt x="128" y="121"/>
                    </a:lnTo>
                    <a:lnTo>
                      <a:pt x="113" y="111"/>
                    </a:lnTo>
                    <a:lnTo>
                      <a:pt x="98" y="98"/>
                    </a:lnTo>
                    <a:lnTo>
                      <a:pt x="82" y="86"/>
                    </a:lnTo>
                    <a:lnTo>
                      <a:pt x="69" y="75"/>
                    </a:lnTo>
                    <a:lnTo>
                      <a:pt x="60" y="67"/>
                    </a:lnTo>
                    <a:lnTo>
                      <a:pt x="57" y="6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C8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" name="Freeform 230"/>
              <p:cNvSpPr>
                <a:spLocks/>
              </p:cNvSpPr>
              <p:nvPr/>
            </p:nvSpPr>
            <p:spPr bwMode="auto">
              <a:xfrm>
                <a:off x="2554" y="2437"/>
                <a:ext cx="63" cy="88"/>
              </a:xfrm>
              <a:custGeom>
                <a:avLst/>
                <a:gdLst>
                  <a:gd name="T0" fmla="*/ 1 w 125"/>
                  <a:gd name="T1" fmla="*/ 1 h 175"/>
                  <a:gd name="T2" fmla="*/ 1 w 125"/>
                  <a:gd name="T3" fmla="*/ 1 h 175"/>
                  <a:gd name="T4" fmla="*/ 1 w 125"/>
                  <a:gd name="T5" fmla="*/ 1 h 175"/>
                  <a:gd name="T6" fmla="*/ 0 w 125"/>
                  <a:gd name="T7" fmla="*/ 1 h 175"/>
                  <a:gd name="T8" fmla="*/ 0 w 125"/>
                  <a:gd name="T9" fmla="*/ 1 h 175"/>
                  <a:gd name="T10" fmla="*/ 1 w 125"/>
                  <a:gd name="T11" fmla="*/ 1 h 175"/>
                  <a:gd name="T12" fmla="*/ 1 w 125"/>
                  <a:gd name="T13" fmla="*/ 1 h 175"/>
                  <a:gd name="T14" fmla="*/ 1 w 125"/>
                  <a:gd name="T15" fmla="*/ 1 h 175"/>
                  <a:gd name="T16" fmla="*/ 1 w 125"/>
                  <a:gd name="T17" fmla="*/ 1 h 175"/>
                  <a:gd name="T18" fmla="*/ 1 w 125"/>
                  <a:gd name="T19" fmla="*/ 1 h 175"/>
                  <a:gd name="T20" fmla="*/ 1 w 125"/>
                  <a:gd name="T21" fmla="*/ 1 h 175"/>
                  <a:gd name="T22" fmla="*/ 1 w 125"/>
                  <a:gd name="T23" fmla="*/ 0 h 175"/>
                  <a:gd name="T24" fmla="*/ 1 w 125"/>
                  <a:gd name="T25" fmla="*/ 1 h 17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5"/>
                  <a:gd name="T40" fmla="*/ 0 h 175"/>
                  <a:gd name="T41" fmla="*/ 125 w 125"/>
                  <a:gd name="T42" fmla="*/ 175 h 17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5" h="175">
                    <a:moveTo>
                      <a:pt x="8" y="42"/>
                    </a:moveTo>
                    <a:lnTo>
                      <a:pt x="6" y="51"/>
                    </a:lnTo>
                    <a:lnTo>
                      <a:pt x="2" y="72"/>
                    </a:lnTo>
                    <a:lnTo>
                      <a:pt x="0" y="93"/>
                    </a:lnTo>
                    <a:lnTo>
                      <a:pt x="0" y="106"/>
                    </a:lnTo>
                    <a:lnTo>
                      <a:pt x="7" y="120"/>
                    </a:lnTo>
                    <a:lnTo>
                      <a:pt x="17" y="143"/>
                    </a:lnTo>
                    <a:lnTo>
                      <a:pt x="26" y="165"/>
                    </a:lnTo>
                    <a:lnTo>
                      <a:pt x="30" y="175"/>
                    </a:lnTo>
                    <a:lnTo>
                      <a:pt x="64" y="131"/>
                    </a:lnTo>
                    <a:lnTo>
                      <a:pt x="117" y="42"/>
                    </a:lnTo>
                    <a:lnTo>
                      <a:pt x="125" y="0"/>
                    </a:lnTo>
                    <a:lnTo>
                      <a:pt x="8" y="4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Freeform 231"/>
              <p:cNvSpPr>
                <a:spLocks/>
              </p:cNvSpPr>
              <p:nvPr/>
            </p:nvSpPr>
            <p:spPr bwMode="auto">
              <a:xfrm>
                <a:off x="2523" y="2319"/>
                <a:ext cx="117" cy="138"/>
              </a:xfrm>
              <a:custGeom>
                <a:avLst/>
                <a:gdLst>
                  <a:gd name="T0" fmla="*/ 1 w 233"/>
                  <a:gd name="T1" fmla="*/ 1 h 275"/>
                  <a:gd name="T2" fmla="*/ 1 w 233"/>
                  <a:gd name="T3" fmla="*/ 1 h 275"/>
                  <a:gd name="T4" fmla="*/ 1 w 233"/>
                  <a:gd name="T5" fmla="*/ 1 h 275"/>
                  <a:gd name="T6" fmla="*/ 1 w 233"/>
                  <a:gd name="T7" fmla="*/ 1 h 275"/>
                  <a:gd name="T8" fmla="*/ 0 w 233"/>
                  <a:gd name="T9" fmla="*/ 1 h 275"/>
                  <a:gd name="T10" fmla="*/ 1 w 233"/>
                  <a:gd name="T11" fmla="*/ 1 h 275"/>
                  <a:gd name="T12" fmla="*/ 1 w 233"/>
                  <a:gd name="T13" fmla="*/ 1 h 275"/>
                  <a:gd name="T14" fmla="*/ 1 w 233"/>
                  <a:gd name="T15" fmla="*/ 1 h 275"/>
                  <a:gd name="T16" fmla="*/ 1 w 233"/>
                  <a:gd name="T17" fmla="*/ 1 h 275"/>
                  <a:gd name="T18" fmla="*/ 1 w 233"/>
                  <a:gd name="T19" fmla="*/ 1 h 275"/>
                  <a:gd name="T20" fmla="*/ 1 w 233"/>
                  <a:gd name="T21" fmla="*/ 1 h 275"/>
                  <a:gd name="T22" fmla="*/ 1 w 233"/>
                  <a:gd name="T23" fmla="*/ 1 h 275"/>
                  <a:gd name="T24" fmla="*/ 1 w 233"/>
                  <a:gd name="T25" fmla="*/ 1 h 275"/>
                  <a:gd name="T26" fmla="*/ 1 w 233"/>
                  <a:gd name="T27" fmla="*/ 1 h 275"/>
                  <a:gd name="T28" fmla="*/ 1 w 233"/>
                  <a:gd name="T29" fmla="*/ 1 h 275"/>
                  <a:gd name="T30" fmla="*/ 1 w 233"/>
                  <a:gd name="T31" fmla="*/ 1 h 275"/>
                  <a:gd name="T32" fmla="*/ 1 w 233"/>
                  <a:gd name="T33" fmla="*/ 1 h 275"/>
                  <a:gd name="T34" fmla="*/ 1 w 233"/>
                  <a:gd name="T35" fmla="*/ 1 h 275"/>
                  <a:gd name="T36" fmla="*/ 1 w 233"/>
                  <a:gd name="T37" fmla="*/ 1 h 275"/>
                  <a:gd name="T38" fmla="*/ 1 w 233"/>
                  <a:gd name="T39" fmla="*/ 1 h 275"/>
                  <a:gd name="T40" fmla="*/ 1 w 233"/>
                  <a:gd name="T41" fmla="*/ 1 h 275"/>
                  <a:gd name="T42" fmla="*/ 1 w 233"/>
                  <a:gd name="T43" fmla="*/ 1 h 275"/>
                  <a:gd name="T44" fmla="*/ 1 w 233"/>
                  <a:gd name="T45" fmla="*/ 1 h 275"/>
                  <a:gd name="T46" fmla="*/ 1 w 233"/>
                  <a:gd name="T47" fmla="*/ 1 h 275"/>
                  <a:gd name="T48" fmla="*/ 1 w 233"/>
                  <a:gd name="T49" fmla="*/ 1 h 275"/>
                  <a:gd name="T50" fmla="*/ 1 w 233"/>
                  <a:gd name="T51" fmla="*/ 1 h 275"/>
                  <a:gd name="T52" fmla="*/ 1 w 233"/>
                  <a:gd name="T53" fmla="*/ 1 h 275"/>
                  <a:gd name="T54" fmla="*/ 1 w 233"/>
                  <a:gd name="T55" fmla="*/ 0 h 275"/>
                  <a:gd name="T56" fmla="*/ 1 w 233"/>
                  <a:gd name="T57" fmla="*/ 1 h 275"/>
                  <a:gd name="T58" fmla="*/ 1 w 233"/>
                  <a:gd name="T59" fmla="*/ 1 h 275"/>
                  <a:gd name="T60" fmla="*/ 1 w 233"/>
                  <a:gd name="T61" fmla="*/ 1 h 275"/>
                  <a:gd name="T62" fmla="*/ 1 w 233"/>
                  <a:gd name="T63" fmla="*/ 1 h 27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3"/>
                  <a:gd name="T97" fmla="*/ 0 h 275"/>
                  <a:gd name="T98" fmla="*/ 233 w 233"/>
                  <a:gd name="T99" fmla="*/ 275 h 27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3" h="275">
                    <a:moveTo>
                      <a:pt x="77" y="5"/>
                    </a:moveTo>
                    <a:lnTo>
                      <a:pt x="69" y="12"/>
                    </a:lnTo>
                    <a:lnTo>
                      <a:pt x="58" y="21"/>
                    </a:lnTo>
                    <a:lnTo>
                      <a:pt x="47" y="32"/>
                    </a:lnTo>
                    <a:lnTo>
                      <a:pt x="35" y="45"/>
                    </a:lnTo>
                    <a:lnTo>
                      <a:pt x="24" y="58"/>
                    </a:lnTo>
                    <a:lnTo>
                      <a:pt x="13" y="71"/>
                    </a:lnTo>
                    <a:lnTo>
                      <a:pt x="6" y="83"/>
                    </a:lnTo>
                    <a:lnTo>
                      <a:pt x="2" y="94"/>
                    </a:lnTo>
                    <a:lnTo>
                      <a:pt x="0" y="123"/>
                    </a:lnTo>
                    <a:lnTo>
                      <a:pt x="2" y="161"/>
                    </a:lnTo>
                    <a:lnTo>
                      <a:pt x="6" y="199"/>
                    </a:lnTo>
                    <a:lnTo>
                      <a:pt x="12" y="226"/>
                    </a:lnTo>
                    <a:lnTo>
                      <a:pt x="16" y="234"/>
                    </a:lnTo>
                    <a:lnTo>
                      <a:pt x="21" y="242"/>
                    </a:lnTo>
                    <a:lnTo>
                      <a:pt x="28" y="250"/>
                    </a:lnTo>
                    <a:lnTo>
                      <a:pt x="35" y="257"/>
                    </a:lnTo>
                    <a:lnTo>
                      <a:pt x="42" y="263"/>
                    </a:lnTo>
                    <a:lnTo>
                      <a:pt x="50" y="267"/>
                    </a:lnTo>
                    <a:lnTo>
                      <a:pt x="56" y="271"/>
                    </a:lnTo>
                    <a:lnTo>
                      <a:pt x="62" y="273"/>
                    </a:lnTo>
                    <a:lnTo>
                      <a:pt x="68" y="274"/>
                    </a:lnTo>
                    <a:lnTo>
                      <a:pt x="77" y="275"/>
                    </a:lnTo>
                    <a:lnTo>
                      <a:pt x="87" y="275"/>
                    </a:lnTo>
                    <a:lnTo>
                      <a:pt x="99" y="274"/>
                    </a:lnTo>
                    <a:lnTo>
                      <a:pt x="109" y="274"/>
                    </a:lnTo>
                    <a:lnTo>
                      <a:pt x="119" y="273"/>
                    </a:lnTo>
                    <a:lnTo>
                      <a:pt x="127" y="272"/>
                    </a:lnTo>
                    <a:lnTo>
                      <a:pt x="133" y="272"/>
                    </a:lnTo>
                    <a:lnTo>
                      <a:pt x="139" y="270"/>
                    </a:lnTo>
                    <a:lnTo>
                      <a:pt x="147" y="267"/>
                    </a:lnTo>
                    <a:lnTo>
                      <a:pt x="156" y="263"/>
                    </a:lnTo>
                    <a:lnTo>
                      <a:pt x="167" y="258"/>
                    </a:lnTo>
                    <a:lnTo>
                      <a:pt x="177" y="252"/>
                    </a:lnTo>
                    <a:lnTo>
                      <a:pt x="186" y="248"/>
                    </a:lnTo>
                    <a:lnTo>
                      <a:pt x="193" y="244"/>
                    </a:lnTo>
                    <a:lnTo>
                      <a:pt x="198" y="242"/>
                    </a:lnTo>
                    <a:lnTo>
                      <a:pt x="201" y="237"/>
                    </a:lnTo>
                    <a:lnTo>
                      <a:pt x="206" y="228"/>
                    </a:lnTo>
                    <a:lnTo>
                      <a:pt x="212" y="215"/>
                    </a:lnTo>
                    <a:lnTo>
                      <a:pt x="217" y="202"/>
                    </a:lnTo>
                    <a:lnTo>
                      <a:pt x="224" y="188"/>
                    </a:lnTo>
                    <a:lnTo>
                      <a:pt x="229" y="176"/>
                    </a:lnTo>
                    <a:lnTo>
                      <a:pt x="232" y="168"/>
                    </a:lnTo>
                    <a:lnTo>
                      <a:pt x="233" y="165"/>
                    </a:lnTo>
                    <a:lnTo>
                      <a:pt x="231" y="118"/>
                    </a:lnTo>
                    <a:lnTo>
                      <a:pt x="195" y="119"/>
                    </a:lnTo>
                    <a:lnTo>
                      <a:pt x="208" y="44"/>
                    </a:lnTo>
                    <a:lnTo>
                      <a:pt x="207" y="42"/>
                    </a:lnTo>
                    <a:lnTo>
                      <a:pt x="202" y="37"/>
                    </a:lnTo>
                    <a:lnTo>
                      <a:pt x="195" y="30"/>
                    </a:lnTo>
                    <a:lnTo>
                      <a:pt x="187" y="22"/>
                    </a:lnTo>
                    <a:lnTo>
                      <a:pt x="179" y="14"/>
                    </a:lnTo>
                    <a:lnTo>
                      <a:pt x="171" y="7"/>
                    </a:lnTo>
                    <a:lnTo>
                      <a:pt x="163" y="2"/>
                    </a:lnTo>
                    <a:lnTo>
                      <a:pt x="157" y="0"/>
                    </a:lnTo>
                    <a:lnTo>
                      <a:pt x="151" y="0"/>
                    </a:lnTo>
                    <a:lnTo>
                      <a:pt x="140" y="1"/>
                    </a:lnTo>
                    <a:lnTo>
                      <a:pt x="126" y="1"/>
                    </a:lnTo>
                    <a:lnTo>
                      <a:pt x="113" y="2"/>
                    </a:lnTo>
                    <a:lnTo>
                      <a:pt x="100" y="4"/>
                    </a:lnTo>
                    <a:lnTo>
                      <a:pt x="88" y="4"/>
                    </a:lnTo>
                    <a:lnTo>
                      <a:pt x="80" y="5"/>
                    </a:lnTo>
                    <a:lnTo>
                      <a:pt x="77" y="5"/>
                    </a:lnTo>
                    <a:close/>
                  </a:path>
                </a:pathLst>
              </a:custGeom>
              <a:solidFill>
                <a:srgbClr val="CC8C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5" name="Freeform 232"/>
              <p:cNvSpPr>
                <a:spLocks/>
              </p:cNvSpPr>
              <p:nvPr/>
            </p:nvSpPr>
            <p:spPr bwMode="auto">
              <a:xfrm>
                <a:off x="1935" y="2594"/>
                <a:ext cx="326" cy="121"/>
              </a:xfrm>
              <a:custGeom>
                <a:avLst/>
                <a:gdLst>
                  <a:gd name="T0" fmla="*/ 0 w 651"/>
                  <a:gd name="T1" fmla="*/ 1 h 241"/>
                  <a:gd name="T2" fmla="*/ 1 w 651"/>
                  <a:gd name="T3" fmla="*/ 0 h 241"/>
                  <a:gd name="T4" fmla="*/ 1 w 651"/>
                  <a:gd name="T5" fmla="*/ 1 h 241"/>
                  <a:gd name="T6" fmla="*/ 1 w 651"/>
                  <a:gd name="T7" fmla="*/ 1 h 241"/>
                  <a:gd name="T8" fmla="*/ 0 w 651"/>
                  <a:gd name="T9" fmla="*/ 1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1"/>
                  <a:gd name="T16" fmla="*/ 0 h 241"/>
                  <a:gd name="T17" fmla="*/ 651 w 651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1" h="241">
                    <a:moveTo>
                      <a:pt x="0" y="105"/>
                    </a:moveTo>
                    <a:lnTo>
                      <a:pt x="651" y="0"/>
                    </a:lnTo>
                    <a:lnTo>
                      <a:pt x="605" y="146"/>
                    </a:lnTo>
                    <a:lnTo>
                      <a:pt x="85" y="24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Freeform 233"/>
              <p:cNvSpPr>
                <a:spLocks/>
              </p:cNvSpPr>
              <p:nvPr/>
            </p:nvSpPr>
            <p:spPr bwMode="auto">
              <a:xfrm>
                <a:off x="2406" y="2849"/>
                <a:ext cx="101" cy="141"/>
              </a:xfrm>
              <a:custGeom>
                <a:avLst/>
                <a:gdLst>
                  <a:gd name="T0" fmla="*/ 1 w 200"/>
                  <a:gd name="T1" fmla="*/ 0 h 284"/>
                  <a:gd name="T2" fmla="*/ 1 w 200"/>
                  <a:gd name="T3" fmla="*/ 0 h 284"/>
                  <a:gd name="T4" fmla="*/ 1 w 200"/>
                  <a:gd name="T5" fmla="*/ 0 h 284"/>
                  <a:gd name="T6" fmla="*/ 1 w 200"/>
                  <a:gd name="T7" fmla="*/ 0 h 284"/>
                  <a:gd name="T8" fmla="*/ 1 w 200"/>
                  <a:gd name="T9" fmla="*/ 0 h 284"/>
                  <a:gd name="T10" fmla="*/ 1 w 200"/>
                  <a:gd name="T11" fmla="*/ 0 h 284"/>
                  <a:gd name="T12" fmla="*/ 1 w 200"/>
                  <a:gd name="T13" fmla="*/ 0 h 284"/>
                  <a:gd name="T14" fmla="*/ 1 w 200"/>
                  <a:gd name="T15" fmla="*/ 0 h 284"/>
                  <a:gd name="T16" fmla="*/ 1 w 200"/>
                  <a:gd name="T17" fmla="*/ 0 h 284"/>
                  <a:gd name="T18" fmla="*/ 1 w 200"/>
                  <a:gd name="T19" fmla="*/ 0 h 284"/>
                  <a:gd name="T20" fmla="*/ 1 w 200"/>
                  <a:gd name="T21" fmla="*/ 0 h 284"/>
                  <a:gd name="T22" fmla="*/ 1 w 200"/>
                  <a:gd name="T23" fmla="*/ 0 h 284"/>
                  <a:gd name="T24" fmla="*/ 1 w 200"/>
                  <a:gd name="T25" fmla="*/ 0 h 284"/>
                  <a:gd name="T26" fmla="*/ 1 w 200"/>
                  <a:gd name="T27" fmla="*/ 0 h 284"/>
                  <a:gd name="T28" fmla="*/ 1 w 200"/>
                  <a:gd name="T29" fmla="*/ 0 h 284"/>
                  <a:gd name="T30" fmla="*/ 1 w 200"/>
                  <a:gd name="T31" fmla="*/ 0 h 284"/>
                  <a:gd name="T32" fmla="*/ 1 w 200"/>
                  <a:gd name="T33" fmla="*/ 0 h 284"/>
                  <a:gd name="T34" fmla="*/ 1 w 200"/>
                  <a:gd name="T35" fmla="*/ 0 h 284"/>
                  <a:gd name="T36" fmla="*/ 1 w 200"/>
                  <a:gd name="T37" fmla="*/ 0 h 284"/>
                  <a:gd name="T38" fmla="*/ 0 w 200"/>
                  <a:gd name="T39" fmla="*/ 0 h 284"/>
                  <a:gd name="T40" fmla="*/ 1 w 200"/>
                  <a:gd name="T41" fmla="*/ 0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0"/>
                  <a:gd name="T64" fmla="*/ 0 h 284"/>
                  <a:gd name="T65" fmla="*/ 200 w 200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0" h="284">
                    <a:moveTo>
                      <a:pt x="33" y="280"/>
                    </a:moveTo>
                    <a:lnTo>
                      <a:pt x="35" y="280"/>
                    </a:lnTo>
                    <a:lnTo>
                      <a:pt x="42" y="281"/>
                    </a:lnTo>
                    <a:lnTo>
                      <a:pt x="53" y="283"/>
                    </a:lnTo>
                    <a:lnTo>
                      <a:pt x="65" y="284"/>
                    </a:lnTo>
                    <a:lnTo>
                      <a:pt x="80" y="284"/>
                    </a:lnTo>
                    <a:lnTo>
                      <a:pt x="96" y="284"/>
                    </a:lnTo>
                    <a:lnTo>
                      <a:pt x="113" y="283"/>
                    </a:lnTo>
                    <a:lnTo>
                      <a:pt x="129" y="280"/>
                    </a:lnTo>
                    <a:lnTo>
                      <a:pt x="143" y="277"/>
                    </a:lnTo>
                    <a:lnTo>
                      <a:pt x="154" y="272"/>
                    </a:lnTo>
                    <a:lnTo>
                      <a:pt x="162" y="266"/>
                    </a:lnTo>
                    <a:lnTo>
                      <a:pt x="168" y="262"/>
                    </a:lnTo>
                    <a:lnTo>
                      <a:pt x="171" y="257"/>
                    </a:lnTo>
                    <a:lnTo>
                      <a:pt x="174" y="254"/>
                    </a:lnTo>
                    <a:lnTo>
                      <a:pt x="175" y="251"/>
                    </a:lnTo>
                    <a:lnTo>
                      <a:pt x="175" y="250"/>
                    </a:lnTo>
                    <a:lnTo>
                      <a:pt x="200" y="29"/>
                    </a:lnTo>
                    <a:lnTo>
                      <a:pt x="146" y="0"/>
                    </a:lnTo>
                    <a:lnTo>
                      <a:pt x="0" y="129"/>
                    </a:lnTo>
                    <a:lnTo>
                      <a:pt x="33" y="280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7" name="Freeform 234"/>
              <p:cNvSpPr>
                <a:spLocks/>
              </p:cNvSpPr>
              <p:nvPr/>
            </p:nvSpPr>
            <p:spPr bwMode="auto">
              <a:xfrm>
                <a:off x="2184" y="2542"/>
                <a:ext cx="329" cy="499"/>
              </a:xfrm>
              <a:custGeom>
                <a:avLst/>
                <a:gdLst>
                  <a:gd name="T0" fmla="*/ 0 w 659"/>
                  <a:gd name="T1" fmla="*/ 1 h 997"/>
                  <a:gd name="T2" fmla="*/ 0 w 659"/>
                  <a:gd name="T3" fmla="*/ 1 h 997"/>
                  <a:gd name="T4" fmla="*/ 0 w 659"/>
                  <a:gd name="T5" fmla="*/ 1 h 997"/>
                  <a:gd name="T6" fmla="*/ 0 w 659"/>
                  <a:gd name="T7" fmla="*/ 1 h 997"/>
                  <a:gd name="T8" fmla="*/ 0 w 659"/>
                  <a:gd name="T9" fmla="*/ 1 h 997"/>
                  <a:gd name="T10" fmla="*/ 0 w 659"/>
                  <a:gd name="T11" fmla="*/ 1 h 997"/>
                  <a:gd name="T12" fmla="*/ 0 w 659"/>
                  <a:gd name="T13" fmla="*/ 1 h 997"/>
                  <a:gd name="T14" fmla="*/ 0 w 659"/>
                  <a:gd name="T15" fmla="*/ 1 h 997"/>
                  <a:gd name="T16" fmla="*/ 0 w 659"/>
                  <a:gd name="T17" fmla="*/ 1 h 997"/>
                  <a:gd name="T18" fmla="*/ 0 w 659"/>
                  <a:gd name="T19" fmla="*/ 1 h 997"/>
                  <a:gd name="T20" fmla="*/ 0 w 659"/>
                  <a:gd name="T21" fmla="*/ 1 h 997"/>
                  <a:gd name="T22" fmla="*/ 0 w 659"/>
                  <a:gd name="T23" fmla="*/ 1 h 997"/>
                  <a:gd name="T24" fmla="*/ 0 w 659"/>
                  <a:gd name="T25" fmla="*/ 1 h 997"/>
                  <a:gd name="T26" fmla="*/ 0 w 659"/>
                  <a:gd name="T27" fmla="*/ 1 h 997"/>
                  <a:gd name="T28" fmla="*/ 0 w 659"/>
                  <a:gd name="T29" fmla="*/ 1 h 997"/>
                  <a:gd name="T30" fmla="*/ 0 w 659"/>
                  <a:gd name="T31" fmla="*/ 1 h 997"/>
                  <a:gd name="T32" fmla="*/ 0 w 659"/>
                  <a:gd name="T33" fmla="*/ 1 h 997"/>
                  <a:gd name="T34" fmla="*/ 0 w 659"/>
                  <a:gd name="T35" fmla="*/ 1 h 997"/>
                  <a:gd name="T36" fmla="*/ 0 w 659"/>
                  <a:gd name="T37" fmla="*/ 1 h 997"/>
                  <a:gd name="T38" fmla="*/ 0 w 659"/>
                  <a:gd name="T39" fmla="*/ 1 h 997"/>
                  <a:gd name="T40" fmla="*/ 0 w 659"/>
                  <a:gd name="T41" fmla="*/ 1 h 997"/>
                  <a:gd name="T42" fmla="*/ 0 w 659"/>
                  <a:gd name="T43" fmla="*/ 1 h 997"/>
                  <a:gd name="T44" fmla="*/ 0 w 659"/>
                  <a:gd name="T45" fmla="*/ 1 h 997"/>
                  <a:gd name="T46" fmla="*/ 0 w 659"/>
                  <a:gd name="T47" fmla="*/ 1 h 997"/>
                  <a:gd name="T48" fmla="*/ 0 w 659"/>
                  <a:gd name="T49" fmla="*/ 1 h 997"/>
                  <a:gd name="T50" fmla="*/ 0 w 659"/>
                  <a:gd name="T51" fmla="*/ 1 h 997"/>
                  <a:gd name="T52" fmla="*/ 0 w 659"/>
                  <a:gd name="T53" fmla="*/ 1 h 997"/>
                  <a:gd name="T54" fmla="*/ 0 w 659"/>
                  <a:gd name="T55" fmla="*/ 1 h 997"/>
                  <a:gd name="T56" fmla="*/ 0 w 659"/>
                  <a:gd name="T57" fmla="*/ 1 h 997"/>
                  <a:gd name="T58" fmla="*/ 0 w 659"/>
                  <a:gd name="T59" fmla="*/ 1 h 997"/>
                  <a:gd name="T60" fmla="*/ 0 w 659"/>
                  <a:gd name="T61" fmla="*/ 1 h 997"/>
                  <a:gd name="T62" fmla="*/ 0 w 659"/>
                  <a:gd name="T63" fmla="*/ 1 h 997"/>
                  <a:gd name="T64" fmla="*/ 0 w 659"/>
                  <a:gd name="T65" fmla="*/ 1 h 997"/>
                  <a:gd name="T66" fmla="*/ 0 w 659"/>
                  <a:gd name="T67" fmla="*/ 1 h 997"/>
                  <a:gd name="T68" fmla="*/ 0 w 659"/>
                  <a:gd name="T69" fmla="*/ 1 h 997"/>
                  <a:gd name="T70" fmla="*/ 0 w 659"/>
                  <a:gd name="T71" fmla="*/ 1 h 997"/>
                  <a:gd name="T72" fmla="*/ 0 w 659"/>
                  <a:gd name="T73" fmla="*/ 1 h 997"/>
                  <a:gd name="T74" fmla="*/ 0 w 659"/>
                  <a:gd name="T75" fmla="*/ 1 h 997"/>
                  <a:gd name="T76" fmla="*/ 0 w 659"/>
                  <a:gd name="T77" fmla="*/ 1 h 997"/>
                  <a:gd name="T78" fmla="*/ 0 w 659"/>
                  <a:gd name="T79" fmla="*/ 1 h 997"/>
                  <a:gd name="T80" fmla="*/ 0 w 659"/>
                  <a:gd name="T81" fmla="*/ 1 h 997"/>
                  <a:gd name="T82" fmla="*/ 0 w 659"/>
                  <a:gd name="T83" fmla="*/ 1 h 997"/>
                  <a:gd name="T84" fmla="*/ 0 w 659"/>
                  <a:gd name="T85" fmla="*/ 0 h 997"/>
                  <a:gd name="T86" fmla="*/ 0 w 659"/>
                  <a:gd name="T87" fmla="*/ 1 h 997"/>
                  <a:gd name="T88" fmla="*/ 0 w 659"/>
                  <a:gd name="T89" fmla="*/ 1 h 997"/>
                  <a:gd name="T90" fmla="*/ 0 w 659"/>
                  <a:gd name="T91" fmla="*/ 1 h 997"/>
                  <a:gd name="T92" fmla="*/ 0 w 659"/>
                  <a:gd name="T93" fmla="*/ 1 h 997"/>
                  <a:gd name="T94" fmla="*/ 0 w 659"/>
                  <a:gd name="T95" fmla="*/ 1 h 99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59"/>
                  <a:gd name="T145" fmla="*/ 0 h 997"/>
                  <a:gd name="T146" fmla="*/ 659 w 659"/>
                  <a:gd name="T147" fmla="*/ 997 h 99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59" h="997">
                    <a:moveTo>
                      <a:pt x="237" y="10"/>
                    </a:moveTo>
                    <a:lnTo>
                      <a:pt x="227" y="14"/>
                    </a:lnTo>
                    <a:lnTo>
                      <a:pt x="212" y="19"/>
                    </a:lnTo>
                    <a:lnTo>
                      <a:pt x="196" y="27"/>
                    </a:lnTo>
                    <a:lnTo>
                      <a:pt x="177" y="37"/>
                    </a:lnTo>
                    <a:lnTo>
                      <a:pt x="160" y="48"/>
                    </a:lnTo>
                    <a:lnTo>
                      <a:pt x="143" y="60"/>
                    </a:lnTo>
                    <a:lnTo>
                      <a:pt x="129" y="71"/>
                    </a:lnTo>
                    <a:lnTo>
                      <a:pt x="120" y="82"/>
                    </a:lnTo>
                    <a:lnTo>
                      <a:pt x="109" y="100"/>
                    </a:lnTo>
                    <a:lnTo>
                      <a:pt x="93" y="131"/>
                    </a:lnTo>
                    <a:lnTo>
                      <a:pt x="75" y="171"/>
                    </a:lnTo>
                    <a:lnTo>
                      <a:pt x="55" y="214"/>
                    </a:lnTo>
                    <a:lnTo>
                      <a:pt x="37" y="257"/>
                    </a:lnTo>
                    <a:lnTo>
                      <a:pt x="22" y="295"/>
                    </a:lnTo>
                    <a:lnTo>
                      <a:pt x="13" y="322"/>
                    </a:lnTo>
                    <a:lnTo>
                      <a:pt x="10" y="335"/>
                    </a:lnTo>
                    <a:lnTo>
                      <a:pt x="14" y="340"/>
                    </a:lnTo>
                    <a:lnTo>
                      <a:pt x="18" y="345"/>
                    </a:lnTo>
                    <a:lnTo>
                      <a:pt x="24" y="350"/>
                    </a:lnTo>
                    <a:lnTo>
                      <a:pt x="30" y="356"/>
                    </a:lnTo>
                    <a:lnTo>
                      <a:pt x="37" y="360"/>
                    </a:lnTo>
                    <a:lnTo>
                      <a:pt x="44" y="365"/>
                    </a:lnTo>
                    <a:lnTo>
                      <a:pt x="51" y="369"/>
                    </a:lnTo>
                    <a:lnTo>
                      <a:pt x="56" y="372"/>
                    </a:lnTo>
                    <a:lnTo>
                      <a:pt x="64" y="375"/>
                    </a:lnTo>
                    <a:lnTo>
                      <a:pt x="77" y="381"/>
                    </a:lnTo>
                    <a:lnTo>
                      <a:pt x="92" y="389"/>
                    </a:lnTo>
                    <a:lnTo>
                      <a:pt x="109" y="396"/>
                    </a:lnTo>
                    <a:lnTo>
                      <a:pt x="124" y="404"/>
                    </a:lnTo>
                    <a:lnTo>
                      <a:pt x="138" y="411"/>
                    </a:lnTo>
                    <a:lnTo>
                      <a:pt x="147" y="416"/>
                    </a:lnTo>
                    <a:lnTo>
                      <a:pt x="151" y="417"/>
                    </a:lnTo>
                    <a:lnTo>
                      <a:pt x="123" y="517"/>
                    </a:lnTo>
                    <a:lnTo>
                      <a:pt x="119" y="527"/>
                    </a:lnTo>
                    <a:lnTo>
                      <a:pt x="106" y="556"/>
                    </a:lnTo>
                    <a:lnTo>
                      <a:pt x="87" y="597"/>
                    </a:lnTo>
                    <a:lnTo>
                      <a:pt x="67" y="645"/>
                    </a:lnTo>
                    <a:lnTo>
                      <a:pt x="46" y="693"/>
                    </a:lnTo>
                    <a:lnTo>
                      <a:pt x="28" y="736"/>
                    </a:lnTo>
                    <a:lnTo>
                      <a:pt x="14" y="768"/>
                    </a:lnTo>
                    <a:lnTo>
                      <a:pt x="7" y="783"/>
                    </a:lnTo>
                    <a:lnTo>
                      <a:pt x="3" y="794"/>
                    </a:lnTo>
                    <a:lnTo>
                      <a:pt x="1" y="808"/>
                    </a:lnTo>
                    <a:lnTo>
                      <a:pt x="0" y="825"/>
                    </a:lnTo>
                    <a:lnTo>
                      <a:pt x="1" y="845"/>
                    </a:lnTo>
                    <a:lnTo>
                      <a:pt x="6" y="866"/>
                    </a:lnTo>
                    <a:lnTo>
                      <a:pt x="16" y="889"/>
                    </a:lnTo>
                    <a:lnTo>
                      <a:pt x="30" y="913"/>
                    </a:lnTo>
                    <a:lnTo>
                      <a:pt x="46" y="937"/>
                    </a:lnTo>
                    <a:lnTo>
                      <a:pt x="63" y="960"/>
                    </a:lnTo>
                    <a:lnTo>
                      <a:pt x="79" y="979"/>
                    </a:lnTo>
                    <a:lnTo>
                      <a:pt x="93" y="991"/>
                    </a:lnTo>
                    <a:lnTo>
                      <a:pt x="104" y="997"/>
                    </a:lnTo>
                    <a:lnTo>
                      <a:pt x="113" y="997"/>
                    </a:lnTo>
                    <a:lnTo>
                      <a:pt x="129" y="995"/>
                    </a:lnTo>
                    <a:lnTo>
                      <a:pt x="152" y="990"/>
                    </a:lnTo>
                    <a:lnTo>
                      <a:pt x="176" y="984"/>
                    </a:lnTo>
                    <a:lnTo>
                      <a:pt x="200" y="979"/>
                    </a:lnTo>
                    <a:lnTo>
                      <a:pt x="221" y="974"/>
                    </a:lnTo>
                    <a:lnTo>
                      <a:pt x="235" y="971"/>
                    </a:lnTo>
                    <a:lnTo>
                      <a:pt x="241" y="969"/>
                    </a:lnTo>
                    <a:lnTo>
                      <a:pt x="245" y="969"/>
                    </a:lnTo>
                    <a:lnTo>
                      <a:pt x="257" y="968"/>
                    </a:lnTo>
                    <a:lnTo>
                      <a:pt x="274" y="967"/>
                    </a:lnTo>
                    <a:lnTo>
                      <a:pt x="296" y="967"/>
                    </a:lnTo>
                    <a:lnTo>
                      <a:pt x="319" y="967"/>
                    </a:lnTo>
                    <a:lnTo>
                      <a:pt x="343" y="968"/>
                    </a:lnTo>
                    <a:lnTo>
                      <a:pt x="364" y="971"/>
                    </a:lnTo>
                    <a:lnTo>
                      <a:pt x="382" y="975"/>
                    </a:lnTo>
                    <a:lnTo>
                      <a:pt x="399" y="979"/>
                    </a:lnTo>
                    <a:lnTo>
                      <a:pt x="416" y="980"/>
                    </a:lnTo>
                    <a:lnTo>
                      <a:pt x="432" y="979"/>
                    </a:lnTo>
                    <a:lnTo>
                      <a:pt x="448" y="976"/>
                    </a:lnTo>
                    <a:lnTo>
                      <a:pt x="462" y="973"/>
                    </a:lnTo>
                    <a:lnTo>
                      <a:pt x="472" y="971"/>
                    </a:lnTo>
                    <a:lnTo>
                      <a:pt x="480" y="968"/>
                    </a:lnTo>
                    <a:lnTo>
                      <a:pt x="483" y="967"/>
                    </a:lnTo>
                    <a:lnTo>
                      <a:pt x="499" y="908"/>
                    </a:lnTo>
                    <a:lnTo>
                      <a:pt x="473" y="828"/>
                    </a:lnTo>
                    <a:lnTo>
                      <a:pt x="475" y="825"/>
                    </a:lnTo>
                    <a:lnTo>
                      <a:pt x="480" y="821"/>
                    </a:lnTo>
                    <a:lnTo>
                      <a:pt x="486" y="813"/>
                    </a:lnTo>
                    <a:lnTo>
                      <a:pt x="495" y="804"/>
                    </a:lnTo>
                    <a:lnTo>
                      <a:pt x="503" y="796"/>
                    </a:lnTo>
                    <a:lnTo>
                      <a:pt x="513" y="787"/>
                    </a:lnTo>
                    <a:lnTo>
                      <a:pt x="521" y="783"/>
                    </a:lnTo>
                    <a:lnTo>
                      <a:pt x="526" y="781"/>
                    </a:lnTo>
                    <a:lnTo>
                      <a:pt x="533" y="779"/>
                    </a:lnTo>
                    <a:lnTo>
                      <a:pt x="543" y="777"/>
                    </a:lnTo>
                    <a:lnTo>
                      <a:pt x="553" y="773"/>
                    </a:lnTo>
                    <a:lnTo>
                      <a:pt x="563" y="766"/>
                    </a:lnTo>
                    <a:lnTo>
                      <a:pt x="575" y="758"/>
                    </a:lnTo>
                    <a:lnTo>
                      <a:pt x="585" y="749"/>
                    </a:lnTo>
                    <a:lnTo>
                      <a:pt x="593" y="739"/>
                    </a:lnTo>
                    <a:lnTo>
                      <a:pt x="599" y="728"/>
                    </a:lnTo>
                    <a:lnTo>
                      <a:pt x="603" y="685"/>
                    </a:lnTo>
                    <a:lnTo>
                      <a:pt x="600" y="619"/>
                    </a:lnTo>
                    <a:lnTo>
                      <a:pt x="596" y="559"/>
                    </a:lnTo>
                    <a:lnTo>
                      <a:pt x="593" y="533"/>
                    </a:lnTo>
                    <a:lnTo>
                      <a:pt x="658" y="478"/>
                    </a:lnTo>
                    <a:lnTo>
                      <a:pt x="659" y="463"/>
                    </a:lnTo>
                    <a:lnTo>
                      <a:pt x="659" y="426"/>
                    </a:lnTo>
                    <a:lnTo>
                      <a:pt x="657" y="382"/>
                    </a:lnTo>
                    <a:lnTo>
                      <a:pt x="650" y="344"/>
                    </a:lnTo>
                    <a:lnTo>
                      <a:pt x="641" y="311"/>
                    </a:lnTo>
                    <a:lnTo>
                      <a:pt x="635" y="276"/>
                    </a:lnTo>
                    <a:lnTo>
                      <a:pt x="631" y="245"/>
                    </a:lnTo>
                    <a:lnTo>
                      <a:pt x="630" y="222"/>
                    </a:lnTo>
                    <a:lnTo>
                      <a:pt x="629" y="200"/>
                    </a:lnTo>
                    <a:lnTo>
                      <a:pt x="624" y="174"/>
                    </a:lnTo>
                    <a:lnTo>
                      <a:pt x="618" y="145"/>
                    </a:lnTo>
                    <a:lnTo>
                      <a:pt x="605" y="122"/>
                    </a:lnTo>
                    <a:lnTo>
                      <a:pt x="597" y="112"/>
                    </a:lnTo>
                    <a:lnTo>
                      <a:pt x="588" y="101"/>
                    </a:lnTo>
                    <a:lnTo>
                      <a:pt x="578" y="90"/>
                    </a:lnTo>
                    <a:lnTo>
                      <a:pt x="568" y="79"/>
                    </a:lnTo>
                    <a:lnTo>
                      <a:pt x="559" y="69"/>
                    </a:lnTo>
                    <a:lnTo>
                      <a:pt x="551" y="60"/>
                    </a:lnTo>
                    <a:lnTo>
                      <a:pt x="544" y="52"/>
                    </a:lnTo>
                    <a:lnTo>
                      <a:pt x="538" y="47"/>
                    </a:lnTo>
                    <a:lnTo>
                      <a:pt x="532" y="41"/>
                    </a:lnTo>
                    <a:lnTo>
                      <a:pt x="523" y="34"/>
                    </a:lnTo>
                    <a:lnTo>
                      <a:pt x="511" y="27"/>
                    </a:lnTo>
                    <a:lnTo>
                      <a:pt x="499" y="19"/>
                    </a:lnTo>
                    <a:lnTo>
                      <a:pt x="485" y="11"/>
                    </a:lnTo>
                    <a:lnTo>
                      <a:pt x="473" y="6"/>
                    </a:lnTo>
                    <a:lnTo>
                      <a:pt x="463" y="1"/>
                    </a:lnTo>
                    <a:lnTo>
                      <a:pt x="455" y="0"/>
                    </a:lnTo>
                    <a:lnTo>
                      <a:pt x="449" y="0"/>
                    </a:lnTo>
                    <a:lnTo>
                      <a:pt x="441" y="0"/>
                    </a:lnTo>
                    <a:lnTo>
                      <a:pt x="429" y="1"/>
                    </a:lnTo>
                    <a:lnTo>
                      <a:pt x="414" y="1"/>
                    </a:lnTo>
                    <a:lnTo>
                      <a:pt x="397" y="2"/>
                    </a:lnTo>
                    <a:lnTo>
                      <a:pt x="379" y="3"/>
                    </a:lnTo>
                    <a:lnTo>
                      <a:pt x="359" y="4"/>
                    </a:lnTo>
                    <a:lnTo>
                      <a:pt x="340" y="4"/>
                    </a:lnTo>
                    <a:lnTo>
                      <a:pt x="320" y="6"/>
                    </a:lnTo>
                    <a:lnTo>
                      <a:pt x="302" y="7"/>
                    </a:lnTo>
                    <a:lnTo>
                      <a:pt x="284" y="8"/>
                    </a:lnTo>
                    <a:lnTo>
                      <a:pt x="268" y="9"/>
                    </a:lnTo>
                    <a:lnTo>
                      <a:pt x="256" y="9"/>
                    </a:lnTo>
                    <a:lnTo>
                      <a:pt x="246" y="10"/>
                    </a:lnTo>
                    <a:lnTo>
                      <a:pt x="240" y="10"/>
                    </a:lnTo>
                    <a:lnTo>
                      <a:pt x="237" y="10"/>
                    </a:lnTo>
                    <a:close/>
                  </a:path>
                </a:pathLst>
              </a:custGeom>
              <a:solidFill>
                <a:srgbClr val="D1A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Freeform 235"/>
              <p:cNvSpPr>
                <a:spLocks/>
              </p:cNvSpPr>
              <p:nvPr/>
            </p:nvSpPr>
            <p:spPr bwMode="auto">
              <a:xfrm>
                <a:off x="2110" y="2796"/>
                <a:ext cx="309" cy="137"/>
              </a:xfrm>
              <a:custGeom>
                <a:avLst/>
                <a:gdLst>
                  <a:gd name="T0" fmla="*/ 1 w 618"/>
                  <a:gd name="T1" fmla="*/ 0 h 273"/>
                  <a:gd name="T2" fmla="*/ 1 w 618"/>
                  <a:gd name="T3" fmla="*/ 0 h 273"/>
                  <a:gd name="T4" fmla="*/ 1 w 618"/>
                  <a:gd name="T5" fmla="*/ 1 h 273"/>
                  <a:gd name="T6" fmla="*/ 1 w 618"/>
                  <a:gd name="T7" fmla="*/ 1 h 273"/>
                  <a:gd name="T8" fmla="*/ 1 w 618"/>
                  <a:gd name="T9" fmla="*/ 1 h 273"/>
                  <a:gd name="T10" fmla="*/ 1 w 618"/>
                  <a:gd name="T11" fmla="*/ 1 h 273"/>
                  <a:gd name="T12" fmla="*/ 1 w 618"/>
                  <a:gd name="T13" fmla="*/ 1 h 273"/>
                  <a:gd name="T14" fmla="*/ 1 w 618"/>
                  <a:gd name="T15" fmla="*/ 1 h 273"/>
                  <a:gd name="T16" fmla="*/ 1 w 618"/>
                  <a:gd name="T17" fmla="*/ 1 h 273"/>
                  <a:gd name="T18" fmla="*/ 1 w 618"/>
                  <a:gd name="T19" fmla="*/ 1 h 273"/>
                  <a:gd name="T20" fmla="*/ 1 w 618"/>
                  <a:gd name="T21" fmla="*/ 1 h 273"/>
                  <a:gd name="T22" fmla="*/ 1 w 618"/>
                  <a:gd name="T23" fmla="*/ 1 h 273"/>
                  <a:gd name="T24" fmla="*/ 1 w 618"/>
                  <a:gd name="T25" fmla="*/ 1 h 273"/>
                  <a:gd name="T26" fmla="*/ 1 w 618"/>
                  <a:gd name="T27" fmla="*/ 1 h 273"/>
                  <a:gd name="T28" fmla="*/ 1 w 618"/>
                  <a:gd name="T29" fmla="*/ 1 h 273"/>
                  <a:gd name="T30" fmla="*/ 1 w 618"/>
                  <a:gd name="T31" fmla="*/ 1 h 273"/>
                  <a:gd name="T32" fmla="*/ 1 w 618"/>
                  <a:gd name="T33" fmla="*/ 1 h 273"/>
                  <a:gd name="T34" fmla="*/ 1 w 618"/>
                  <a:gd name="T35" fmla="*/ 1 h 273"/>
                  <a:gd name="T36" fmla="*/ 1 w 618"/>
                  <a:gd name="T37" fmla="*/ 1 h 273"/>
                  <a:gd name="T38" fmla="*/ 1 w 618"/>
                  <a:gd name="T39" fmla="*/ 1 h 273"/>
                  <a:gd name="T40" fmla="*/ 1 w 618"/>
                  <a:gd name="T41" fmla="*/ 1 h 273"/>
                  <a:gd name="T42" fmla="*/ 1 w 618"/>
                  <a:gd name="T43" fmla="*/ 1 h 273"/>
                  <a:gd name="T44" fmla="*/ 1 w 618"/>
                  <a:gd name="T45" fmla="*/ 1 h 273"/>
                  <a:gd name="T46" fmla="*/ 1 w 618"/>
                  <a:gd name="T47" fmla="*/ 1 h 273"/>
                  <a:gd name="T48" fmla="*/ 1 w 618"/>
                  <a:gd name="T49" fmla="*/ 1 h 273"/>
                  <a:gd name="T50" fmla="*/ 1 w 618"/>
                  <a:gd name="T51" fmla="*/ 1 h 273"/>
                  <a:gd name="T52" fmla="*/ 1 w 618"/>
                  <a:gd name="T53" fmla="*/ 1 h 273"/>
                  <a:gd name="T54" fmla="*/ 1 w 618"/>
                  <a:gd name="T55" fmla="*/ 1 h 273"/>
                  <a:gd name="T56" fmla="*/ 1 w 618"/>
                  <a:gd name="T57" fmla="*/ 1 h 273"/>
                  <a:gd name="T58" fmla="*/ 1 w 618"/>
                  <a:gd name="T59" fmla="*/ 1 h 273"/>
                  <a:gd name="T60" fmla="*/ 1 w 618"/>
                  <a:gd name="T61" fmla="*/ 1 h 273"/>
                  <a:gd name="T62" fmla="*/ 1 w 618"/>
                  <a:gd name="T63" fmla="*/ 1 h 273"/>
                  <a:gd name="T64" fmla="*/ 1 w 618"/>
                  <a:gd name="T65" fmla="*/ 1 h 273"/>
                  <a:gd name="T66" fmla="*/ 1 w 618"/>
                  <a:gd name="T67" fmla="*/ 1 h 273"/>
                  <a:gd name="T68" fmla="*/ 1 w 618"/>
                  <a:gd name="T69" fmla="*/ 1 h 273"/>
                  <a:gd name="T70" fmla="*/ 1 w 618"/>
                  <a:gd name="T71" fmla="*/ 1 h 273"/>
                  <a:gd name="T72" fmla="*/ 1 w 618"/>
                  <a:gd name="T73" fmla="*/ 1 h 273"/>
                  <a:gd name="T74" fmla="*/ 1 w 618"/>
                  <a:gd name="T75" fmla="*/ 1 h 273"/>
                  <a:gd name="T76" fmla="*/ 1 w 618"/>
                  <a:gd name="T77" fmla="*/ 1 h 273"/>
                  <a:gd name="T78" fmla="*/ 1 w 618"/>
                  <a:gd name="T79" fmla="*/ 1 h 273"/>
                  <a:gd name="T80" fmla="*/ 1 w 618"/>
                  <a:gd name="T81" fmla="*/ 1 h 273"/>
                  <a:gd name="T82" fmla="*/ 1 w 618"/>
                  <a:gd name="T83" fmla="*/ 1 h 273"/>
                  <a:gd name="T84" fmla="*/ 1 w 618"/>
                  <a:gd name="T85" fmla="*/ 1 h 273"/>
                  <a:gd name="T86" fmla="*/ 1 w 618"/>
                  <a:gd name="T87" fmla="*/ 1 h 273"/>
                  <a:gd name="T88" fmla="*/ 1 w 618"/>
                  <a:gd name="T89" fmla="*/ 1 h 273"/>
                  <a:gd name="T90" fmla="*/ 1 w 618"/>
                  <a:gd name="T91" fmla="*/ 1 h 273"/>
                  <a:gd name="T92" fmla="*/ 1 w 618"/>
                  <a:gd name="T93" fmla="*/ 1 h 273"/>
                  <a:gd name="T94" fmla="*/ 1 w 618"/>
                  <a:gd name="T95" fmla="*/ 1 h 273"/>
                  <a:gd name="T96" fmla="*/ 1 w 618"/>
                  <a:gd name="T97" fmla="*/ 1 h 273"/>
                  <a:gd name="T98" fmla="*/ 1 w 618"/>
                  <a:gd name="T99" fmla="*/ 1 h 273"/>
                  <a:gd name="T100" fmla="*/ 1 w 618"/>
                  <a:gd name="T101" fmla="*/ 1 h 273"/>
                  <a:gd name="T102" fmla="*/ 1 w 618"/>
                  <a:gd name="T103" fmla="*/ 1 h 273"/>
                  <a:gd name="T104" fmla="*/ 0 w 618"/>
                  <a:gd name="T105" fmla="*/ 1 h 273"/>
                  <a:gd name="T106" fmla="*/ 0 w 618"/>
                  <a:gd name="T107" fmla="*/ 1 h 273"/>
                  <a:gd name="T108" fmla="*/ 1 w 618"/>
                  <a:gd name="T109" fmla="*/ 0 h 2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18"/>
                  <a:gd name="T166" fmla="*/ 0 h 273"/>
                  <a:gd name="T167" fmla="*/ 618 w 618"/>
                  <a:gd name="T168" fmla="*/ 273 h 2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18" h="273">
                    <a:moveTo>
                      <a:pt x="222" y="0"/>
                    </a:moveTo>
                    <a:lnTo>
                      <a:pt x="229" y="0"/>
                    </a:lnTo>
                    <a:lnTo>
                      <a:pt x="244" y="1"/>
                    </a:lnTo>
                    <a:lnTo>
                      <a:pt x="264" y="1"/>
                    </a:lnTo>
                    <a:lnTo>
                      <a:pt x="291" y="2"/>
                    </a:lnTo>
                    <a:lnTo>
                      <a:pt x="321" y="3"/>
                    </a:lnTo>
                    <a:lnTo>
                      <a:pt x="354" y="5"/>
                    </a:lnTo>
                    <a:lnTo>
                      <a:pt x="390" y="7"/>
                    </a:lnTo>
                    <a:lnTo>
                      <a:pt x="426" y="8"/>
                    </a:lnTo>
                    <a:lnTo>
                      <a:pt x="462" y="10"/>
                    </a:lnTo>
                    <a:lnTo>
                      <a:pt x="497" y="11"/>
                    </a:lnTo>
                    <a:lnTo>
                      <a:pt x="529" y="13"/>
                    </a:lnTo>
                    <a:lnTo>
                      <a:pt x="558" y="15"/>
                    </a:lnTo>
                    <a:lnTo>
                      <a:pt x="582" y="16"/>
                    </a:lnTo>
                    <a:lnTo>
                      <a:pt x="602" y="16"/>
                    </a:lnTo>
                    <a:lnTo>
                      <a:pt x="613" y="17"/>
                    </a:lnTo>
                    <a:lnTo>
                      <a:pt x="618" y="17"/>
                    </a:lnTo>
                    <a:lnTo>
                      <a:pt x="617" y="31"/>
                    </a:lnTo>
                    <a:lnTo>
                      <a:pt x="616" y="62"/>
                    </a:lnTo>
                    <a:lnTo>
                      <a:pt x="615" y="96"/>
                    </a:lnTo>
                    <a:lnTo>
                      <a:pt x="613" y="117"/>
                    </a:lnTo>
                    <a:lnTo>
                      <a:pt x="611" y="126"/>
                    </a:lnTo>
                    <a:lnTo>
                      <a:pt x="605" y="144"/>
                    </a:lnTo>
                    <a:lnTo>
                      <a:pt x="597" y="165"/>
                    </a:lnTo>
                    <a:lnTo>
                      <a:pt x="587" y="190"/>
                    </a:lnTo>
                    <a:lnTo>
                      <a:pt x="577" y="215"/>
                    </a:lnTo>
                    <a:lnTo>
                      <a:pt x="564" y="237"/>
                    </a:lnTo>
                    <a:lnTo>
                      <a:pt x="553" y="254"/>
                    </a:lnTo>
                    <a:lnTo>
                      <a:pt x="543" y="263"/>
                    </a:lnTo>
                    <a:lnTo>
                      <a:pt x="534" y="266"/>
                    </a:lnTo>
                    <a:lnTo>
                      <a:pt x="518" y="267"/>
                    </a:lnTo>
                    <a:lnTo>
                      <a:pt x="495" y="269"/>
                    </a:lnTo>
                    <a:lnTo>
                      <a:pt x="467" y="270"/>
                    </a:lnTo>
                    <a:lnTo>
                      <a:pt x="435" y="271"/>
                    </a:lnTo>
                    <a:lnTo>
                      <a:pt x="398" y="271"/>
                    </a:lnTo>
                    <a:lnTo>
                      <a:pt x="360" y="273"/>
                    </a:lnTo>
                    <a:lnTo>
                      <a:pt x="321" y="273"/>
                    </a:lnTo>
                    <a:lnTo>
                      <a:pt x="280" y="273"/>
                    </a:lnTo>
                    <a:lnTo>
                      <a:pt x="241" y="273"/>
                    </a:lnTo>
                    <a:lnTo>
                      <a:pt x="204" y="271"/>
                    </a:lnTo>
                    <a:lnTo>
                      <a:pt x="170" y="271"/>
                    </a:lnTo>
                    <a:lnTo>
                      <a:pt x="139" y="270"/>
                    </a:lnTo>
                    <a:lnTo>
                      <a:pt x="113" y="269"/>
                    </a:lnTo>
                    <a:lnTo>
                      <a:pt x="93" y="268"/>
                    </a:lnTo>
                    <a:lnTo>
                      <a:pt x="80" y="267"/>
                    </a:lnTo>
                    <a:lnTo>
                      <a:pt x="61" y="262"/>
                    </a:lnTo>
                    <a:lnTo>
                      <a:pt x="46" y="256"/>
                    </a:lnTo>
                    <a:lnTo>
                      <a:pt x="33" y="251"/>
                    </a:lnTo>
                    <a:lnTo>
                      <a:pt x="21" y="243"/>
                    </a:lnTo>
                    <a:lnTo>
                      <a:pt x="12" y="237"/>
                    </a:lnTo>
                    <a:lnTo>
                      <a:pt x="6" y="231"/>
                    </a:lnTo>
                    <a:lnTo>
                      <a:pt x="2" y="227"/>
                    </a:lnTo>
                    <a:lnTo>
                      <a:pt x="0" y="225"/>
                    </a:lnTo>
                    <a:lnTo>
                      <a:pt x="0" y="138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9" name="Freeform 236"/>
              <p:cNvSpPr>
                <a:spLocks/>
              </p:cNvSpPr>
              <p:nvPr/>
            </p:nvSpPr>
            <p:spPr bwMode="auto">
              <a:xfrm>
                <a:off x="2469" y="2584"/>
                <a:ext cx="147" cy="168"/>
              </a:xfrm>
              <a:custGeom>
                <a:avLst/>
                <a:gdLst>
                  <a:gd name="T0" fmla="*/ 0 w 294"/>
                  <a:gd name="T1" fmla="*/ 0 h 336"/>
                  <a:gd name="T2" fmla="*/ 1 w 294"/>
                  <a:gd name="T3" fmla="*/ 1 h 336"/>
                  <a:gd name="T4" fmla="*/ 1 w 294"/>
                  <a:gd name="T5" fmla="*/ 1 h 336"/>
                  <a:gd name="T6" fmla="*/ 1 w 294"/>
                  <a:gd name="T7" fmla="*/ 1 h 336"/>
                  <a:gd name="T8" fmla="*/ 1 w 294"/>
                  <a:gd name="T9" fmla="*/ 1 h 336"/>
                  <a:gd name="T10" fmla="*/ 1 w 294"/>
                  <a:gd name="T11" fmla="*/ 1 h 336"/>
                  <a:gd name="T12" fmla="*/ 1 w 294"/>
                  <a:gd name="T13" fmla="*/ 1 h 336"/>
                  <a:gd name="T14" fmla="*/ 1 w 294"/>
                  <a:gd name="T15" fmla="*/ 1 h 336"/>
                  <a:gd name="T16" fmla="*/ 1 w 294"/>
                  <a:gd name="T17" fmla="*/ 1 h 336"/>
                  <a:gd name="T18" fmla="*/ 1 w 294"/>
                  <a:gd name="T19" fmla="*/ 1 h 336"/>
                  <a:gd name="T20" fmla="*/ 1 w 294"/>
                  <a:gd name="T21" fmla="*/ 1 h 336"/>
                  <a:gd name="T22" fmla="*/ 1 w 294"/>
                  <a:gd name="T23" fmla="*/ 1 h 336"/>
                  <a:gd name="T24" fmla="*/ 1 w 294"/>
                  <a:gd name="T25" fmla="*/ 1 h 336"/>
                  <a:gd name="T26" fmla="*/ 1 w 294"/>
                  <a:gd name="T27" fmla="*/ 1 h 336"/>
                  <a:gd name="T28" fmla="*/ 1 w 294"/>
                  <a:gd name="T29" fmla="*/ 1 h 336"/>
                  <a:gd name="T30" fmla="*/ 1 w 294"/>
                  <a:gd name="T31" fmla="*/ 1 h 336"/>
                  <a:gd name="T32" fmla="*/ 1 w 294"/>
                  <a:gd name="T33" fmla="*/ 1 h 336"/>
                  <a:gd name="T34" fmla="*/ 1 w 294"/>
                  <a:gd name="T35" fmla="*/ 1 h 336"/>
                  <a:gd name="T36" fmla="*/ 1 w 294"/>
                  <a:gd name="T37" fmla="*/ 1 h 336"/>
                  <a:gd name="T38" fmla="*/ 1 w 294"/>
                  <a:gd name="T39" fmla="*/ 1 h 336"/>
                  <a:gd name="T40" fmla="*/ 1 w 294"/>
                  <a:gd name="T41" fmla="*/ 1 h 336"/>
                  <a:gd name="T42" fmla="*/ 1 w 294"/>
                  <a:gd name="T43" fmla="*/ 1 h 336"/>
                  <a:gd name="T44" fmla="*/ 1 w 294"/>
                  <a:gd name="T45" fmla="*/ 1 h 336"/>
                  <a:gd name="T46" fmla="*/ 0 w 294"/>
                  <a:gd name="T47" fmla="*/ 0 h 3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94"/>
                  <a:gd name="T73" fmla="*/ 0 h 336"/>
                  <a:gd name="T74" fmla="*/ 294 w 294"/>
                  <a:gd name="T75" fmla="*/ 336 h 3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94" h="336">
                    <a:moveTo>
                      <a:pt x="0" y="0"/>
                    </a:moveTo>
                    <a:lnTo>
                      <a:pt x="6" y="1"/>
                    </a:lnTo>
                    <a:lnTo>
                      <a:pt x="14" y="3"/>
                    </a:lnTo>
                    <a:lnTo>
                      <a:pt x="23" y="6"/>
                    </a:lnTo>
                    <a:lnTo>
                      <a:pt x="34" y="9"/>
                    </a:lnTo>
                    <a:lnTo>
                      <a:pt x="45" y="14"/>
                    </a:lnTo>
                    <a:lnTo>
                      <a:pt x="57" y="19"/>
                    </a:lnTo>
                    <a:lnTo>
                      <a:pt x="68" y="27"/>
                    </a:lnTo>
                    <a:lnTo>
                      <a:pt x="80" y="38"/>
                    </a:lnTo>
                    <a:lnTo>
                      <a:pt x="90" y="48"/>
                    </a:lnTo>
                    <a:lnTo>
                      <a:pt x="99" y="58"/>
                    </a:lnTo>
                    <a:lnTo>
                      <a:pt x="107" y="68"/>
                    </a:lnTo>
                    <a:lnTo>
                      <a:pt x="114" y="76"/>
                    </a:lnTo>
                    <a:lnTo>
                      <a:pt x="120" y="83"/>
                    </a:lnTo>
                    <a:lnTo>
                      <a:pt x="124" y="87"/>
                    </a:lnTo>
                    <a:lnTo>
                      <a:pt x="126" y="91"/>
                    </a:lnTo>
                    <a:lnTo>
                      <a:pt x="127" y="92"/>
                    </a:lnTo>
                    <a:lnTo>
                      <a:pt x="294" y="113"/>
                    </a:lnTo>
                    <a:lnTo>
                      <a:pt x="255" y="201"/>
                    </a:lnTo>
                    <a:lnTo>
                      <a:pt x="230" y="267"/>
                    </a:lnTo>
                    <a:lnTo>
                      <a:pt x="113" y="259"/>
                    </a:lnTo>
                    <a:lnTo>
                      <a:pt x="86" y="336"/>
                    </a:lnTo>
                    <a:lnTo>
                      <a:pt x="37" y="2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5BA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Rectangle 237"/>
              <p:cNvSpPr>
                <a:spLocks noChangeArrowheads="1"/>
              </p:cNvSpPr>
              <p:nvPr/>
            </p:nvSpPr>
            <p:spPr bwMode="auto">
              <a:xfrm>
                <a:off x="2348" y="2296"/>
                <a:ext cx="77" cy="130"/>
              </a:xfrm>
              <a:prstGeom prst="rect">
                <a:avLst/>
              </a:prstGeom>
              <a:solidFill>
                <a:srgbClr val="E5BA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1" name="Freeform 238"/>
              <p:cNvSpPr>
                <a:spLocks/>
              </p:cNvSpPr>
              <p:nvPr/>
            </p:nvSpPr>
            <p:spPr bwMode="auto">
              <a:xfrm>
                <a:off x="2275" y="2375"/>
                <a:ext cx="177" cy="165"/>
              </a:xfrm>
              <a:custGeom>
                <a:avLst/>
                <a:gdLst>
                  <a:gd name="T0" fmla="*/ 0 w 355"/>
                  <a:gd name="T1" fmla="*/ 1 h 328"/>
                  <a:gd name="T2" fmla="*/ 0 w 355"/>
                  <a:gd name="T3" fmla="*/ 1 h 328"/>
                  <a:gd name="T4" fmla="*/ 0 w 355"/>
                  <a:gd name="T5" fmla="*/ 1 h 328"/>
                  <a:gd name="T6" fmla="*/ 0 w 355"/>
                  <a:gd name="T7" fmla="*/ 1 h 328"/>
                  <a:gd name="T8" fmla="*/ 0 w 355"/>
                  <a:gd name="T9" fmla="*/ 1 h 328"/>
                  <a:gd name="T10" fmla="*/ 0 w 355"/>
                  <a:gd name="T11" fmla="*/ 1 h 328"/>
                  <a:gd name="T12" fmla="*/ 0 w 355"/>
                  <a:gd name="T13" fmla="*/ 1 h 328"/>
                  <a:gd name="T14" fmla="*/ 0 w 355"/>
                  <a:gd name="T15" fmla="*/ 1 h 328"/>
                  <a:gd name="T16" fmla="*/ 0 w 355"/>
                  <a:gd name="T17" fmla="*/ 1 h 328"/>
                  <a:gd name="T18" fmla="*/ 0 w 355"/>
                  <a:gd name="T19" fmla="*/ 1 h 328"/>
                  <a:gd name="T20" fmla="*/ 0 w 355"/>
                  <a:gd name="T21" fmla="*/ 1 h 328"/>
                  <a:gd name="T22" fmla="*/ 0 w 355"/>
                  <a:gd name="T23" fmla="*/ 1 h 328"/>
                  <a:gd name="T24" fmla="*/ 0 w 355"/>
                  <a:gd name="T25" fmla="*/ 1 h 328"/>
                  <a:gd name="T26" fmla="*/ 0 w 355"/>
                  <a:gd name="T27" fmla="*/ 1 h 328"/>
                  <a:gd name="T28" fmla="*/ 0 w 355"/>
                  <a:gd name="T29" fmla="*/ 1 h 328"/>
                  <a:gd name="T30" fmla="*/ 0 w 355"/>
                  <a:gd name="T31" fmla="*/ 1 h 328"/>
                  <a:gd name="T32" fmla="*/ 0 w 355"/>
                  <a:gd name="T33" fmla="*/ 1 h 328"/>
                  <a:gd name="T34" fmla="*/ 0 w 355"/>
                  <a:gd name="T35" fmla="*/ 1 h 328"/>
                  <a:gd name="T36" fmla="*/ 0 w 355"/>
                  <a:gd name="T37" fmla="*/ 1 h 328"/>
                  <a:gd name="T38" fmla="*/ 0 w 355"/>
                  <a:gd name="T39" fmla="*/ 1 h 328"/>
                  <a:gd name="T40" fmla="*/ 0 w 355"/>
                  <a:gd name="T41" fmla="*/ 1 h 328"/>
                  <a:gd name="T42" fmla="*/ 0 w 355"/>
                  <a:gd name="T43" fmla="*/ 1 h 328"/>
                  <a:gd name="T44" fmla="*/ 0 w 355"/>
                  <a:gd name="T45" fmla="*/ 1 h 328"/>
                  <a:gd name="T46" fmla="*/ 0 w 355"/>
                  <a:gd name="T47" fmla="*/ 1 h 328"/>
                  <a:gd name="T48" fmla="*/ 0 w 355"/>
                  <a:gd name="T49" fmla="*/ 1 h 328"/>
                  <a:gd name="T50" fmla="*/ 0 w 355"/>
                  <a:gd name="T51" fmla="*/ 1 h 328"/>
                  <a:gd name="T52" fmla="*/ 0 w 355"/>
                  <a:gd name="T53" fmla="*/ 1 h 328"/>
                  <a:gd name="T54" fmla="*/ 0 w 355"/>
                  <a:gd name="T55" fmla="*/ 1 h 328"/>
                  <a:gd name="T56" fmla="*/ 0 w 355"/>
                  <a:gd name="T57" fmla="*/ 1 h 328"/>
                  <a:gd name="T58" fmla="*/ 0 w 355"/>
                  <a:gd name="T59" fmla="*/ 1 h 328"/>
                  <a:gd name="T60" fmla="*/ 0 w 355"/>
                  <a:gd name="T61" fmla="*/ 1 h 328"/>
                  <a:gd name="T62" fmla="*/ 0 w 355"/>
                  <a:gd name="T63" fmla="*/ 1 h 328"/>
                  <a:gd name="T64" fmla="*/ 0 w 355"/>
                  <a:gd name="T65" fmla="*/ 1 h 328"/>
                  <a:gd name="T66" fmla="*/ 0 w 355"/>
                  <a:gd name="T67" fmla="*/ 1 h 328"/>
                  <a:gd name="T68" fmla="*/ 0 w 355"/>
                  <a:gd name="T69" fmla="*/ 1 h 328"/>
                  <a:gd name="T70" fmla="*/ 0 w 355"/>
                  <a:gd name="T71" fmla="*/ 1 h 328"/>
                  <a:gd name="T72" fmla="*/ 0 w 355"/>
                  <a:gd name="T73" fmla="*/ 1 h 328"/>
                  <a:gd name="T74" fmla="*/ 0 w 355"/>
                  <a:gd name="T75" fmla="*/ 1 h 328"/>
                  <a:gd name="T76" fmla="*/ 0 w 355"/>
                  <a:gd name="T77" fmla="*/ 1 h 328"/>
                  <a:gd name="T78" fmla="*/ 0 w 355"/>
                  <a:gd name="T79" fmla="*/ 0 h 328"/>
                  <a:gd name="T80" fmla="*/ 0 w 355"/>
                  <a:gd name="T81" fmla="*/ 1 h 328"/>
                  <a:gd name="T82" fmla="*/ 0 w 355"/>
                  <a:gd name="T83" fmla="*/ 1 h 328"/>
                  <a:gd name="T84" fmla="*/ 0 w 355"/>
                  <a:gd name="T85" fmla="*/ 1 h 328"/>
                  <a:gd name="T86" fmla="*/ 0 w 355"/>
                  <a:gd name="T87" fmla="*/ 1 h 32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5"/>
                  <a:gd name="T133" fmla="*/ 0 h 328"/>
                  <a:gd name="T134" fmla="*/ 355 w 355"/>
                  <a:gd name="T135" fmla="*/ 328 h 32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5" h="328">
                    <a:moveTo>
                      <a:pt x="161" y="6"/>
                    </a:moveTo>
                    <a:lnTo>
                      <a:pt x="158" y="3"/>
                    </a:lnTo>
                    <a:lnTo>
                      <a:pt x="152" y="2"/>
                    </a:lnTo>
                    <a:lnTo>
                      <a:pt x="144" y="2"/>
                    </a:lnTo>
                    <a:lnTo>
                      <a:pt x="134" y="2"/>
                    </a:lnTo>
                    <a:lnTo>
                      <a:pt x="124" y="2"/>
                    </a:lnTo>
                    <a:lnTo>
                      <a:pt x="116" y="2"/>
                    </a:lnTo>
                    <a:lnTo>
                      <a:pt x="111" y="2"/>
                    </a:lnTo>
                    <a:lnTo>
                      <a:pt x="108" y="2"/>
                    </a:lnTo>
                    <a:lnTo>
                      <a:pt x="106" y="6"/>
                    </a:lnTo>
                    <a:lnTo>
                      <a:pt x="101" y="13"/>
                    </a:lnTo>
                    <a:lnTo>
                      <a:pt x="96" y="21"/>
                    </a:lnTo>
                    <a:lnTo>
                      <a:pt x="89" y="25"/>
                    </a:lnTo>
                    <a:lnTo>
                      <a:pt x="85" y="26"/>
                    </a:lnTo>
                    <a:lnTo>
                      <a:pt x="79" y="28"/>
                    </a:lnTo>
                    <a:lnTo>
                      <a:pt x="73" y="29"/>
                    </a:lnTo>
                    <a:lnTo>
                      <a:pt x="66" y="31"/>
                    </a:lnTo>
                    <a:lnTo>
                      <a:pt x="58" y="33"/>
                    </a:lnTo>
                    <a:lnTo>
                      <a:pt x="51" y="36"/>
                    </a:lnTo>
                    <a:lnTo>
                      <a:pt x="43" y="38"/>
                    </a:lnTo>
                    <a:lnTo>
                      <a:pt x="36" y="41"/>
                    </a:lnTo>
                    <a:lnTo>
                      <a:pt x="30" y="45"/>
                    </a:lnTo>
                    <a:lnTo>
                      <a:pt x="23" y="49"/>
                    </a:lnTo>
                    <a:lnTo>
                      <a:pt x="17" y="54"/>
                    </a:lnTo>
                    <a:lnTo>
                      <a:pt x="13" y="59"/>
                    </a:lnTo>
                    <a:lnTo>
                      <a:pt x="8" y="63"/>
                    </a:lnTo>
                    <a:lnTo>
                      <a:pt x="3" y="69"/>
                    </a:lnTo>
                    <a:lnTo>
                      <a:pt x="1" y="74"/>
                    </a:lnTo>
                    <a:lnTo>
                      <a:pt x="0" y="78"/>
                    </a:lnTo>
                    <a:lnTo>
                      <a:pt x="2" y="100"/>
                    </a:lnTo>
                    <a:lnTo>
                      <a:pt x="13" y="116"/>
                    </a:lnTo>
                    <a:lnTo>
                      <a:pt x="23" y="124"/>
                    </a:lnTo>
                    <a:lnTo>
                      <a:pt x="28" y="128"/>
                    </a:lnTo>
                    <a:lnTo>
                      <a:pt x="53" y="136"/>
                    </a:lnTo>
                    <a:lnTo>
                      <a:pt x="230" y="283"/>
                    </a:lnTo>
                    <a:lnTo>
                      <a:pt x="267" y="328"/>
                    </a:lnTo>
                    <a:lnTo>
                      <a:pt x="268" y="327"/>
                    </a:lnTo>
                    <a:lnTo>
                      <a:pt x="273" y="325"/>
                    </a:lnTo>
                    <a:lnTo>
                      <a:pt x="280" y="320"/>
                    </a:lnTo>
                    <a:lnTo>
                      <a:pt x="288" y="314"/>
                    </a:lnTo>
                    <a:lnTo>
                      <a:pt x="296" y="309"/>
                    </a:lnTo>
                    <a:lnTo>
                      <a:pt x="304" y="303"/>
                    </a:lnTo>
                    <a:lnTo>
                      <a:pt x="311" y="297"/>
                    </a:lnTo>
                    <a:lnTo>
                      <a:pt x="317" y="291"/>
                    </a:lnTo>
                    <a:lnTo>
                      <a:pt x="326" y="280"/>
                    </a:lnTo>
                    <a:lnTo>
                      <a:pt x="334" y="267"/>
                    </a:lnTo>
                    <a:lnTo>
                      <a:pt x="341" y="252"/>
                    </a:lnTo>
                    <a:lnTo>
                      <a:pt x="348" y="237"/>
                    </a:lnTo>
                    <a:lnTo>
                      <a:pt x="351" y="221"/>
                    </a:lnTo>
                    <a:lnTo>
                      <a:pt x="355" y="206"/>
                    </a:lnTo>
                    <a:lnTo>
                      <a:pt x="355" y="192"/>
                    </a:lnTo>
                    <a:lnTo>
                      <a:pt x="354" y="181"/>
                    </a:lnTo>
                    <a:lnTo>
                      <a:pt x="350" y="167"/>
                    </a:lnTo>
                    <a:lnTo>
                      <a:pt x="347" y="145"/>
                    </a:lnTo>
                    <a:lnTo>
                      <a:pt x="341" y="123"/>
                    </a:lnTo>
                    <a:lnTo>
                      <a:pt x="334" y="108"/>
                    </a:lnTo>
                    <a:lnTo>
                      <a:pt x="329" y="102"/>
                    </a:lnTo>
                    <a:lnTo>
                      <a:pt x="323" y="97"/>
                    </a:lnTo>
                    <a:lnTo>
                      <a:pt x="317" y="90"/>
                    </a:lnTo>
                    <a:lnTo>
                      <a:pt x="310" y="82"/>
                    </a:lnTo>
                    <a:lnTo>
                      <a:pt x="304" y="75"/>
                    </a:lnTo>
                    <a:lnTo>
                      <a:pt x="300" y="70"/>
                    </a:lnTo>
                    <a:lnTo>
                      <a:pt x="296" y="66"/>
                    </a:lnTo>
                    <a:lnTo>
                      <a:pt x="295" y="64"/>
                    </a:lnTo>
                    <a:lnTo>
                      <a:pt x="294" y="63"/>
                    </a:lnTo>
                    <a:lnTo>
                      <a:pt x="290" y="59"/>
                    </a:lnTo>
                    <a:lnTo>
                      <a:pt x="285" y="53"/>
                    </a:lnTo>
                    <a:lnTo>
                      <a:pt x="279" y="45"/>
                    </a:lnTo>
                    <a:lnTo>
                      <a:pt x="272" y="38"/>
                    </a:lnTo>
                    <a:lnTo>
                      <a:pt x="265" y="31"/>
                    </a:lnTo>
                    <a:lnTo>
                      <a:pt x="259" y="25"/>
                    </a:lnTo>
                    <a:lnTo>
                      <a:pt x="256" y="22"/>
                    </a:lnTo>
                    <a:lnTo>
                      <a:pt x="252" y="19"/>
                    </a:lnTo>
                    <a:lnTo>
                      <a:pt x="248" y="16"/>
                    </a:lnTo>
                    <a:lnTo>
                      <a:pt x="243" y="11"/>
                    </a:lnTo>
                    <a:lnTo>
                      <a:pt x="238" y="8"/>
                    </a:lnTo>
                    <a:lnTo>
                      <a:pt x="233" y="5"/>
                    </a:lnTo>
                    <a:lnTo>
                      <a:pt x="227" y="1"/>
                    </a:lnTo>
                    <a:lnTo>
                      <a:pt x="220" y="0"/>
                    </a:lnTo>
                    <a:lnTo>
                      <a:pt x="214" y="0"/>
                    </a:lnTo>
                    <a:lnTo>
                      <a:pt x="207" y="1"/>
                    </a:lnTo>
                    <a:lnTo>
                      <a:pt x="198" y="2"/>
                    </a:lnTo>
                    <a:lnTo>
                      <a:pt x="190" y="2"/>
                    </a:lnTo>
                    <a:lnTo>
                      <a:pt x="181" y="3"/>
                    </a:lnTo>
                    <a:lnTo>
                      <a:pt x="174" y="5"/>
                    </a:lnTo>
                    <a:lnTo>
                      <a:pt x="167" y="5"/>
                    </a:lnTo>
                    <a:lnTo>
                      <a:pt x="162" y="6"/>
                    </a:lnTo>
                    <a:lnTo>
                      <a:pt x="161" y="6"/>
                    </a:lnTo>
                    <a:close/>
                  </a:path>
                </a:pathLst>
              </a:custGeom>
              <a:solidFill>
                <a:srgbClr val="59595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2" name="Freeform 239"/>
              <p:cNvSpPr>
                <a:spLocks/>
              </p:cNvSpPr>
              <p:nvPr/>
            </p:nvSpPr>
            <p:spPr bwMode="auto">
              <a:xfrm>
                <a:off x="2286" y="2419"/>
                <a:ext cx="132" cy="212"/>
              </a:xfrm>
              <a:custGeom>
                <a:avLst/>
                <a:gdLst>
                  <a:gd name="T0" fmla="*/ 0 w 265"/>
                  <a:gd name="T1" fmla="*/ 1 h 424"/>
                  <a:gd name="T2" fmla="*/ 0 w 265"/>
                  <a:gd name="T3" fmla="*/ 1 h 424"/>
                  <a:gd name="T4" fmla="*/ 0 w 265"/>
                  <a:gd name="T5" fmla="*/ 1 h 424"/>
                  <a:gd name="T6" fmla="*/ 0 w 265"/>
                  <a:gd name="T7" fmla="*/ 1 h 424"/>
                  <a:gd name="T8" fmla="*/ 0 w 265"/>
                  <a:gd name="T9" fmla="*/ 1 h 424"/>
                  <a:gd name="T10" fmla="*/ 0 w 265"/>
                  <a:gd name="T11" fmla="*/ 1 h 424"/>
                  <a:gd name="T12" fmla="*/ 0 w 265"/>
                  <a:gd name="T13" fmla="*/ 1 h 424"/>
                  <a:gd name="T14" fmla="*/ 0 w 265"/>
                  <a:gd name="T15" fmla="*/ 1 h 424"/>
                  <a:gd name="T16" fmla="*/ 0 w 265"/>
                  <a:gd name="T17" fmla="*/ 1 h 424"/>
                  <a:gd name="T18" fmla="*/ 0 w 265"/>
                  <a:gd name="T19" fmla="*/ 1 h 424"/>
                  <a:gd name="T20" fmla="*/ 0 w 265"/>
                  <a:gd name="T21" fmla="*/ 1 h 424"/>
                  <a:gd name="T22" fmla="*/ 0 w 265"/>
                  <a:gd name="T23" fmla="*/ 1 h 424"/>
                  <a:gd name="T24" fmla="*/ 0 w 265"/>
                  <a:gd name="T25" fmla="*/ 1 h 424"/>
                  <a:gd name="T26" fmla="*/ 0 w 265"/>
                  <a:gd name="T27" fmla="*/ 1 h 424"/>
                  <a:gd name="T28" fmla="*/ 0 w 265"/>
                  <a:gd name="T29" fmla="*/ 1 h 424"/>
                  <a:gd name="T30" fmla="*/ 0 w 265"/>
                  <a:gd name="T31" fmla="*/ 1 h 424"/>
                  <a:gd name="T32" fmla="*/ 0 w 265"/>
                  <a:gd name="T33" fmla="*/ 1 h 424"/>
                  <a:gd name="T34" fmla="*/ 0 w 265"/>
                  <a:gd name="T35" fmla="*/ 1 h 424"/>
                  <a:gd name="T36" fmla="*/ 0 w 265"/>
                  <a:gd name="T37" fmla="*/ 1 h 424"/>
                  <a:gd name="T38" fmla="*/ 0 w 265"/>
                  <a:gd name="T39" fmla="*/ 1 h 424"/>
                  <a:gd name="T40" fmla="*/ 0 w 265"/>
                  <a:gd name="T41" fmla="*/ 1 h 424"/>
                  <a:gd name="T42" fmla="*/ 0 w 265"/>
                  <a:gd name="T43" fmla="*/ 1 h 424"/>
                  <a:gd name="T44" fmla="*/ 0 w 265"/>
                  <a:gd name="T45" fmla="*/ 1 h 424"/>
                  <a:gd name="T46" fmla="*/ 0 w 265"/>
                  <a:gd name="T47" fmla="*/ 1 h 424"/>
                  <a:gd name="T48" fmla="*/ 0 w 265"/>
                  <a:gd name="T49" fmla="*/ 1 h 424"/>
                  <a:gd name="T50" fmla="*/ 0 w 265"/>
                  <a:gd name="T51" fmla="*/ 1 h 424"/>
                  <a:gd name="T52" fmla="*/ 0 w 265"/>
                  <a:gd name="T53" fmla="*/ 1 h 424"/>
                  <a:gd name="T54" fmla="*/ 0 w 265"/>
                  <a:gd name="T55" fmla="*/ 1 h 424"/>
                  <a:gd name="T56" fmla="*/ 0 w 265"/>
                  <a:gd name="T57" fmla="*/ 1 h 424"/>
                  <a:gd name="T58" fmla="*/ 0 w 265"/>
                  <a:gd name="T59" fmla="*/ 1 h 424"/>
                  <a:gd name="T60" fmla="*/ 0 w 265"/>
                  <a:gd name="T61" fmla="*/ 1 h 424"/>
                  <a:gd name="T62" fmla="*/ 0 w 265"/>
                  <a:gd name="T63" fmla="*/ 1 h 424"/>
                  <a:gd name="T64" fmla="*/ 0 w 265"/>
                  <a:gd name="T65" fmla="*/ 1 h 424"/>
                  <a:gd name="T66" fmla="*/ 0 w 265"/>
                  <a:gd name="T67" fmla="*/ 1 h 424"/>
                  <a:gd name="T68" fmla="*/ 0 w 265"/>
                  <a:gd name="T69" fmla="*/ 1 h 424"/>
                  <a:gd name="T70" fmla="*/ 0 w 265"/>
                  <a:gd name="T71" fmla="*/ 0 h 424"/>
                  <a:gd name="T72" fmla="*/ 0 w 265"/>
                  <a:gd name="T73" fmla="*/ 0 h 424"/>
                  <a:gd name="T74" fmla="*/ 0 w 265"/>
                  <a:gd name="T75" fmla="*/ 1 h 424"/>
                  <a:gd name="T76" fmla="*/ 0 w 265"/>
                  <a:gd name="T77" fmla="*/ 1 h 424"/>
                  <a:gd name="T78" fmla="*/ 0 w 265"/>
                  <a:gd name="T79" fmla="*/ 1 h 424"/>
                  <a:gd name="T80" fmla="*/ 0 w 265"/>
                  <a:gd name="T81" fmla="*/ 1 h 424"/>
                  <a:gd name="T82" fmla="*/ 0 w 265"/>
                  <a:gd name="T83" fmla="*/ 1 h 424"/>
                  <a:gd name="T84" fmla="*/ 0 w 265"/>
                  <a:gd name="T85" fmla="*/ 1 h 424"/>
                  <a:gd name="T86" fmla="*/ 0 w 265"/>
                  <a:gd name="T87" fmla="*/ 1 h 4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65"/>
                  <a:gd name="T133" fmla="*/ 0 h 424"/>
                  <a:gd name="T134" fmla="*/ 265 w 265"/>
                  <a:gd name="T135" fmla="*/ 424 h 4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65" h="424">
                    <a:moveTo>
                      <a:pt x="14" y="33"/>
                    </a:moveTo>
                    <a:lnTo>
                      <a:pt x="0" y="166"/>
                    </a:lnTo>
                    <a:lnTo>
                      <a:pt x="1" y="175"/>
                    </a:lnTo>
                    <a:lnTo>
                      <a:pt x="4" y="197"/>
                    </a:lnTo>
                    <a:lnTo>
                      <a:pt x="9" y="223"/>
                    </a:lnTo>
                    <a:lnTo>
                      <a:pt x="17" y="241"/>
                    </a:lnTo>
                    <a:lnTo>
                      <a:pt x="22" y="247"/>
                    </a:lnTo>
                    <a:lnTo>
                      <a:pt x="26" y="254"/>
                    </a:lnTo>
                    <a:lnTo>
                      <a:pt x="33" y="261"/>
                    </a:lnTo>
                    <a:lnTo>
                      <a:pt x="39" y="268"/>
                    </a:lnTo>
                    <a:lnTo>
                      <a:pt x="45" y="273"/>
                    </a:lnTo>
                    <a:lnTo>
                      <a:pt x="51" y="278"/>
                    </a:lnTo>
                    <a:lnTo>
                      <a:pt x="55" y="283"/>
                    </a:lnTo>
                    <a:lnTo>
                      <a:pt x="59" y="285"/>
                    </a:lnTo>
                    <a:lnTo>
                      <a:pt x="62" y="287"/>
                    </a:lnTo>
                    <a:lnTo>
                      <a:pt x="68" y="291"/>
                    </a:lnTo>
                    <a:lnTo>
                      <a:pt x="75" y="294"/>
                    </a:lnTo>
                    <a:lnTo>
                      <a:pt x="82" y="296"/>
                    </a:lnTo>
                    <a:lnTo>
                      <a:pt x="87" y="300"/>
                    </a:lnTo>
                    <a:lnTo>
                      <a:pt x="93" y="302"/>
                    </a:lnTo>
                    <a:lnTo>
                      <a:pt x="97" y="303"/>
                    </a:lnTo>
                    <a:lnTo>
                      <a:pt x="98" y="304"/>
                    </a:lnTo>
                    <a:lnTo>
                      <a:pt x="90" y="422"/>
                    </a:lnTo>
                    <a:lnTo>
                      <a:pt x="189" y="424"/>
                    </a:lnTo>
                    <a:lnTo>
                      <a:pt x="222" y="410"/>
                    </a:lnTo>
                    <a:lnTo>
                      <a:pt x="261" y="274"/>
                    </a:lnTo>
                    <a:lnTo>
                      <a:pt x="236" y="208"/>
                    </a:lnTo>
                    <a:lnTo>
                      <a:pt x="242" y="172"/>
                    </a:lnTo>
                    <a:lnTo>
                      <a:pt x="265" y="124"/>
                    </a:lnTo>
                    <a:lnTo>
                      <a:pt x="218" y="86"/>
                    </a:lnTo>
                    <a:lnTo>
                      <a:pt x="204" y="38"/>
                    </a:lnTo>
                    <a:lnTo>
                      <a:pt x="203" y="34"/>
                    </a:lnTo>
                    <a:lnTo>
                      <a:pt x="199" y="22"/>
                    </a:lnTo>
                    <a:lnTo>
                      <a:pt x="190" y="10"/>
                    </a:lnTo>
                    <a:lnTo>
                      <a:pt x="175" y="2"/>
                    </a:lnTo>
                    <a:lnTo>
                      <a:pt x="163" y="0"/>
                    </a:lnTo>
                    <a:lnTo>
                      <a:pt x="147" y="0"/>
                    </a:lnTo>
                    <a:lnTo>
                      <a:pt x="130" y="3"/>
                    </a:lnTo>
                    <a:lnTo>
                      <a:pt x="112" y="5"/>
                    </a:lnTo>
                    <a:lnTo>
                      <a:pt x="94" y="8"/>
                    </a:lnTo>
                    <a:lnTo>
                      <a:pt x="80" y="11"/>
                    </a:lnTo>
                    <a:lnTo>
                      <a:pt x="70" y="12"/>
                    </a:lnTo>
                    <a:lnTo>
                      <a:pt x="67" y="13"/>
                    </a:lnTo>
                    <a:lnTo>
                      <a:pt x="14" y="3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3" name="Freeform 240"/>
              <p:cNvSpPr>
                <a:spLocks/>
              </p:cNvSpPr>
              <p:nvPr/>
            </p:nvSpPr>
            <p:spPr bwMode="auto">
              <a:xfrm>
                <a:off x="2128" y="2710"/>
                <a:ext cx="136" cy="169"/>
              </a:xfrm>
              <a:custGeom>
                <a:avLst/>
                <a:gdLst>
                  <a:gd name="T0" fmla="*/ 1 w 272"/>
                  <a:gd name="T1" fmla="*/ 1 h 337"/>
                  <a:gd name="T2" fmla="*/ 1 w 272"/>
                  <a:gd name="T3" fmla="*/ 1 h 337"/>
                  <a:gd name="T4" fmla="*/ 1 w 272"/>
                  <a:gd name="T5" fmla="*/ 1 h 337"/>
                  <a:gd name="T6" fmla="*/ 1 w 272"/>
                  <a:gd name="T7" fmla="*/ 1 h 337"/>
                  <a:gd name="T8" fmla="*/ 1 w 272"/>
                  <a:gd name="T9" fmla="*/ 1 h 337"/>
                  <a:gd name="T10" fmla="*/ 1 w 272"/>
                  <a:gd name="T11" fmla="*/ 1 h 337"/>
                  <a:gd name="T12" fmla="*/ 1 w 272"/>
                  <a:gd name="T13" fmla="*/ 1 h 337"/>
                  <a:gd name="T14" fmla="*/ 1 w 272"/>
                  <a:gd name="T15" fmla="*/ 1 h 337"/>
                  <a:gd name="T16" fmla="*/ 1 w 272"/>
                  <a:gd name="T17" fmla="*/ 1 h 337"/>
                  <a:gd name="T18" fmla="*/ 0 w 272"/>
                  <a:gd name="T19" fmla="*/ 1 h 337"/>
                  <a:gd name="T20" fmla="*/ 1 w 272"/>
                  <a:gd name="T21" fmla="*/ 1 h 337"/>
                  <a:gd name="T22" fmla="*/ 1 w 272"/>
                  <a:gd name="T23" fmla="*/ 1 h 337"/>
                  <a:gd name="T24" fmla="*/ 1 w 272"/>
                  <a:gd name="T25" fmla="*/ 1 h 337"/>
                  <a:gd name="T26" fmla="*/ 1 w 272"/>
                  <a:gd name="T27" fmla="*/ 1 h 337"/>
                  <a:gd name="T28" fmla="*/ 1 w 272"/>
                  <a:gd name="T29" fmla="*/ 1 h 337"/>
                  <a:gd name="T30" fmla="*/ 1 w 272"/>
                  <a:gd name="T31" fmla="*/ 1 h 337"/>
                  <a:gd name="T32" fmla="*/ 1 w 272"/>
                  <a:gd name="T33" fmla="*/ 1 h 337"/>
                  <a:gd name="T34" fmla="*/ 1 w 272"/>
                  <a:gd name="T35" fmla="*/ 1 h 337"/>
                  <a:gd name="T36" fmla="*/ 1 w 272"/>
                  <a:gd name="T37" fmla="*/ 1 h 337"/>
                  <a:gd name="T38" fmla="*/ 1 w 272"/>
                  <a:gd name="T39" fmla="*/ 1 h 337"/>
                  <a:gd name="T40" fmla="*/ 1 w 272"/>
                  <a:gd name="T41" fmla="*/ 1 h 337"/>
                  <a:gd name="T42" fmla="*/ 1 w 272"/>
                  <a:gd name="T43" fmla="*/ 1 h 337"/>
                  <a:gd name="T44" fmla="*/ 1 w 272"/>
                  <a:gd name="T45" fmla="*/ 1 h 337"/>
                  <a:gd name="T46" fmla="*/ 1 w 272"/>
                  <a:gd name="T47" fmla="*/ 1 h 337"/>
                  <a:gd name="T48" fmla="*/ 1 w 272"/>
                  <a:gd name="T49" fmla="*/ 1 h 337"/>
                  <a:gd name="T50" fmla="*/ 1 w 272"/>
                  <a:gd name="T51" fmla="*/ 1 h 337"/>
                  <a:gd name="T52" fmla="*/ 1 w 272"/>
                  <a:gd name="T53" fmla="*/ 1 h 337"/>
                  <a:gd name="T54" fmla="*/ 1 w 272"/>
                  <a:gd name="T55" fmla="*/ 1 h 337"/>
                  <a:gd name="T56" fmla="*/ 1 w 272"/>
                  <a:gd name="T57" fmla="*/ 1 h 337"/>
                  <a:gd name="T58" fmla="*/ 1 w 272"/>
                  <a:gd name="T59" fmla="*/ 1 h 337"/>
                  <a:gd name="T60" fmla="*/ 1 w 272"/>
                  <a:gd name="T61" fmla="*/ 1 h 337"/>
                  <a:gd name="T62" fmla="*/ 1 w 272"/>
                  <a:gd name="T63" fmla="*/ 1 h 337"/>
                  <a:gd name="T64" fmla="*/ 1 w 272"/>
                  <a:gd name="T65" fmla="*/ 1 h 337"/>
                  <a:gd name="T66" fmla="*/ 1 w 272"/>
                  <a:gd name="T67" fmla="*/ 1 h 337"/>
                  <a:gd name="T68" fmla="*/ 1 w 272"/>
                  <a:gd name="T69" fmla="*/ 1 h 337"/>
                  <a:gd name="T70" fmla="*/ 1 w 272"/>
                  <a:gd name="T71" fmla="*/ 1 h 337"/>
                  <a:gd name="T72" fmla="*/ 1 w 272"/>
                  <a:gd name="T73" fmla="*/ 1 h 337"/>
                  <a:gd name="T74" fmla="*/ 1 w 272"/>
                  <a:gd name="T75" fmla="*/ 1 h 337"/>
                  <a:gd name="T76" fmla="*/ 1 w 272"/>
                  <a:gd name="T77" fmla="*/ 1 h 337"/>
                  <a:gd name="T78" fmla="*/ 1 w 272"/>
                  <a:gd name="T79" fmla="*/ 1 h 337"/>
                  <a:gd name="T80" fmla="*/ 1 w 272"/>
                  <a:gd name="T81" fmla="*/ 1 h 337"/>
                  <a:gd name="T82" fmla="*/ 1 w 272"/>
                  <a:gd name="T83" fmla="*/ 1 h 337"/>
                  <a:gd name="T84" fmla="*/ 1 w 272"/>
                  <a:gd name="T85" fmla="*/ 1 h 337"/>
                  <a:gd name="T86" fmla="*/ 1 w 272"/>
                  <a:gd name="T87" fmla="*/ 0 h 337"/>
                  <a:gd name="T88" fmla="*/ 1 w 272"/>
                  <a:gd name="T89" fmla="*/ 1 h 337"/>
                  <a:gd name="T90" fmla="*/ 1 w 272"/>
                  <a:gd name="T91" fmla="*/ 1 h 33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2"/>
                  <a:gd name="T139" fmla="*/ 0 h 337"/>
                  <a:gd name="T140" fmla="*/ 272 w 272"/>
                  <a:gd name="T141" fmla="*/ 337 h 33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2" h="337">
                    <a:moveTo>
                      <a:pt x="158" y="7"/>
                    </a:moveTo>
                    <a:lnTo>
                      <a:pt x="150" y="14"/>
                    </a:lnTo>
                    <a:lnTo>
                      <a:pt x="137" y="30"/>
                    </a:lnTo>
                    <a:lnTo>
                      <a:pt x="122" y="53"/>
                    </a:lnTo>
                    <a:lnTo>
                      <a:pt x="107" y="78"/>
                    </a:lnTo>
                    <a:lnTo>
                      <a:pt x="91" y="105"/>
                    </a:lnTo>
                    <a:lnTo>
                      <a:pt x="78" y="127"/>
                    </a:lnTo>
                    <a:lnTo>
                      <a:pt x="69" y="143"/>
                    </a:lnTo>
                    <a:lnTo>
                      <a:pt x="66" y="148"/>
                    </a:lnTo>
                    <a:lnTo>
                      <a:pt x="63" y="150"/>
                    </a:lnTo>
                    <a:lnTo>
                      <a:pt x="58" y="154"/>
                    </a:lnTo>
                    <a:lnTo>
                      <a:pt x="51" y="161"/>
                    </a:lnTo>
                    <a:lnTo>
                      <a:pt x="42" y="170"/>
                    </a:lnTo>
                    <a:lnTo>
                      <a:pt x="31" y="181"/>
                    </a:lnTo>
                    <a:lnTo>
                      <a:pt x="22" y="192"/>
                    </a:lnTo>
                    <a:lnTo>
                      <a:pt x="15" y="205"/>
                    </a:lnTo>
                    <a:lnTo>
                      <a:pt x="10" y="218"/>
                    </a:lnTo>
                    <a:lnTo>
                      <a:pt x="5" y="241"/>
                    </a:lnTo>
                    <a:lnTo>
                      <a:pt x="1" y="259"/>
                    </a:lnTo>
                    <a:lnTo>
                      <a:pt x="0" y="274"/>
                    </a:lnTo>
                    <a:lnTo>
                      <a:pt x="1" y="284"/>
                    </a:lnTo>
                    <a:lnTo>
                      <a:pt x="4" y="290"/>
                    </a:lnTo>
                    <a:lnTo>
                      <a:pt x="9" y="297"/>
                    </a:lnTo>
                    <a:lnTo>
                      <a:pt x="15" y="306"/>
                    </a:lnTo>
                    <a:lnTo>
                      <a:pt x="23" y="315"/>
                    </a:lnTo>
                    <a:lnTo>
                      <a:pt x="31" y="324"/>
                    </a:lnTo>
                    <a:lnTo>
                      <a:pt x="38" y="330"/>
                    </a:lnTo>
                    <a:lnTo>
                      <a:pt x="45" y="335"/>
                    </a:lnTo>
                    <a:lnTo>
                      <a:pt x="50" y="337"/>
                    </a:lnTo>
                    <a:lnTo>
                      <a:pt x="53" y="336"/>
                    </a:lnTo>
                    <a:lnTo>
                      <a:pt x="55" y="333"/>
                    </a:lnTo>
                    <a:lnTo>
                      <a:pt x="59" y="330"/>
                    </a:lnTo>
                    <a:lnTo>
                      <a:pt x="66" y="329"/>
                    </a:lnTo>
                    <a:lnTo>
                      <a:pt x="70" y="329"/>
                    </a:lnTo>
                    <a:lnTo>
                      <a:pt x="76" y="330"/>
                    </a:lnTo>
                    <a:lnTo>
                      <a:pt x="81" y="333"/>
                    </a:lnTo>
                    <a:lnTo>
                      <a:pt x="85" y="334"/>
                    </a:lnTo>
                    <a:lnTo>
                      <a:pt x="89" y="335"/>
                    </a:lnTo>
                    <a:lnTo>
                      <a:pt x="93" y="335"/>
                    </a:lnTo>
                    <a:lnTo>
                      <a:pt x="98" y="335"/>
                    </a:lnTo>
                    <a:lnTo>
                      <a:pt x="102" y="334"/>
                    </a:lnTo>
                    <a:lnTo>
                      <a:pt x="107" y="326"/>
                    </a:lnTo>
                    <a:lnTo>
                      <a:pt x="111" y="311"/>
                    </a:lnTo>
                    <a:lnTo>
                      <a:pt x="111" y="298"/>
                    </a:lnTo>
                    <a:lnTo>
                      <a:pt x="111" y="292"/>
                    </a:lnTo>
                    <a:lnTo>
                      <a:pt x="110" y="289"/>
                    </a:lnTo>
                    <a:lnTo>
                      <a:pt x="110" y="280"/>
                    </a:lnTo>
                    <a:lnTo>
                      <a:pt x="111" y="269"/>
                    </a:lnTo>
                    <a:lnTo>
                      <a:pt x="115" y="262"/>
                    </a:lnTo>
                    <a:lnTo>
                      <a:pt x="122" y="254"/>
                    </a:lnTo>
                    <a:lnTo>
                      <a:pt x="129" y="243"/>
                    </a:lnTo>
                    <a:lnTo>
                      <a:pt x="135" y="233"/>
                    </a:lnTo>
                    <a:lnTo>
                      <a:pt x="144" y="226"/>
                    </a:lnTo>
                    <a:lnTo>
                      <a:pt x="149" y="224"/>
                    </a:lnTo>
                    <a:lnTo>
                      <a:pt x="155" y="222"/>
                    </a:lnTo>
                    <a:lnTo>
                      <a:pt x="158" y="219"/>
                    </a:lnTo>
                    <a:lnTo>
                      <a:pt x="163" y="215"/>
                    </a:lnTo>
                    <a:lnTo>
                      <a:pt x="167" y="211"/>
                    </a:lnTo>
                    <a:lnTo>
                      <a:pt x="172" y="206"/>
                    </a:lnTo>
                    <a:lnTo>
                      <a:pt x="175" y="200"/>
                    </a:lnTo>
                    <a:lnTo>
                      <a:pt x="180" y="196"/>
                    </a:lnTo>
                    <a:lnTo>
                      <a:pt x="188" y="183"/>
                    </a:lnTo>
                    <a:lnTo>
                      <a:pt x="194" y="169"/>
                    </a:lnTo>
                    <a:lnTo>
                      <a:pt x="198" y="159"/>
                    </a:lnTo>
                    <a:lnTo>
                      <a:pt x="199" y="154"/>
                    </a:lnTo>
                    <a:lnTo>
                      <a:pt x="202" y="152"/>
                    </a:lnTo>
                    <a:lnTo>
                      <a:pt x="206" y="145"/>
                    </a:lnTo>
                    <a:lnTo>
                      <a:pt x="213" y="136"/>
                    </a:lnTo>
                    <a:lnTo>
                      <a:pt x="221" y="125"/>
                    </a:lnTo>
                    <a:lnTo>
                      <a:pt x="229" y="114"/>
                    </a:lnTo>
                    <a:lnTo>
                      <a:pt x="237" y="104"/>
                    </a:lnTo>
                    <a:lnTo>
                      <a:pt x="244" y="94"/>
                    </a:lnTo>
                    <a:lnTo>
                      <a:pt x="249" y="90"/>
                    </a:lnTo>
                    <a:lnTo>
                      <a:pt x="257" y="78"/>
                    </a:lnTo>
                    <a:lnTo>
                      <a:pt x="264" y="60"/>
                    </a:lnTo>
                    <a:lnTo>
                      <a:pt x="270" y="44"/>
                    </a:lnTo>
                    <a:lnTo>
                      <a:pt x="272" y="37"/>
                    </a:lnTo>
                    <a:lnTo>
                      <a:pt x="271" y="36"/>
                    </a:lnTo>
                    <a:lnTo>
                      <a:pt x="269" y="33"/>
                    </a:lnTo>
                    <a:lnTo>
                      <a:pt x="264" y="29"/>
                    </a:lnTo>
                    <a:lnTo>
                      <a:pt x="258" y="24"/>
                    </a:lnTo>
                    <a:lnTo>
                      <a:pt x="251" y="20"/>
                    </a:lnTo>
                    <a:lnTo>
                      <a:pt x="242" y="14"/>
                    </a:lnTo>
                    <a:lnTo>
                      <a:pt x="233" y="8"/>
                    </a:lnTo>
                    <a:lnTo>
                      <a:pt x="221" y="3"/>
                    </a:lnTo>
                    <a:lnTo>
                      <a:pt x="210" y="1"/>
                    </a:lnTo>
                    <a:lnTo>
                      <a:pt x="198" y="0"/>
                    </a:lnTo>
                    <a:lnTo>
                      <a:pt x="188" y="0"/>
                    </a:lnTo>
                    <a:lnTo>
                      <a:pt x="179" y="1"/>
                    </a:lnTo>
                    <a:lnTo>
                      <a:pt x="171" y="3"/>
                    </a:lnTo>
                    <a:lnTo>
                      <a:pt x="164" y="5"/>
                    </a:lnTo>
                    <a:lnTo>
                      <a:pt x="159" y="7"/>
                    </a:lnTo>
                    <a:lnTo>
                      <a:pt x="158" y="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Freeform 241"/>
              <p:cNvSpPr>
                <a:spLocks/>
              </p:cNvSpPr>
              <p:nvPr/>
            </p:nvSpPr>
            <p:spPr bwMode="auto">
              <a:xfrm>
                <a:off x="2283" y="2764"/>
                <a:ext cx="221" cy="58"/>
              </a:xfrm>
              <a:custGeom>
                <a:avLst/>
                <a:gdLst>
                  <a:gd name="T0" fmla="*/ 0 w 441"/>
                  <a:gd name="T1" fmla="*/ 1 h 116"/>
                  <a:gd name="T2" fmla="*/ 1 w 441"/>
                  <a:gd name="T3" fmla="*/ 1 h 116"/>
                  <a:gd name="T4" fmla="*/ 1 w 441"/>
                  <a:gd name="T5" fmla="*/ 1 h 116"/>
                  <a:gd name="T6" fmla="*/ 1 w 441"/>
                  <a:gd name="T7" fmla="*/ 1 h 116"/>
                  <a:gd name="T8" fmla="*/ 1 w 441"/>
                  <a:gd name="T9" fmla="*/ 1 h 116"/>
                  <a:gd name="T10" fmla="*/ 1 w 441"/>
                  <a:gd name="T11" fmla="*/ 1 h 116"/>
                  <a:gd name="T12" fmla="*/ 1 w 441"/>
                  <a:gd name="T13" fmla="*/ 1 h 116"/>
                  <a:gd name="T14" fmla="*/ 1 w 441"/>
                  <a:gd name="T15" fmla="*/ 1 h 116"/>
                  <a:gd name="T16" fmla="*/ 1 w 441"/>
                  <a:gd name="T17" fmla="*/ 1 h 116"/>
                  <a:gd name="T18" fmla="*/ 1 w 441"/>
                  <a:gd name="T19" fmla="*/ 1 h 116"/>
                  <a:gd name="T20" fmla="*/ 1 w 441"/>
                  <a:gd name="T21" fmla="*/ 1 h 116"/>
                  <a:gd name="T22" fmla="*/ 1 w 441"/>
                  <a:gd name="T23" fmla="*/ 1 h 116"/>
                  <a:gd name="T24" fmla="*/ 1 w 441"/>
                  <a:gd name="T25" fmla="*/ 1 h 116"/>
                  <a:gd name="T26" fmla="*/ 1 w 441"/>
                  <a:gd name="T27" fmla="*/ 1 h 116"/>
                  <a:gd name="T28" fmla="*/ 1 w 441"/>
                  <a:gd name="T29" fmla="*/ 1 h 116"/>
                  <a:gd name="T30" fmla="*/ 1 w 441"/>
                  <a:gd name="T31" fmla="*/ 1 h 116"/>
                  <a:gd name="T32" fmla="*/ 1 w 441"/>
                  <a:gd name="T33" fmla="*/ 1 h 116"/>
                  <a:gd name="T34" fmla="*/ 1 w 441"/>
                  <a:gd name="T35" fmla="*/ 1 h 116"/>
                  <a:gd name="T36" fmla="*/ 1 w 441"/>
                  <a:gd name="T37" fmla="*/ 1 h 116"/>
                  <a:gd name="T38" fmla="*/ 1 w 441"/>
                  <a:gd name="T39" fmla="*/ 1 h 116"/>
                  <a:gd name="T40" fmla="*/ 1 w 441"/>
                  <a:gd name="T41" fmla="*/ 1 h 116"/>
                  <a:gd name="T42" fmla="*/ 1 w 441"/>
                  <a:gd name="T43" fmla="*/ 1 h 116"/>
                  <a:gd name="T44" fmla="*/ 1 w 441"/>
                  <a:gd name="T45" fmla="*/ 1 h 116"/>
                  <a:gd name="T46" fmla="*/ 1 w 441"/>
                  <a:gd name="T47" fmla="*/ 0 h 116"/>
                  <a:gd name="T48" fmla="*/ 1 w 441"/>
                  <a:gd name="T49" fmla="*/ 1 h 116"/>
                  <a:gd name="T50" fmla="*/ 1 w 441"/>
                  <a:gd name="T51" fmla="*/ 1 h 116"/>
                  <a:gd name="T52" fmla="*/ 1 w 441"/>
                  <a:gd name="T53" fmla="*/ 1 h 116"/>
                  <a:gd name="T54" fmla="*/ 1 w 441"/>
                  <a:gd name="T55" fmla="*/ 1 h 116"/>
                  <a:gd name="T56" fmla="*/ 1 w 441"/>
                  <a:gd name="T57" fmla="*/ 1 h 116"/>
                  <a:gd name="T58" fmla="*/ 1 w 441"/>
                  <a:gd name="T59" fmla="*/ 1 h 116"/>
                  <a:gd name="T60" fmla="*/ 1 w 441"/>
                  <a:gd name="T61" fmla="*/ 1 h 116"/>
                  <a:gd name="T62" fmla="*/ 1 w 441"/>
                  <a:gd name="T63" fmla="*/ 1 h 116"/>
                  <a:gd name="T64" fmla="*/ 1 w 441"/>
                  <a:gd name="T65" fmla="*/ 1 h 116"/>
                  <a:gd name="T66" fmla="*/ 1 w 441"/>
                  <a:gd name="T67" fmla="*/ 1 h 116"/>
                  <a:gd name="T68" fmla="*/ 1 w 441"/>
                  <a:gd name="T69" fmla="*/ 1 h 116"/>
                  <a:gd name="T70" fmla="*/ 1 w 441"/>
                  <a:gd name="T71" fmla="*/ 1 h 116"/>
                  <a:gd name="T72" fmla="*/ 1 w 441"/>
                  <a:gd name="T73" fmla="*/ 1 h 116"/>
                  <a:gd name="T74" fmla="*/ 1 w 441"/>
                  <a:gd name="T75" fmla="*/ 1 h 116"/>
                  <a:gd name="T76" fmla="*/ 1 w 441"/>
                  <a:gd name="T77" fmla="*/ 1 h 116"/>
                  <a:gd name="T78" fmla="*/ 1 w 441"/>
                  <a:gd name="T79" fmla="*/ 1 h 116"/>
                  <a:gd name="T80" fmla="*/ 1 w 441"/>
                  <a:gd name="T81" fmla="*/ 1 h 116"/>
                  <a:gd name="T82" fmla="*/ 1 w 441"/>
                  <a:gd name="T83" fmla="*/ 1 h 116"/>
                  <a:gd name="T84" fmla="*/ 1 w 441"/>
                  <a:gd name="T85" fmla="*/ 1 h 116"/>
                  <a:gd name="T86" fmla="*/ 1 w 441"/>
                  <a:gd name="T87" fmla="*/ 1 h 116"/>
                  <a:gd name="T88" fmla="*/ 1 w 441"/>
                  <a:gd name="T89" fmla="*/ 1 h 116"/>
                  <a:gd name="T90" fmla="*/ 1 w 441"/>
                  <a:gd name="T91" fmla="*/ 1 h 116"/>
                  <a:gd name="T92" fmla="*/ 1 w 441"/>
                  <a:gd name="T93" fmla="*/ 1 h 116"/>
                  <a:gd name="T94" fmla="*/ 1 w 441"/>
                  <a:gd name="T95" fmla="*/ 1 h 116"/>
                  <a:gd name="T96" fmla="*/ 1 w 441"/>
                  <a:gd name="T97" fmla="*/ 1 h 116"/>
                  <a:gd name="T98" fmla="*/ 1 w 441"/>
                  <a:gd name="T99" fmla="*/ 1 h 116"/>
                  <a:gd name="T100" fmla="*/ 0 w 441"/>
                  <a:gd name="T101" fmla="*/ 1 h 1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41"/>
                  <a:gd name="T154" fmla="*/ 0 h 116"/>
                  <a:gd name="T155" fmla="*/ 441 w 441"/>
                  <a:gd name="T156" fmla="*/ 116 h 1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41" h="116">
                    <a:moveTo>
                      <a:pt x="0" y="71"/>
                    </a:moveTo>
                    <a:lnTo>
                      <a:pt x="4" y="70"/>
                    </a:lnTo>
                    <a:lnTo>
                      <a:pt x="12" y="68"/>
                    </a:lnTo>
                    <a:lnTo>
                      <a:pt x="23" y="66"/>
                    </a:lnTo>
                    <a:lnTo>
                      <a:pt x="37" y="62"/>
                    </a:lnTo>
                    <a:lnTo>
                      <a:pt x="53" y="58"/>
                    </a:lnTo>
                    <a:lnTo>
                      <a:pt x="70" y="53"/>
                    </a:lnTo>
                    <a:lnTo>
                      <a:pt x="89" y="48"/>
                    </a:lnTo>
                    <a:lnTo>
                      <a:pt x="108" y="44"/>
                    </a:lnTo>
                    <a:lnTo>
                      <a:pt x="128" y="39"/>
                    </a:lnTo>
                    <a:lnTo>
                      <a:pt x="148" y="35"/>
                    </a:lnTo>
                    <a:lnTo>
                      <a:pt x="166" y="30"/>
                    </a:lnTo>
                    <a:lnTo>
                      <a:pt x="182" y="25"/>
                    </a:lnTo>
                    <a:lnTo>
                      <a:pt x="197" y="22"/>
                    </a:lnTo>
                    <a:lnTo>
                      <a:pt x="210" y="20"/>
                    </a:lnTo>
                    <a:lnTo>
                      <a:pt x="218" y="17"/>
                    </a:lnTo>
                    <a:lnTo>
                      <a:pt x="224" y="16"/>
                    </a:lnTo>
                    <a:lnTo>
                      <a:pt x="233" y="15"/>
                    </a:lnTo>
                    <a:lnTo>
                      <a:pt x="249" y="12"/>
                    </a:lnTo>
                    <a:lnTo>
                      <a:pt x="269" y="8"/>
                    </a:lnTo>
                    <a:lnTo>
                      <a:pt x="292" y="6"/>
                    </a:lnTo>
                    <a:lnTo>
                      <a:pt x="315" y="2"/>
                    </a:lnTo>
                    <a:lnTo>
                      <a:pt x="335" y="1"/>
                    </a:lnTo>
                    <a:lnTo>
                      <a:pt x="354" y="0"/>
                    </a:lnTo>
                    <a:lnTo>
                      <a:pt x="368" y="2"/>
                    </a:lnTo>
                    <a:lnTo>
                      <a:pt x="378" y="6"/>
                    </a:lnTo>
                    <a:lnTo>
                      <a:pt x="388" y="8"/>
                    </a:lnTo>
                    <a:lnTo>
                      <a:pt x="398" y="12"/>
                    </a:lnTo>
                    <a:lnTo>
                      <a:pt x="408" y="15"/>
                    </a:lnTo>
                    <a:lnTo>
                      <a:pt x="416" y="18"/>
                    </a:lnTo>
                    <a:lnTo>
                      <a:pt x="424" y="23"/>
                    </a:lnTo>
                    <a:lnTo>
                      <a:pt x="431" y="29"/>
                    </a:lnTo>
                    <a:lnTo>
                      <a:pt x="437" y="36"/>
                    </a:lnTo>
                    <a:lnTo>
                      <a:pt x="440" y="43"/>
                    </a:lnTo>
                    <a:lnTo>
                      <a:pt x="441" y="51"/>
                    </a:lnTo>
                    <a:lnTo>
                      <a:pt x="439" y="58"/>
                    </a:lnTo>
                    <a:lnTo>
                      <a:pt x="436" y="63"/>
                    </a:lnTo>
                    <a:lnTo>
                      <a:pt x="431" y="69"/>
                    </a:lnTo>
                    <a:lnTo>
                      <a:pt x="425" y="75"/>
                    </a:lnTo>
                    <a:lnTo>
                      <a:pt x="420" y="79"/>
                    </a:lnTo>
                    <a:lnTo>
                      <a:pt x="415" y="83"/>
                    </a:lnTo>
                    <a:lnTo>
                      <a:pt x="405" y="86"/>
                    </a:lnTo>
                    <a:lnTo>
                      <a:pt x="385" y="91"/>
                    </a:lnTo>
                    <a:lnTo>
                      <a:pt x="360" y="97"/>
                    </a:lnTo>
                    <a:lnTo>
                      <a:pt x="331" y="103"/>
                    </a:lnTo>
                    <a:lnTo>
                      <a:pt x="302" y="108"/>
                    </a:lnTo>
                    <a:lnTo>
                      <a:pt x="278" y="112"/>
                    </a:lnTo>
                    <a:lnTo>
                      <a:pt x="260" y="115"/>
                    </a:lnTo>
                    <a:lnTo>
                      <a:pt x="254" y="116"/>
                    </a:lnTo>
                    <a:lnTo>
                      <a:pt x="254" y="9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5" name="Freeform 242"/>
              <p:cNvSpPr>
                <a:spLocks/>
              </p:cNvSpPr>
              <p:nvPr/>
            </p:nvSpPr>
            <p:spPr bwMode="auto">
              <a:xfrm>
                <a:off x="2242" y="3005"/>
                <a:ext cx="190" cy="117"/>
              </a:xfrm>
              <a:custGeom>
                <a:avLst/>
                <a:gdLst>
                  <a:gd name="T0" fmla="*/ 0 w 380"/>
                  <a:gd name="T1" fmla="*/ 1 h 232"/>
                  <a:gd name="T2" fmla="*/ 1 w 380"/>
                  <a:gd name="T3" fmla="*/ 1 h 232"/>
                  <a:gd name="T4" fmla="*/ 1 w 380"/>
                  <a:gd name="T5" fmla="*/ 1 h 232"/>
                  <a:gd name="T6" fmla="*/ 1 w 380"/>
                  <a:gd name="T7" fmla="*/ 1 h 232"/>
                  <a:gd name="T8" fmla="*/ 1 w 380"/>
                  <a:gd name="T9" fmla="*/ 1 h 232"/>
                  <a:gd name="T10" fmla="*/ 1 w 380"/>
                  <a:gd name="T11" fmla="*/ 1 h 232"/>
                  <a:gd name="T12" fmla="*/ 1 w 380"/>
                  <a:gd name="T13" fmla="*/ 1 h 232"/>
                  <a:gd name="T14" fmla="*/ 1 w 380"/>
                  <a:gd name="T15" fmla="*/ 1 h 232"/>
                  <a:gd name="T16" fmla="*/ 1 w 380"/>
                  <a:gd name="T17" fmla="*/ 1 h 232"/>
                  <a:gd name="T18" fmla="*/ 1 w 380"/>
                  <a:gd name="T19" fmla="*/ 1 h 232"/>
                  <a:gd name="T20" fmla="*/ 1 w 380"/>
                  <a:gd name="T21" fmla="*/ 1 h 232"/>
                  <a:gd name="T22" fmla="*/ 1 w 380"/>
                  <a:gd name="T23" fmla="*/ 1 h 232"/>
                  <a:gd name="T24" fmla="*/ 1 w 380"/>
                  <a:gd name="T25" fmla="*/ 1 h 232"/>
                  <a:gd name="T26" fmla="*/ 1 w 380"/>
                  <a:gd name="T27" fmla="*/ 1 h 232"/>
                  <a:gd name="T28" fmla="*/ 1 w 380"/>
                  <a:gd name="T29" fmla="*/ 1 h 232"/>
                  <a:gd name="T30" fmla="*/ 1 w 380"/>
                  <a:gd name="T31" fmla="*/ 1 h 232"/>
                  <a:gd name="T32" fmla="*/ 1 w 380"/>
                  <a:gd name="T33" fmla="*/ 1 h 232"/>
                  <a:gd name="T34" fmla="*/ 1 w 380"/>
                  <a:gd name="T35" fmla="*/ 1 h 232"/>
                  <a:gd name="T36" fmla="*/ 1 w 380"/>
                  <a:gd name="T37" fmla="*/ 1 h 232"/>
                  <a:gd name="T38" fmla="*/ 1 w 380"/>
                  <a:gd name="T39" fmla="*/ 1 h 232"/>
                  <a:gd name="T40" fmla="*/ 1 w 380"/>
                  <a:gd name="T41" fmla="*/ 1 h 232"/>
                  <a:gd name="T42" fmla="*/ 1 w 380"/>
                  <a:gd name="T43" fmla="*/ 1 h 232"/>
                  <a:gd name="T44" fmla="*/ 1 w 380"/>
                  <a:gd name="T45" fmla="*/ 1 h 232"/>
                  <a:gd name="T46" fmla="*/ 1 w 380"/>
                  <a:gd name="T47" fmla="*/ 1 h 232"/>
                  <a:gd name="T48" fmla="*/ 1 w 380"/>
                  <a:gd name="T49" fmla="*/ 1 h 232"/>
                  <a:gd name="T50" fmla="*/ 1 w 380"/>
                  <a:gd name="T51" fmla="*/ 1 h 232"/>
                  <a:gd name="T52" fmla="*/ 1 w 380"/>
                  <a:gd name="T53" fmla="*/ 1 h 232"/>
                  <a:gd name="T54" fmla="*/ 1 w 380"/>
                  <a:gd name="T55" fmla="*/ 1 h 232"/>
                  <a:gd name="T56" fmla="*/ 1 w 380"/>
                  <a:gd name="T57" fmla="*/ 1 h 232"/>
                  <a:gd name="T58" fmla="*/ 1 w 380"/>
                  <a:gd name="T59" fmla="*/ 1 h 232"/>
                  <a:gd name="T60" fmla="*/ 1 w 380"/>
                  <a:gd name="T61" fmla="*/ 1 h 232"/>
                  <a:gd name="T62" fmla="*/ 1 w 380"/>
                  <a:gd name="T63" fmla="*/ 1 h 232"/>
                  <a:gd name="T64" fmla="*/ 1 w 380"/>
                  <a:gd name="T65" fmla="*/ 1 h 232"/>
                  <a:gd name="T66" fmla="*/ 1 w 380"/>
                  <a:gd name="T67" fmla="*/ 1 h 232"/>
                  <a:gd name="T68" fmla="*/ 1 w 380"/>
                  <a:gd name="T69" fmla="*/ 1 h 232"/>
                  <a:gd name="T70" fmla="*/ 1 w 380"/>
                  <a:gd name="T71" fmla="*/ 1 h 232"/>
                  <a:gd name="T72" fmla="*/ 1 w 380"/>
                  <a:gd name="T73" fmla="*/ 1 h 232"/>
                  <a:gd name="T74" fmla="*/ 1 w 380"/>
                  <a:gd name="T75" fmla="*/ 1 h 232"/>
                  <a:gd name="T76" fmla="*/ 1 w 380"/>
                  <a:gd name="T77" fmla="*/ 1 h 232"/>
                  <a:gd name="T78" fmla="*/ 1 w 380"/>
                  <a:gd name="T79" fmla="*/ 1 h 232"/>
                  <a:gd name="T80" fmla="*/ 1 w 380"/>
                  <a:gd name="T81" fmla="*/ 1 h 232"/>
                  <a:gd name="T82" fmla="*/ 1 w 380"/>
                  <a:gd name="T83" fmla="*/ 1 h 232"/>
                  <a:gd name="T84" fmla="*/ 1 w 380"/>
                  <a:gd name="T85" fmla="*/ 1 h 232"/>
                  <a:gd name="T86" fmla="*/ 1 w 380"/>
                  <a:gd name="T87" fmla="*/ 1 h 232"/>
                  <a:gd name="T88" fmla="*/ 1 w 380"/>
                  <a:gd name="T89" fmla="*/ 1 h 232"/>
                  <a:gd name="T90" fmla="*/ 1 w 380"/>
                  <a:gd name="T91" fmla="*/ 1 h 232"/>
                  <a:gd name="T92" fmla="*/ 1 w 380"/>
                  <a:gd name="T93" fmla="*/ 1 h 232"/>
                  <a:gd name="T94" fmla="*/ 1 w 380"/>
                  <a:gd name="T95" fmla="*/ 1 h 232"/>
                  <a:gd name="T96" fmla="*/ 1 w 380"/>
                  <a:gd name="T97" fmla="*/ 1 h 232"/>
                  <a:gd name="T98" fmla="*/ 1 w 380"/>
                  <a:gd name="T99" fmla="*/ 0 h 232"/>
                  <a:gd name="T100" fmla="*/ 1 w 380"/>
                  <a:gd name="T101" fmla="*/ 1 h 232"/>
                  <a:gd name="T102" fmla="*/ 1 w 380"/>
                  <a:gd name="T103" fmla="*/ 1 h 232"/>
                  <a:gd name="T104" fmla="*/ 0 w 380"/>
                  <a:gd name="T105" fmla="*/ 1 h 23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80"/>
                  <a:gd name="T160" fmla="*/ 0 h 232"/>
                  <a:gd name="T161" fmla="*/ 380 w 380"/>
                  <a:gd name="T162" fmla="*/ 232 h 23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80" h="232">
                    <a:moveTo>
                      <a:pt x="0" y="49"/>
                    </a:moveTo>
                    <a:lnTo>
                      <a:pt x="10" y="58"/>
                    </a:lnTo>
                    <a:lnTo>
                      <a:pt x="30" y="79"/>
                    </a:lnTo>
                    <a:lnTo>
                      <a:pt x="55" y="106"/>
                    </a:lnTo>
                    <a:lnTo>
                      <a:pt x="84" y="136"/>
                    </a:lnTo>
                    <a:lnTo>
                      <a:pt x="112" y="165"/>
                    </a:lnTo>
                    <a:lnTo>
                      <a:pt x="136" y="191"/>
                    </a:lnTo>
                    <a:lnTo>
                      <a:pt x="152" y="209"/>
                    </a:lnTo>
                    <a:lnTo>
                      <a:pt x="159" y="216"/>
                    </a:lnTo>
                    <a:lnTo>
                      <a:pt x="166" y="217"/>
                    </a:lnTo>
                    <a:lnTo>
                      <a:pt x="186" y="218"/>
                    </a:lnTo>
                    <a:lnTo>
                      <a:pt x="213" y="221"/>
                    </a:lnTo>
                    <a:lnTo>
                      <a:pt x="244" y="224"/>
                    </a:lnTo>
                    <a:lnTo>
                      <a:pt x="277" y="228"/>
                    </a:lnTo>
                    <a:lnTo>
                      <a:pt x="305" y="230"/>
                    </a:lnTo>
                    <a:lnTo>
                      <a:pt x="326" y="231"/>
                    </a:lnTo>
                    <a:lnTo>
                      <a:pt x="337" y="232"/>
                    </a:lnTo>
                    <a:lnTo>
                      <a:pt x="340" y="230"/>
                    </a:lnTo>
                    <a:lnTo>
                      <a:pt x="345" y="222"/>
                    </a:lnTo>
                    <a:lnTo>
                      <a:pt x="350" y="212"/>
                    </a:lnTo>
                    <a:lnTo>
                      <a:pt x="355" y="199"/>
                    </a:lnTo>
                    <a:lnTo>
                      <a:pt x="361" y="185"/>
                    </a:lnTo>
                    <a:lnTo>
                      <a:pt x="365" y="172"/>
                    </a:lnTo>
                    <a:lnTo>
                      <a:pt x="370" y="161"/>
                    </a:lnTo>
                    <a:lnTo>
                      <a:pt x="373" y="152"/>
                    </a:lnTo>
                    <a:lnTo>
                      <a:pt x="380" y="115"/>
                    </a:lnTo>
                    <a:lnTo>
                      <a:pt x="379" y="83"/>
                    </a:lnTo>
                    <a:lnTo>
                      <a:pt x="375" y="55"/>
                    </a:lnTo>
                    <a:lnTo>
                      <a:pt x="370" y="35"/>
                    </a:lnTo>
                    <a:lnTo>
                      <a:pt x="364" y="23"/>
                    </a:lnTo>
                    <a:lnTo>
                      <a:pt x="354" y="15"/>
                    </a:lnTo>
                    <a:lnTo>
                      <a:pt x="345" y="9"/>
                    </a:lnTo>
                    <a:lnTo>
                      <a:pt x="340" y="8"/>
                    </a:lnTo>
                    <a:lnTo>
                      <a:pt x="259" y="13"/>
                    </a:lnTo>
                    <a:lnTo>
                      <a:pt x="258" y="13"/>
                    </a:lnTo>
                    <a:lnTo>
                      <a:pt x="254" y="15"/>
                    </a:lnTo>
                    <a:lnTo>
                      <a:pt x="247" y="15"/>
                    </a:lnTo>
                    <a:lnTo>
                      <a:pt x="239" y="16"/>
                    </a:lnTo>
                    <a:lnTo>
                      <a:pt x="231" y="17"/>
                    </a:lnTo>
                    <a:lnTo>
                      <a:pt x="222" y="17"/>
                    </a:lnTo>
                    <a:lnTo>
                      <a:pt x="217" y="18"/>
                    </a:lnTo>
                    <a:lnTo>
                      <a:pt x="212" y="18"/>
                    </a:lnTo>
                    <a:lnTo>
                      <a:pt x="208" y="17"/>
                    </a:lnTo>
                    <a:lnTo>
                      <a:pt x="199" y="15"/>
                    </a:lnTo>
                    <a:lnTo>
                      <a:pt x="189" y="12"/>
                    </a:lnTo>
                    <a:lnTo>
                      <a:pt x="180" y="9"/>
                    </a:lnTo>
                    <a:lnTo>
                      <a:pt x="169" y="5"/>
                    </a:lnTo>
                    <a:lnTo>
                      <a:pt x="161" y="2"/>
                    </a:lnTo>
                    <a:lnTo>
                      <a:pt x="156" y="1"/>
                    </a:lnTo>
                    <a:lnTo>
                      <a:pt x="153" y="0"/>
                    </a:lnTo>
                    <a:lnTo>
                      <a:pt x="114" y="10"/>
                    </a:lnTo>
                    <a:lnTo>
                      <a:pt x="50" y="1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Freeform 243"/>
              <p:cNvSpPr>
                <a:spLocks/>
              </p:cNvSpPr>
              <p:nvPr/>
            </p:nvSpPr>
            <p:spPr bwMode="auto">
              <a:xfrm>
                <a:off x="1885" y="2603"/>
                <a:ext cx="346" cy="420"/>
              </a:xfrm>
              <a:custGeom>
                <a:avLst/>
                <a:gdLst>
                  <a:gd name="T0" fmla="*/ 1 w 691"/>
                  <a:gd name="T1" fmla="*/ 1 h 838"/>
                  <a:gd name="T2" fmla="*/ 1 w 691"/>
                  <a:gd name="T3" fmla="*/ 1 h 838"/>
                  <a:gd name="T4" fmla="*/ 1 w 691"/>
                  <a:gd name="T5" fmla="*/ 1 h 838"/>
                  <a:gd name="T6" fmla="*/ 1 w 691"/>
                  <a:gd name="T7" fmla="*/ 1 h 838"/>
                  <a:gd name="T8" fmla="*/ 1 w 691"/>
                  <a:gd name="T9" fmla="*/ 1 h 838"/>
                  <a:gd name="T10" fmla="*/ 1 w 691"/>
                  <a:gd name="T11" fmla="*/ 1 h 838"/>
                  <a:gd name="T12" fmla="*/ 1 w 691"/>
                  <a:gd name="T13" fmla="*/ 1 h 838"/>
                  <a:gd name="T14" fmla="*/ 1 w 691"/>
                  <a:gd name="T15" fmla="*/ 1 h 838"/>
                  <a:gd name="T16" fmla="*/ 1 w 691"/>
                  <a:gd name="T17" fmla="*/ 1 h 838"/>
                  <a:gd name="T18" fmla="*/ 1 w 691"/>
                  <a:gd name="T19" fmla="*/ 1 h 838"/>
                  <a:gd name="T20" fmla="*/ 1 w 691"/>
                  <a:gd name="T21" fmla="*/ 1 h 838"/>
                  <a:gd name="T22" fmla="*/ 1 w 691"/>
                  <a:gd name="T23" fmla="*/ 1 h 838"/>
                  <a:gd name="T24" fmla="*/ 1 w 691"/>
                  <a:gd name="T25" fmla="*/ 1 h 838"/>
                  <a:gd name="T26" fmla="*/ 1 w 691"/>
                  <a:gd name="T27" fmla="*/ 1 h 838"/>
                  <a:gd name="T28" fmla="*/ 1 w 691"/>
                  <a:gd name="T29" fmla="*/ 1 h 838"/>
                  <a:gd name="T30" fmla="*/ 1 w 691"/>
                  <a:gd name="T31" fmla="*/ 1 h 838"/>
                  <a:gd name="T32" fmla="*/ 1 w 691"/>
                  <a:gd name="T33" fmla="*/ 1 h 838"/>
                  <a:gd name="T34" fmla="*/ 1 w 691"/>
                  <a:gd name="T35" fmla="*/ 1 h 838"/>
                  <a:gd name="T36" fmla="*/ 1 w 691"/>
                  <a:gd name="T37" fmla="*/ 1 h 838"/>
                  <a:gd name="T38" fmla="*/ 1 w 691"/>
                  <a:gd name="T39" fmla="*/ 1 h 838"/>
                  <a:gd name="T40" fmla="*/ 1 w 691"/>
                  <a:gd name="T41" fmla="*/ 1 h 838"/>
                  <a:gd name="T42" fmla="*/ 1 w 691"/>
                  <a:gd name="T43" fmla="*/ 1 h 838"/>
                  <a:gd name="T44" fmla="*/ 1 w 691"/>
                  <a:gd name="T45" fmla="*/ 1 h 838"/>
                  <a:gd name="T46" fmla="*/ 1 w 691"/>
                  <a:gd name="T47" fmla="*/ 1 h 838"/>
                  <a:gd name="T48" fmla="*/ 1 w 691"/>
                  <a:gd name="T49" fmla="*/ 1 h 838"/>
                  <a:gd name="T50" fmla="*/ 1 w 691"/>
                  <a:gd name="T51" fmla="*/ 1 h 838"/>
                  <a:gd name="T52" fmla="*/ 1 w 691"/>
                  <a:gd name="T53" fmla="*/ 1 h 838"/>
                  <a:gd name="T54" fmla="*/ 1 w 691"/>
                  <a:gd name="T55" fmla="*/ 1 h 838"/>
                  <a:gd name="T56" fmla="*/ 1 w 691"/>
                  <a:gd name="T57" fmla="*/ 1 h 838"/>
                  <a:gd name="T58" fmla="*/ 1 w 691"/>
                  <a:gd name="T59" fmla="*/ 1 h 838"/>
                  <a:gd name="T60" fmla="*/ 1 w 691"/>
                  <a:gd name="T61" fmla="*/ 1 h 838"/>
                  <a:gd name="T62" fmla="*/ 1 w 691"/>
                  <a:gd name="T63" fmla="*/ 1 h 838"/>
                  <a:gd name="T64" fmla="*/ 1 w 691"/>
                  <a:gd name="T65" fmla="*/ 1 h 838"/>
                  <a:gd name="T66" fmla="*/ 1 w 691"/>
                  <a:gd name="T67" fmla="*/ 1 h 838"/>
                  <a:gd name="T68" fmla="*/ 1 w 691"/>
                  <a:gd name="T69" fmla="*/ 1 h 838"/>
                  <a:gd name="T70" fmla="*/ 1 w 691"/>
                  <a:gd name="T71" fmla="*/ 1 h 838"/>
                  <a:gd name="T72" fmla="*/ 1 w 691"/>
                  <a:gd name="T73" fmla="*/ 1 h 838"/>
                  <a:gd name="T74" fmla="*/ 1 w 691"/>
                  <a:gd name="T75" fmla="*/ 1 h 838"/>
                  <a:gd name="T76" fmla="*/ 1 w 691"/>
                  <a:gd name="T77" fmla="*/ 1 h 838"/>
                  <a:gd name="T78" fmla="*/ 1 w 691"/>
                  <a:gd name="T79" fmla="*/ 1 h 838"/>
                  <a:gd name="T80" fmla="*/ 1 w 691"/>
                  <a:gd name="T81" fmla="*/ 1 h 838"/>
                  <a:gd name="T82" fmla="*/ 1 w 691"/>
                  <a:gd name="T83" fmla="*/ 1 h 838"/>
                  <a:gd name="T84" fmla="*/ 1 w 691"/>
                  <a:gd name="T85" fmla="*/ 1 h 838"/>
                  <a:gd name="T86" fmla="*/ 1 w 691"/>
                  <a:gd name="T87" fmla="*/ 1 h 838"/>
                  <a:gd name="T88" fmla="*/ 1 w 691"/>
                  <a:gd name="T89" fmla="*/ 1 h 838"/>
                  <a:gd name="T90" fmla="*/ 1 w 691"/>
                  <a:gd name="T91" fmla="*/ 1 h 838"/>
                  <a:gd name="T92" fmla="*/ 1 w 691"/>
                  <a:gd name="T93" fmla="*/ 1 h 838"/>
                  <a:gd name="T94" fmla="*/ 1 w 691"/>
                  <a:gd name="T95" fmla="*/ 1 h 838"/>
                  <a:gd name="T96" fmla="*/ 1 w 691"/>
                  <a:gd name="T97" fmla="*/ 1 h 838"/>
                  <a:gd name="T98" fmla="*/ 1 w 691"/>
                  <a:gd name="T99" fmla="*/ 1 h 838"/>
                  <a:gd name="T100" fmla="*/ 1 w 691"/>
                  <a:gd name="T101" fmla="*/ 1 h 838"/>
                  <a:gd name="T102" fmla="*/ 1 w 691"/>
                  <a:gd name="T103" fmla="*/ 1 h 838"/>
                  <a:gd name="T104" fmla="*/ 1 w 691"/>
                  <a:gd name="T105" fmla="*/ 1 h 838"/>
                  <a:gd name="T106" fmla="*/ 1 w 691"/>
                  <a:gd name="T107" fmla="*/ 1 h 838"/>
                  <a:gd name="T108" fmla="*/ 1 w 691"/>
                  <a:gd name="T109" fmla="*/ 1 h 838"/>
                  <a:gd name="T110" fmla="*/ 1 w 691"/>
                  <a:gd name="T111" fmla="*/ 1 h 838"/>
                  <a:gd name="T112" fmla="*/ 1 w 691"/>
                  <a:gd name="T113" fmla="*/ 1 h 838"/>
                  <a:gd name="T114" fmla="*/ 1 w 691"/>
                  <a:gd name="T115" fmla="*/ 1 h 838"/>
                  <a:gd name="T116" fmla="*/ 1 w 691"/>
                  <a:gd name="T117" fmla="*/ 1 h 83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1"/>
                  <a:gd name="T178" fmla="*/ 0 h 838"/>
                  <a:gd name="T179" fmla="*/ 691 w 691"/>
                  <a:gd name="T180" fmla="*/ 838 h 83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1" h="838">
                    <a:moveTo>
                      <a:pt x="691" y="0"/>
                    </a:moveTo>
                    <a:lnTo>
                      <a:pt x="138" y="95"/>
                    </a:lnTo>
                    <a:lnTo>
                      <a:pt x="133" y="82"/>
                    </a:lnTo>
                    <a:lnTo>
                      <a:pt x="123" y="67"/>
                    </a:lnTo>
                    <a:lnTo>
                      <a:pt x="109" y="52"/>
                    </a:lnTo>
                    <a:lnTo>
                      <a:pt x="93" y="38"/>
                    </a:lnTo>
                    <a:lnTo>
                      <a:pt x="77" y="26"/>
                    </a:lnTo>
                    <a:lnTo>
                      <a:pt x="62" y="18"/>
                    </a:lnTo>
                    <a:lnTo>
                      <a:pt x="49" y="14"/>
                    </a:lnTo>
                    <a:lnTo>
                      <a:pt x="41" y="14"/>
                    </a:lnTo>
                    <a:lnTo>
                      <a:pt x="55" y="24"/>
                    </a:lnTo>
                    <a:lnTo>
                      <a:pt x="67" y="36"/>
                    </a:lnTo>
                    <a:lnTo>
                      <a:pt x="78" y="45"/>
                    </a:lnTo>
                    <a:lnTo>
                      <a:pt x="87" y="55"/>
                    </a:lnTo>
                    <a:lnTo>
                      <a:pt x="94" y="64"/>
                    </a:lnTo>
                    <a:lnTo>
                      <a:pt x="100" y="75"/>
                    </a:lnTo>
                    <a:lnTo>
                      <a:pt x="105" y="84"/>
                    </a:lnTo>
                    <a:lnTo>
                      <a:pt x="107" y="94"/>
                    </a:lnTo>
                    <a:lnTo>
                      <a:pt x="104" y="93"/>
                    </a:lnTo>
                    <a:lnTo>
                      <a:pt x="98" y="91"/>
                    </a:lnTo>
                    <a:lnTo>
                      <a:pt x="91" y="87"/>
                    </a:lnTo>
                    <a:lnTo>
                      <a:pt x="83" y="84"/>
                    </a:lnTo>
                    <a:lnTo>
                      <a:pt x="76" y="81"/>
                    </a:lnTo>
                    <a:lnTo>
                      <a:pt x="69" y="78"/>
                    </a:lnTo>
                    <a:lnTo>
                      <a:pt x="63" y="76"/>
                    </a:lnTo>
                    <a:lnTo>
                      <a:pt x="59" y="76"/>
                    </a:lnTo>
                    <a:lnTo>
                      <a:pt x="61" y="79"/>
                    </a:lnTo>
                    <a:lnTo>
                      <a:pt x="68" y="85"/>
                    </a:lnTo>
                    <a:lnTo>
                      <a:pt x="79" y="95"/>
                    </a:lnTo>
                    <a:lnTo>
                      <a:pt x="92" y="107"/>
                    </a:lnTo>
                    <a:lnTo>
                      <a:pt x="105" y="120"/>
                    </a:lnTo>
                    <a:lnTo>
                      <a:pt x="117" y="133"/>
                    </a:lnTo>
                    <a:lnTo>
                      <a:pt x="128" y="148"/>
                    </a:lnTo>
                    <a:lnTo>
                      <a:pt x="133" y="162"/>
                    </a:lnTo>
                    <a:lnTo>
                      <a:pt x="152" y="192"/>
                    </a:lnTo>
                    <a:lnTo>
                      <a:pt x="166" y="221"/>
                    </a:lnTo>
                    <a:lnTo>
                      <a:pt x="177" y="251"/>
                    </a:lnTo>
                    <a:lnTo>
                      <a:pt x="188" y="280"/>
                    </a:lnTo>
                    <a:lnTo>
                      <a:pt x="196" y="310"/>
                    </a:lnTo>
                    <a:lnTo>
                      <a:pt x="204" y="341"/>
                    </a:lnTo>
                    <a:lnTo>
                      <a:pt x="212" y="373"/>
                    </a:lnTo>
                    <a:lnTo>
                      <a:pt x="220" y="408"/>
                    </a:lnTo>
                    <a:lnTo>
                      <a:pt x="231" y="440"/>
                    </a:lnTo>
                    <a:lnTo>
                      <a:pt x="240" y="474"/>
                    </a:lnTo>
                    <a:lnTo>
                      <a:pt x="242" y="510"/>
                    </a:lnTo>
                    <a:lnTo>
                      <a:pt x="237" y="546"/>
                    </a:lnTo>
                    <a:lnTo>
                      <a:pt x="235" y="549"/>
                    </a:lnTo>
                    <a:lnTo>
                      <a:pt x="231" y="551"/>
                    </a:lnTo>
                    <a:lnTo>
                      <a:pt x="229" y="555"/>
                    </a:lnTo>
                    <a:lnTo>
                      <a:pt x="229" y="560"/>
                    </a:lnTo>
                    <a:lnTo>
                      <a:pt x="238" y="562"/>
                    </a:lnTo>
                    <a:lnTo>
                      <a:pt x="246" y="557"/>
                    </a:lnTo>
                    <a:lnTo>
                      <a:pt x="254" y="551"/>
                    </a:lnTo>
                    <a:lnTo>
                      <a:pt x="263" y="549"/>
                    </a:lnTo>
                    <a:lnTo>
                      <a:pt x="264" y="554"/>
                    </a:lnTo>
                    <a:lnTo>
                      <a:pt x="268" y="563"/>
                    </a:lnTo>
                    <a:lnTo>
                      <a:pt x="273" y="572"/>
                    </a:lnTo>
                    <a:lnTo>
                      <a:pt x="276" y="576"/>
                    </a:lnTo>
                    <a:lnTo>
                      <a:pt x="278" y="492"/>
                    </a:lnTo>
                    <a:lnTo>
                      <a:pt x="284" y="485"/>
                    </a:lnTo>
                    <a:lnTo>
                      <a:pt x="295" y="472"/>
                    </a:lnTo>
                    <a:lnTo>
                      <a:pt x="306" y="456"/>
                    </a:lnTo>
                    <a:lnTo>
                      <a:pt x="319" y="437"/>
                    </a:lnTo>
                    <a:lnTo>
                      <a:pt x="332" y="418"/>
                    </a:lnTo>
                    <a:lnTo>
                      <a:pt x="344" y="401"/>
                    </a:lnTo>
                    <a:lnTo>
                      <a:pt x="355" y="385"/>
                    </a:lnTo>
                    <a:lnTo>
                      <a:pt x="363" y="372"/>
                    </a:lnTo>
                    <a:lnTo>
                      <a:pt x="369" y="378"/>
                    </a:lnTo>
                    <a:lnTo>
                      <a:pt x="375" y="386"/>
                    </a:lnTo>
                    <a:lnTo>
                      <a:pt x="385" y="398"/>
                    </a:lnTo>
                    <a:lnTo>
                      <a:pt x="394" y="411"/>
                    </a:lnTo>
                    <a:lnTo>
                      <a:pt x="403" y="426"/>
                    </a:lnTo>
                    <a:lnTo>
                      <a:pt x="410" y="440"/>
                    </a:lnTo>
                    <a:lnTo>
                      <a:pt x="416" y="452"/>
                    </a:lnTo>
                    <a:lnTo>
                      <a:pt x="419" y="463"/>
                    </a:lnTo>
                    <a:lnTo>
                      <a:pt x="404" y="488"/>
                    </a:lnTo>
                    <a:lnTo>
                      <a:pt x="384" y="517"/>
                    </a:lnTo>
                    <a:lnTo>
                      <a:pt x="359" y="548"/>
                    </a:lnTo>
                    <a:lnTo>
                      <a:pt x="335" y="578"/>
                    </a:lnTo>
                    <a:lnTo>
                      <a:pt x="311" y="606"/>
                    </a:lnTo>
                    <a:lnTo>
                      <a:pt x="289" y="627"/>
                    </a:lnTo>
                    <a:lnTo>
                      <a:pt x="274" y="644"/>
                    </a:lnTo>
                    <a:lnTo>
                      <a:pt x="265" y="651"/>
                    </a:lnTo>
                    <a:lnTo>
                      <a:pt x="258" y="654"/>
                    </a:lnTo>
                    <a:lnTo>
                      <a:pt x="251" y="656"/>
                    </a:lnTo>
                    <a:lnTo>
                      <a:pt x="244" y="659"/>
                    </a:lnTo>
                    <a:lnTo>
                      <a:pt x="237" y="660"/>
                    </a:lnTo>
                    <a:lnTo>
                      <a:pt x="229" y="662"/>
                    </a:lnTo>
                    <a:lnTo>
                      <a:pt x="222" y="663"/>
                    </a:lnTo>
                    <a:lnTo>
                      <a:pt x="214" y="663"/>
                    </a:lnTo>
                    <a:lnTo>
                      <a:pt x="206" y="663"/>
                    </a:lnTo>
                    <a:lnTo>
                      <a:pt x="195" y="657"/>
                    </a:lnTo>
                    <a:lnTo>
                      <a:pt x="184" y="651"/>
                    </a:lnTo>
                    <a:lnTo>
                      <a:pt x="173" y="642"/>
                    </a:lnTo>
                    <a:lnTo>
                      <a:pt x="161" y="633"/>
                    </a:lnTo>
                    <a:lnTo>
                      <a:pt x="150" y="624"/>
                    </a:lnTo>
                    <a:lnTo>
                      <a:pt x="139" y="614"/>
                    </a:lnTo>
                    <a:lnTo>
                      <a:pt x="130" y="604"/>
                    </a:lnTo>
                    <a:lnTo>
                      <a:pt x="122" y="596"/>
                    </a:lnTo>
                    <a:lnTo>
                      <a:pt x="106" y="572"/>
                    </a:lnTo>
                    <a:lnTo>
                      <a:pt x="90" y="545"/>
                    </a:lnTo>
                    <a:lnTo>
                      <a:pt x="74" y="513"/>
                    </a:lnTo>
                    <a:lnTo>
                      <a:pt x="57" y="484"/>
                    </a:lnTo>
                    <a:lnTo>
                      <a:pt x="44" y="455"/>
                    </a:lnTo>
                    <a:lnTo>
                      <a:pt x="32" y="429"/>
                    </a:lnTo>
                    <a:lnTo>
                      <a:pt x="23" y="410"/>
                    </a:lnTo>
                    <a:lnTo>
                      <a:pt x="17" y="397"/>
                    </a:lnTo>
                    <a:lnTo>
                      <a:pt x="15" y="393"/>
                    </a:lnTo>
                    <a:lnTo>
                      <a:pt x="10" y="389"/>
                    </a:lnTo>
                    <a:lnTo>
                      <a:pt x="6" y="388"/>
                    </a:lnTo>
                    <a:lnTo>
                      <a:pt x="0" y="389"/>
                    </a:lnTo>
                    <a:lnTo>
                      <a:pt x="1" y="404"/>
                    </a:lnTo>
                    <a:lnTo>
                      <a:pt x="9" y="433"/>
                    </a:lnTo>
                    <a:lnTo>
                      <a:pt x="22" y="472"/>
                    </a:lnTo>
                    <a:lnTo>
                      <a:pt x="41" y="516"/>
                    </a:lnTo>
                    <a:lnTo>
                      <a:pt x="66" y="562"/>
                    </a:lnTo>
                    <a:lnTo>
                      <a:pt x="97" y="608"/>
                    </a:lnTo>
                    <a:lnTo>
                      <a:pt x="132" y="648"/>
                    </a:lnTo>
                    <a:lnTo>
                      <a:pt x="174" y="680"/>
                    </a:lnTo>
                    <a:lnTo>
                      <a:pt x="185" y="685"/>
                    </a:lnTo>
                    <a:lnTo>
                      <a:pt x="197" y="687"/>
                    </a:lnTo>
                    <a:lnTo>
                      <a:pt x="210" y="689"/>
                    </a:lnTo>
                    <a:lnTo>
                      <a:pt x="222" y="686"/>
                    </a:lnTo>
                    <a:lnTo>
                      <a:pt x="234" y="685"/>
                    </a:lnTo>
                    <a:lnTo>
                      <a:pt x="245" y="683"/>
                    </a:lnTo>
                    <a:lnTo>
                      <a:pt x="256" y="680"/>
                    </a:lnTo>
                    <a:lnTo>
                      <a:pt x="265" y="679"/>
                    </a:lnTo>
                    <a:lnTo>
                      <a:pt x="267" y="685"/>
                    </a:lnTo>
                    <a:lnTo>
                      <a:pt x="273" y="706"/>
                    </a:lnTo>
                    <a:lnTo>
                      <a:pt x="278" y="752"/>
                    </a:lnTo>
                    <a:lnTo>
                      <a:pt x="278" y="830"/>
                    </a:lnTo>
                    <a:lnTo>
                      <a:pt x="281" y="837"/>
                    </a:lnTo>
                    <a:lnTo>
                      <a:pt x="290" y="838"/>
                    </a:lnTo>
                    <a:lnTo>
                      <a:pt x="301" y="836"/>
                    </a:lnTo>
                    <a:lnTo>
                      <a:pt x="309" y="829"/>
                    </a:lnTo>
                    <a:lnTo>
                      <a:pt x="298" y="663"/>
                    </a:lnTo>
                    <a:lnTo>
                      <a:pt x="320" y="645"/>
                    </a:lnTo>
                    <a:lnTo>
                      <a:pt x="343" y="621"/>
                    </a:lnTo>
                    <a:lnTo>
                      <a:pt x="367" y="593"/>
                    </a:lnTo>
                    <a:lnTo>
                      <a:pt x="392" y="565"/>
                    </a:lnTo>
                    <a:lnTo>
                      <a:pt x="414" y="539"/>
                    </a:lnTo>
                    <a:lnTo>
                      <a:pt x="431" y="516"/>
                    </a:lnTo>
                    <a:lnTo>
                      <a:pt x="445" y="500"/>
                    </a:lnTo>
                    <a:lnTo>
                      <a:pt x="452" y="492"/>
                    </a:lnTo>
                    <a:lnTo>
                      <a:pt x="450" y="485"/>
                    </a:lnTo>
                    <a:lnTo>
                      <a:pt x="446" y="473"/>
                    </a:lnTo>
                    <a:lnTo>
                      <a:pt x="439" y="457"/>
                    </a:lnTo>
                    <a:lnTo>
                      <a:pt x="431" y="439"/>
                    </a:lnTo>
                    <a:lnTo>
                      <a:pt x="422" y="419"/>
                    </a:lnTo>
                    <a:lnTo>
                      <a:pt x="411" y="399"/>
                    </a:lnTo>
                    <a:lnTo>
                      <a:pt x="402" y="381"/>
                    </a:lnTo>
                    <a:lnTo>
                      <a:pt x="395" y="366"/>
                    </a:lnTo>
                    <a:lnTo>
                      <a:pt x="401" y="350"/>
                    </a:lnTo>
                    <a:lnTo>
                      <a:pt x="405" y="334"/>
                    </a:lnTo>
                    <a:lnTo>
                      <a:pt x="409" y="318"/>
                    </a:lnTo>
                    <a:lnTo>
                      <a:pt x="414" y="302"/>
                    </a:lnTo>
                    <a:lnTo>
                      <a:pt x="414" y="283"/>
                    </a:lnTo>
                    <a:lnTo>
                      <a:pt x="417" y="267"/>
                    </a:lnTo>
                    <a:lnTo>
                      <a:pt x="425" y="253"/>
                    </a:lnTo>
                    <a:lnTo>
                      <a:pt x="434" y="239"/>
                    </a:lnTo>
                    <a:lnTo>
                      <a:pt x="446" y="228"/>
                    </a:lnTo>
                    <a:lnTo>
                      <a:pt x="458" y="216"/>
                    </a:lnTo>
                    <a:lnTo>
                      <a:pt x="471" y="206"/>
                    </a:lnTo>
                    <a:lnTo>
                      <a:pt x="484" y="196"/>
                    </a:lnTo>
                    <a:lnTo>
                      <a:pt x="483" y="199"/>
                    </a:lnTo>
                    <a:lnTo>
                      <a:pt x="479" y="206"/>
                    </a:lnTo>
                    <a:lnTo>
                      <a:pt x="475" y="214"/>
                    </a:lnTo>
                    <a:lnTo>
                      <a:pt x="468" y="223"/>
                    </a:lnTo>
                    <a:lnTo>
                      <a:pt x="462" y="233"/>
                    </a:lnTo>
                    <a:lnTo>
                      <a:pt x="456" y="242"/>
                    </a:lnTo>
                    <a:lnTo>
                      <a:pt x="453" y="251"/>
                    </a:lnTo>
                    <a:lnTo>
                      <a:pt x="453" y="259"/>
                    </a:lnTo>
                    <a:lnTo>
                      <a:pt x="454" y="258"/>
                    </a:lnTo>
                    <a:lnTo>
                      <a:pt x="457" y="254"/>
                    </a:lnTo>
                    <a:lnTo>
                      <a:pt x="462" y="250"/>
                    </a:lnTo>
                    <a:lnTo>
                      <a:pt x="469" y="244"/>
                    </a:lnTo>
                    <a:lnTo>
                      <a:pt x="475" y="238"/>
                    </a:lnTo>
                    <a:lnTo>
                      <a:pt x="481" y="231"/>
                    </a:lnTo>
                    <a:lnTo>
                      <a:pt x="487" y="226"/>
                    </a:lnTo>
                    <a:lnTo>
                      <a:pt x="492" y="221"/>
                    </a:lnTo>
                    <a:lnTo>
                      <a:pt x="492" y="228"/>
                    </a:lnTo>
                    <a:lnTo>
                      <a:pt x="488" y="246"/>
                    </a:lnTo>
                    <a:lnTo>
                      <a:pt x="483" y="267"/>
                    </a:lnTo>
                    <a:lnTo>
                      <a:pt x="479" y="287"/>
                    </a:lnTo>
                    <a:lnTo>
                      <a:pt x="480" y="289"/>
                    </a:lnTo>
                    <a:lnTo>
                      <a:pt x="484" y="291"/>
                    </a:lnTo>
                    <a:lnTo>
                      <a:pt x="486" y="291"/>
                    </a:lnTo>
                    <a:lnTo>
                      <a:pt x="490" y="290"/>
                    </a:lnTo>
                    <a:lnTo>
                      <a:pt x="492" y="287"/>
                    </a:lnTo>
                    <a:lnTo>
                      <a:pt x="494" y="283"/>
                    </a:lnTo>
                    <a:lnTo>
                      <a:pt x="496" y="280"/>
                    </a:lnTo>
                    <a:lnTo>
                      <a:pt x="499" y="277"/>
                    </a:lnTo>
                    <a:lnTo>
                      <a:pt x="502" y="281"/>
                    </a:lnTo>
                    <a:lnTo>
                      <a:pt x="503" y="285"/>
                    </a:lnTo>
                    <a:lnTo>
                      <a:pt x="505" y="290"/>
                    </a:lnTo>
                    <a:lnTo>
                      <a:pt x="505" y="295"/>
                    </a:lnTo>
                    <a:lnTo>
                      <a:pt x="499" y="305"/>
                    </a:lnTo>
                    <a:lnTo>
                      <a:pt x="499" y="315"/>
                    </a:lnTo>
                    <a:lnTo>
                      <a:pt x="500" y="326"/>
                    </a:lnTo>
                    <a:lnTo>
                      <a:pt x="501" y="337"/>
                    </a:lnTo>
                    <a:lnTo>
                      <a:pt x="499" y="345"/>
                    </a:lnTo>
                    <a:lnTo>
                      <a:pt x="492" y="356"/>
                    </a:lnTo>
                    <a:lnTo>
                      <a:pt x="481" y="365"/>
                    </a:lnTo>
                    <a:lnTo>
                      <a:pt x="470" y="374"/>
                    </a:lnTo>
                    <a:lnTo>
                      <a:pt x="460" y="383"/>
                    </a:lnTo>
                    <a:lnTo>
                      <a:pt x="450" y="391"/>
                    </a:lnTo>
                    <a:lnTo>
                      <a:pt x="443" y="399"/>
                    </a:lnTo>
                    <a:lnTo>
                      <a:pt x="442" y="405"/>
                    </a:lnTo>
                    <a:lnTo>
                      <a:pt x="446" y="404"/>
                    </a:lnTo>
                    <a:lnTo>
                      <a:pt x="453" y="402"/>
                    </a:lnTo>
                    <a:lnTo>
                      <a:pt x="463" y="396"/>
                    </a:lnTo>
                    <a:lnTo>
                      <a:pt x="476" y="388"/>
                    </a:lnTo>
                    <a:lnTo>
                      <a:pt x="487" y="380"/>
                    </a:lnTo>
                    <a:lnTo>
                      <a:pt x="499" y="370"/>
                    </a:lnTo>
                    <a:lnTo>
                      <a:pt x="508" y="359"/>
                    </a:lnTo>
                    <a:lnTo>
                      <a:pt x="514" y="348"/>
                    </a:lnTo>
                    <a:lnTo>
                      <a:pt x="516" y="336"/>
                    </a:lnTo>
                    <a:lnTo>
                      <a:pt x="521" y="326"/>
                    </a:lnTo>
                    <a:lnTo>
                      <a:pt x="524" y="315"/>
                    </a:lnTo>
                    <a:lnTo>
                      <a:pt x="524" y="303"/>
                    </a:lnTo>
                    <a:lnTo>
                      <a:pt x="526" y="294"/>
                    </a:lnTo>
                    <a:lnTo>
                      <a:pt x="524" y="284"/>
                    </a:lnTo>
                    <a:lnTo>
                      <a:pt x="520" y="276"/>
                    </a:lnTo>
                    <a:lnTo>
                      <a:pt x="515" y="268"/>
                    </a:lnTo>
                    <a:lnTo>
                      <a:pt x="515" y="262"/>
                    </a:lnTo>
                    <a:lnTo>
                      <a:pt x="516" y="257"/>
                    </a:lnTo>
                    <a:lnTo>
                      <a:pt x="517" y="251"/>
                    </a:lnTo>
                    <a:lnTo>
                      <a:pt x="521" y="246"/>
                    </a:lnTo>
                    <a:lnTo>
                      <a:pt x="520" y="235"/>
                    </a:lnTo>
                    <a:lnTo>
                      <a:pt x="516" y="226"/>
                    </a:lnTo>
                    <a:lnTo>
                      <a:pt x="511" y="216"/>
                    </a:lnTo>
                    <a:lnTo>
                      <a:pt x="505" y="208"/>
                    </a:lnTo>
                    <a:lnTo>
                      <a:pt x="506" y="200"/>
                    </a:lnTo>
                    <a:lnTo>
                      <a:pt x="506" y="189"/>
                    </a:lnTo>
                    <a:lnTo>
                      <a:pt x="503" y="178"/>
                    </a:lnTo>
                    <a:lnTo>
                      <a:pt x="500" y="170"/>
                    </a:lnTo>
                    <a:lnTo>
                      <a:pt x="492" y="171"/>
                    </a:lnTo>
                    <a:lnTo>
                      <a:pt x="485" y="175"/>
                    </a:lnTo>
                    <a:lnTo>
                      <a:pt x="478" y="181"/>
                    </a:lnTo>
                    <a:lnTo>
                      <a:pt x="471" y="185"/>
                    </a:lnTo>
                    <a:lnTo>
                      <a:pt x="463" y="188"/>
                    </a:lnTo>
                    <a:lnTo>
                      <a:pt x="454" y="193"/>
                    </a:lnTo>
                    <a:lnTo>
                      <a:pt x="443" y="200"/>
                    </a:lnTo>
                    <a:lnTo>
                      <a:pt x="434" y="208"/>
                    </a:lnTo>
                    <a:lnTo>
                      <a:pt x="425" y="216"/>
                    </a:lnTo>
                    <a:lnTo>
                      <a:pt x="418" y="223"/>
                    </a:lnTo>
                    <a:lnTo>
                      <a:pt x="415" y="229"/>
                    </a:lnTo>
                    <a:lnTo>
                      <a:pt x="414" y="233"/>
                    </a:lnTo>
                    <a:lnTo>
                      <a:pt x="411" y="241"/>
                    </a:lnTo>
                    <a:lnTo>
                      <a:pt x="408" y="252"/>
                    </a:lnTo>
                    <a:lnTo>
                      <a:pt x="402" y="268"/>
                    </a:lnTo>
                    <a:lnTo>
                      <a:pt x="396" y="285"/>
                    </a:lnTo>
                    <a:lnTo>
                      <a:pt x="389" y="304"/>
                    </a:lnTo>
                    <a:lnTo>
                      <a:pt x="382" y="321"/>
                    </a:lnTo>
                    <a:lnTo>
                      <a:pt x="375" y="335"/>
                    </a:lnTo>
                    <a:lnTo>
                      <a:pt x="369" y="347"/>
                    </a:lnTo>
                    <a:lnTo>
                      <a:pt x="365" y="345"/>
                    </a:lnTo>
                    <a:lnTo>
                      <a:pt x="360" y="344"/>
                    </a:lnTo>
                    <a:lnTo>
                      <a:pt x="356" y="344"/>
                    </a:lnTo>
                    <a:lnTo>
                      <a:pt x="351" y="345"/>
                    </a:lnTo>
                    <a:lnTo>
                      <a:pt x="339" y="356"/>
                    </a:lnTo>
                    <a:lnTo>
                      <a:pt x="327" y="366"/>
                    </a:lnTo>
                    <a:lnTo>
                      <a:pt x="317" y="378"/>
                    </a:lnTo>
                    <a:lnTo>
                      <a:pt x="305" y="389"/>
                    </a:lnTo>
                    <a:lnTo>
                      <a:pt x="295" y="401"/>
                    </a:lnTo>
                    <a:lnTo>
                      <a:pt x="284" y="412"/>
                    </a:lnTo>
                    <a:lnTo>
                      <a:pt x="274" y="425"/>
                    </a:lnTo>
                    <a:lnTo>
                      <a:pt x="264" y="436"/>
                    </a:lnTo>
                    <a:lnTo>
                      <a:pt x="260" y="427"/>
                    </a:lnTo>
                    <a:lnTo>
                      <a:pt x="253" y="403"/>
                    </a:lnTo>
                    <a:lnTo>
                      <a:pt x="245" y="370"/>
                    </a:lnTo>
                    <a:lnTo>
                      <a:pt x="236" y="330"/>
                    </a:lnTo>
                    <a:lnTo>
                      <a:pt x="227" y="290"/>
                    </a:lnTo>
                    <a:lnTo>
                      <a:pt x="218" y="253"/>
                    </a:lnTo>
                    <a:lnTo>
                      <a:pt x="210" y="223"/>
                    </a:lnTo>
                    <a:lnTo>
                      <a:pt x="203" y="206"/>
                    </a:lnTo>
                    <a:lnTo>
                      <a:pt x="639" y="129"/>
                    </a:lnTo>
                    <a:lnTo>
                      <a:pt x="646" y="110"/>
                    </a:lnTo>
                    <a:lnTo>
                      <a:pt x="195" y="190"/>
                    </a:lnTo>
                    <a:lnTo>
                      <a:pt x="189" y="180"/>
                    </a:lnTo>
                    <a:lnTo>
                      <a:pt x="183" y="170"/>
                    </a:lnTo>
                    <a:lnTo>
                      <a:pt x="177" y="162"/>
                    </a:lnTo>
                    <a:lnTo>
                      <a:pt x="170" y="154"/>
                    </a:lnTo>
                    <a:lnTo>
                      <a:pt x="667" y="69"/>
                    </a:lnTo>
                    <a:lnTo>
                      <a:pt x="669" y="48"/>
                    </a:lnTo>
                    <a:lnTo>
                      <a:pt x="157" y="139"/>
                    </a:lnTo>
                    <a:lnTo>
                      <a:pt x="153" y="135"/>
                    </a:lnTo>
                    <a:lnTo>
                      <a:pt x="150" y="131"/>
                    </a:lnTo>
                    <a:lnTo>
                      <a:pt x="146" y="128"/>
                    </a:lnTo>
                    <a:lnTo>
                      <a:pt x="143" y="123"/>
                    </a:lnTo>
                    <a:lnTo>
                      <a:pt x="143" y="121"/>
                    </a:lnTo>
                    <a:lnTo>
                      <a:pt x="142" y="117"/>
                    </a:lnTo>
                    <a:lnTo>
                      <a:pt x="142" y="115"/>
                    </a:lnTo>
                    <a:lnTo>
                      <a:pt x="140" y="112"/>
                    </a:lnTo>
                    <a:lnTo>
                      <a:pt x="677" y="18"/>
                    </a:lnTo>
                    <a:lnTo>
                      <a:pt x="69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7" name="Freeform 244"/>
              <p:cNvSpPr>
                <a:spLocks/>
              </p:cNvSpPr>
              <p:nvPr/>
            </p:nvSpPr>
            <p:spPr bwMode="auto">
              <a:xfrm>
                <a:off x="1815" y="2296"/>
                <a:ext cx="174" cy="329"/>
              </a:xfrm>
              <a:custGeom>
                <a:avLst/>
                <a:gdLst>
                  <a:gd name="T0" fmla="*/ 1 w 347"/>
                  <a:gd name="T1" fmla="*/ 0 h 659"/>
                  <a:gd name="T2" fmla="*/ 1 w 347"/>
                  <a:gd name="T3" fmla="*/ 0 h 659"/>
                  <a:gd name="T4" fmla="*/ 1 w 347"/>
                  <a:gd name="T5" fmla="*/ 0 h 659"/>
                  <a:gd name="T6" fmla="*/ 1 w 347"/>
                  <a:gd name="T7" fmla="*/ 0 h 659"/>
                  <a:gd name="T8" fmla="*/ 1 w 347"/>
                  <a:gd name="T9" fmla="*/ 0 h 659"/>
                  <a:gd name="T10" fmla="*/ 1 w 347"/>
                  <a:gd name="T11" fmla="*/ 0 h 659"/>
                  <a:gd name="T12" fmla="*/ 1 w 347"/>
                  <a:gd name="T13" fmla="*/ 0 h 659"/>
                  <a:gd name="T14" fmla="*/ 1 w 347"/>
                  <a:gd name="T15" fmla="*/ 0 h 659"/>
                  <a:gd name="T16" fmla="*/ 1 w 347"/>
                  <a:gd name="T17" fmla="*/ 0 h 659"/>
                  <a:gd name="T18" fmla="*/ 1 w 347"/>
                  <a:gd name="T19" fmla="*/ 0 h 659"/>
                  <a:gd name="T20" fmla="*/ 1 w 347"/>
                  <a:gd name="T21" fmla="*/ 0 h 659"/>
                  <a:gd name="T22" fmla="*/ 1 w 347"/>
                  <a:gd name="T23" fmla="*/ 0 h 659"/>
                  <a:gd name="T24" fmla="*/ 1 w 347"/>
                  <a:gd name="T25" fmla="*/ 0 h 659"/>
                  <a:gd name="T26" fmla="*/ 1 w 347"/>
                  <a:gd name="T27" fmla="*/ 0 h 659"/>
                  <a:gd name="T28" fmla="*/ 1 w 347"/>
                  <a:gd name="T29" fmla="*/ 0 h 659"/>
                  <a:gd name="T30" fmla="*/ 1 w 347"/>
                  <a:gd name="T31" fmla="*/ 0 h 659"/>
                  <a:gd name="T32" fmla="*/ 1 w 347"/>
                  <a:gd name="T33" fmla="*/ 0 h 659"/>
                  <a:gd name="T34" fmla="*/ 1 w 347"/>
                  <a:gd name="T35" fmla="*/ 0 h 659"/>
                  <a:gd name="T36" fmla="*/ 1 w 347"/>
                  <a:gd name="T37" fmla="*/ 0 h 659"/>
                  <a:gd name="T38" fmla="*/ 1 w 347"/>
                  <a:gd name="T39" fmla="*/ 0 h 659"/>
                  <a:gd name="T40" fmla="*/ 1 w 347"/>
                  <a:gd name="T41" fmla="*/ 0 h 659"/>
                  <a:gd name="T42" fmla="*/ 1 w 347"/>
                  <a:gd name="T43" fmla="*/ 0 h 659"/>
                  <a:gd name="T44" fmla="*/ 1 w 347"/>
                  <a:gd name="T45" fmla="*/ 0 h 659"/>
                  <a:gd name="T46" fmla="*/ 1 w 347"/>
                  <a:gd name="T47" fmla="*/ 0 h 659"/>
                  <a:gd name="T48" fmla="*/ 1 w 347"/>
                  <a:gd name="T49" fmla="*/ 0 h 659"/>
                  <a:gd name="T50" fmla="*/ 1 w 347"/>
                  <a:gd name="T51" fmla="*/ 0 h 659"/>
                  <a:gd name="T52" fmla="*/ 1 w 347"/>
                  <a:gd name="T53" fmla="*/ 0 h 659"/>
                  <a:gd name="T54" fmla="*/ 1 w 347"/>
                  <a:gd name="T55" fmla="*/ 0 h 659"/>
                  <a:gd name="T56" fmla="*/ 1 w 347"/>
                  <a:gd name="T57" fmla="*/ 0 h 659"/>
                  <a:gd name="T58" fmla="*/ 1 w 347"/>
                  <a:gd name="T59" fmla="*/ 0 h 659"/>
                  <a:gd name="T60" fmla="*/ 1 w 347"/>
                  <a:gd name="T61" fmla="*/ 0 h 659"/>
                  <a:gd name="T62" fmla="*/ 1 w 347"/>
                  <a:gd name="T63" fmla="*/ 0 h 659"/>
                  <a:gd name="T64" fmla="*/ 1 w 347"/>
                  <a:gd name="T65" fmla="*/ 0 h 659"/>
                  <a:gd name="T66" fmla="*/ 1 w 347"/>
                  <a:gd name="T67" fmla="*/ 0 h 659"/>
                  <a:gd name="T68" fmla="*/ 1 w 347"/>
                  <a:gd name="T69" fmla="*/ 0 h 659"/>
                  <a:gd name="T70" fmla="*/ 1 w 347"/>
                  <a:gd name="T71" fmla="*/ 0 h 659"/>
                  <a:gd name="T72" fmla="*/ 1 w 347"/>
                  <a:gd name="T73" fmla="*/ 0 h 659"/>
                  <a:gd name="T74" fmla="*/ 1 w 347"/>
                  <a:gd name="T75" fmla="*/ 0 h 659"/>
                  <a:gd name="T76" fmla="*/ 1 w 347"/>
                  <a:gd name="T77" fmla="*/ 0 h 659"/>
                  <a:gd name="T78" fmla="*/ 1 w 347"/>
                  <a:gd name="T79" fmla="*/ 0 h 659"/>
                  <a:gd name="T80" fmla="*/ 1 w 347"/>
                  <a:gd name="T81" fmla="*/ 0 h 659"/>
                  <a:gd name="T82" fmla="*/ 1 w 347"/>
                  <a:gd name="T83" fmla="*/ 0 h 659"/>
                  <a:gd name="T84" fmla="*/ 1 w 347"/>
                  <a:gd name="T85" fmla="*/ 0 h 659"/>
                  <a:gd name="T86" fmla="*/ 1 w 347"/>
                  <a:gd name="T87" fmla="*/ 0 h 659"/>
                  <a:gd name="T88" fmla="*/ 1 w 347"/>
                  <a:gd name="T89" fmla="*/ 0 h 659"/>
                  <a:gd name="T90" fmla="*/ 1 w 347"/>
                  <a:gd name="T91" fmla="*/ 0 h 659"/>
                  <a:gd name="T92" fmla="*/ 1 w 347"/>
                  <a:gd name="T93" fmla="*/ 0 h 659"/>
                  <a:gd name="T94" fmla="*/ 1 w 347"/>
                  <a:gd name="T95" fmla="*/ 0 h 65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47"/>
                  <a:gd name="T145" fmla="*/ 0 h 659"/>
                  <a:gd name="T146" fmla="*/ 347 w 347"/>
                  <a:gd name="T147" fmla="*/ 659 h 65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47" h="659">
                    <a:moveTo>
                      <a:pt x="338" y="405"/>
                    </a:moveTo>
                    <a:lnTo>
                      <a:pt x="330" y="405"/>
                    </a:lnTo>
                    <a:lnTo>
                      <a:pt x="323" y="408"/>
                    </a:lnTo>
                    <a:lnTo>
                      <a:pt x="316" y="411"/>
                    </a:lnTo>
                    <a:lnTo>
                      <a:pt x="309" y="413"/>
                    </a:lnTo>
                    <a:lnTo>
                      <a:pt x="303" y="408"/>
                    </a:lnTo>
                    <a:lnTo>
                      <a:pt x="299" y="403"/>
                    </a:lnTo>
                    <a:lnTo>
                      <a:pt x="295" y="397"/>
                    </a:lnTo>
                    <a:lnTo>
                      <a:pt x="292" y="392"/>
                    </a:lnTo>
                    <a:lnTo>
                      <a:pt x="291" y="375"/>
                    </a:lnTo>
                    <a:lnTo>
                      <a:pt x="288" y="360"/>
                    </a:lnTo>
                    <a:lnTo>
                      <a:pt x="286" y="345"/>
                    </a:lnTo>
                    <a:lnTo>
                      <a:pt x="282" y="332"/>
                    </a:lnTo>
                    <a:lnTo>
                      <a:pt x="277" y="326"/>
                    </a:lnTo>
                    <a:lnTo>
                      <a:pt x="271" y="320"/>
                    </a:lnTo>
                    <a:lnTo>
                      <a:pt x="265" y="316"/>
                    </a:lnTo>
                    <a:lnTo>
                      <a:pt x="259" y="311"/>
                    </a:lnTo>
                    <a:lnTo>
                      <a:pt x="253" y="306"/>
                    </a:lnTo>
                    <a:lnTo>
                      <a:pt x="246" y="302"/>
                    </a:lnTo>
                    <a:lnTo>
                      <a:pt x="240" y="297"/>
                    </a:lnTo>
                    <a:lnTo>
                      <a:pt x="235" y="291"/>
                    </a:lnTo>
                    <a:lnTo>
                      <a:pt x="235" y="2"/>
                    </a:lnTo>
                    <a:lnTo>
                      <a:pt x="219" y="2"/>
                    </a:lnTo>
                    <a:lnTo>
                      <a:pt x="219" y="287"/>
                    </a:lnTo>
                    <a:lnTo>
                      <a:pt x="214" y="284"/>
                    </a:lnTo>
                    <a:lnTo>
                      <a:pt x="207" y="281"/>
                    </a:lnTo>
                    <a:lnTo>
                      <a:pt x="201" y="279"/>
                    </a:lnTo>
                    <a:lnTo>
                      <a:pt x="195" y="276"/>
                    </a:lnTo>
                    <a:lnTo>
                      <a:pt x="188" y="275"/>
                    </a:lnTo>
                    <a:lnTo>
                      <a:pt x="182" y="273"/>
                    </a:lnTo>
                    <a:lnTo>
                      <a:pt x="176" y="272"/>
                    </a:lnTo>
                    <a:lnTo>
                      <a:pt x="169" y="272"/>
                    </a:lnTo>
                    <a:lnTo>
                      <a:pt x="169" y="0"/>
                    </a:lnTo>
                    <a:lnTo>
                      <a:pt x="153" y="0"/>
                    </a:lnTo>
                    <a:lnTo>
                      <a:pt x="153" y="273"/>
                    </a:lnTo>
                    <a:lnTo>
                      <a:pt x="146" y="274"/>
                    </a:lnTo>
                    <a:lnTo>
                      <a:pt x="136" y="276"/>
                    </a:lnTo>
                    <a:lnTo>
                      <a:pt x="127" y="279"/>
                    </a:lnTo>
                    <a:lnTo>
                      <a:pt x="123" y="280"/>
                    </a:lnTo>
                    <a:lnTo>
                      <a:pt x="123" y="0"/>
                    </a:lnTo>
                    <a:lnTo>
                      <a:pt x="106" y="0"/>
                    </a:lnTo>
                    <a:lnTo>
                      <a:pt x="106" y="287"/>
                    </a:lnTo>
                    <a:lnTo>
                      <a:pt x="102" y="289"/>
                    </a:lnTo>
                    <a:lnTo>
                      <a:pt x="97" y="291"/>
                    </a:lnTo>
                    <a:lnTo>
                      <a:pt x="91" y="294"/>
                    </a:lnTo>
                    <a:lnTo>
                      <a:pt x="87" y="296"/>
                    </a:lnTo>
                    <a:lnTo>
                      <a:pt x="66" y="305"/>
                    </a:lnTo>
                    <a:lnTo>
                      <a:pt x="49" y="319"/>
                    </a:lnTo>
                    <a:lnTo>
                      <a:pt x="35" y="336"/>
                    </a:lnTo>
                    <a:lnTo>
                      <a:pt x="22" y="355"/>
                    </a:lnTo>
                    <a:lnTo>
                      <a:pt x="13" y="375"/>
                    </a:lnTo>
                    <a:lnTo>
                      <a:pt x="6" y="394"/>
                    </a:lnTo>
                    <a:lnTo>
                      <a:pt x="2" y="411"/>
                    </a:lnTo>
                    <a:lnTo>
                      <a:pt x="0" y="425"/>
                    </a:lnTo>
                    <a:lnTo>
                      <a:pt x="2" y="442"/>
                    </a:lnTo>
                    <a:lnTo>
                      <a:pt x="5" y="479"/>
                    </a:lnTo>
                    <a:lnTo>
                      <a:pt x="13" y="519"/>
                    </a:lnTo>
                    <a:lnTo>
                      <a:pt x="30" y="541"/>
                    </a:lnTo>
                    <a:lnTo>
                      <a:pt x="35" y="518"/>
                    </a:lnTo>
                    <a:lnTo>
                      <a:pt x="34" y="477"/>
                    </a:lnTo>
                    <a:lnTo>
                      <a:pt x="34" y="433"/>
                    </a:lnTo>
                    <a:lnTo>
                      <a:pt x="37" y="409"/>
                    </a:lnTo>
                    <a:lnTo>
                      <a:pt x="51" y="374"/>
                    </a:lnTo>
                    <a:lnTo>
                      <a:pt x="70" y="349"/>
                    </a:lnTo>
                    <a:lnTo>
                      <a:pt x="91" y="332"/>
                    </a:lnTo>
                    <a:lnTo>
                      <a:pt x="116" y="319"/>
                    </a:lnTo>
                    <a:lnTo>
                      <a:pt x="139" y="312"/>
                    </a:lnTo>
                    <a:lnTo>
                      <a:pt x="161" y="309"/>
                    </a:lnTo>
                    <a:lnTo>
                      <a:pt x="179" y="307"/>
                    </a:lnTo>
                    <a:lnTo>
                      <a:pt x="191" y="307"/>
                    </a:lnTo>
                    <a:lnTo>
                      <a:pt x="202" y="310"/>
                    </a:lnTo>
                    <a:lnTo>
                      <a:pt x="214" y="313"/>
                    </a:lnTo>
                    <a:lnTo>
                      <a:pt x="225" y="318"/>
                    </a:lnTo>
                    <a:lnTo>
                      <a:pt x="235" y="325"/>
                    </a:lnTo>
                    <a:lnTo>
                      <a:pt x="244" y="332"/>
                    </a:lnTo>
                    <a:lnTo>
                      <a:pt x="252" y="341"/>
                    </a:lnTo>
                    <a:lnTo>
                      <a:pt x="259" y="351"/>
                    </a:lnTo>
                    <a:lnTo>
                      <a:pt x="263" y="363"/>
                    </a:lnTo>
                    <a:lnTo>
                      <a:pt x="269" y="385"/>
                    </a:lnTo>
                    <a:lnTo>
                      <a:pt x="267" y="408"/>
                    </a:lnTo>
                    <a:lnTo>
                      <a:pt x="260" y="431"/>
                    </a:lnTo>
                    <a:lnTo>
                      <a:pt x="249" y="450"/>
                    </a:lnTo>
                    <a:lnTo>
                      <a:pt x="246" y="446"/>
                    </a:lnTo>
                    <a:lnTo>
                      <a:pt x="242" y="442"/>
                    </a:lnTo>
                    <a:lnTo>
                      <a:pt x="239" y="440"/>
                    </a:lnTo>
                    <a:lnTo>
                      <a:pt x="234" y="439"/>
                    </a:lnTo>
                    <a:lnTo>
                      <a:pt x="230" y="438"/>
                    </a:lnTo>
                    <a:lnTo>
                      <a:pt x="225" y="438"/>
                    </a:lnTo>
                    <a:lnTo>
                      <a:pt x="219" y="438"/>
                    </a:lnTo>
                    <a:lnTo>
                      <a:pt x="215" y="438"/>
                    </a:lnTo>
                    <a:lnTo>
                      <a:pt x="206" y="441"/>
                    </a:lnTo>
                    <a:lnTo>
                      <a:pt x="196" y="448"/>
                    </a:lnTo>
                    <a:lnTo>
                      <a:pt x="189" y="456"/>
                    </a:lnTo>
                    <a:lnTo>
                      <a:pt x="184" y="464"/>
                    </a:lnTo>
                    <a:lnTo>
                      <a:pt x="179" y="480"/>
                    </a:lnTo>
                    <a:lnTo>
                      <a:pt x="178" y="497"/>
                    </a:lnTo>
                    <a:lnTo>
                      <a:pt x="180" y="515"/>
                    </a:lnTo>
                    <a:lnTo>
                      <a:pt x="187" y="530"/>
                    </a:lnTo>
                    <a:lnTo>
                      <a:pt x="189" y="550"/>
                    </a:lnTo>
                    <a:lnTo>
                      <a:pt x="188" y="569"/>
                    </a:lnTo>
                    <a:lnTo>
                      <a:pt x="182" y="584"/>
                    </a:lnTo>
                    <a:lnTo>
                      <a:pt x="177" y="598"/>
                    </a:lnTo>
                    <a:lnTo>
                      <a:pt x="170" y="609"/>
                    </a:lnTo>
                    <a:lnTo>
                      <a:pt x="165" y="618"/>
                    </a:lnTo>
                    <a:lnTo>
                      <a:pt x="162" y="626"/>
                    </a:lnTo>
                    <a:lnTo>
                      <a:pt x="164" y="632"/>
                    </a:lnTo>
                    <a:lnTo>
                      <a:pt x="167" y="632"/>
                    </a:lnTo>
                    <a:lnTo>
                      <a:pt x="172" y="628"/>
                    </a:lnTo>
                    <a:lnTo>
                      <a:pt x="179" y="622"/>
                    </a:lnTo>
                    <a:lnTo>
                      <a:pt x="186" y="614"/>
                    </a:lnTo>
                    <a:lnTo>
                      <a:pt x="194" y="605"/>
                    </a:lnTo>
                    <a:lnTo>
                      <a:pt x="201" y="595"/>
                    </a:lnTo>
                    <a:lnTo>
                      <a:pt x="208" y="587"/>
                    </a:lnTo>
                    <a:lnTo>
                      <a:pt x="214" y="579"/>
                    </a:lnTo>
                    <a:lnTo>
                      <a:pt x="218" y="582"/>
                    </a:lnTo>
                    <a:lnTo>
                      <a:pt x="224" y="584"/>
                    </a:lnTo>
                    <a:lnTo>
                      <a:pt x="229" y="584"/>
                    </a:lnTo>
                    <a:lnTo>
                      <a:pt x="234" y="583"/>
                    </a:lnTo>
                    <a:lnTo>
                      <a:pt x="240" y="580"/>
                    </a:lnTo>
                    <a:lnTo>
                      <a:pt x="245" y="577"/>
                    </a:lnTo>
                    <a:lnTo>
                      <a:pt x="248" y="572"/>
                    </a:lnTo>
                    <a:lnTo>
                      <a:pt x="252" y="568"/>
                    </a:lnTo>
                    <a:lnTo>
                      <a:pt x="253" y="560"/>
                    </a:lnTo>
                    <a:lnTo>
                      <a:pt x="252" y="552"/>
                    </a:lnTo>
                    <a:lnTo>
                      <a:pt x="248" y="545"/>
                    </a:lnTo>
                    <a:lnTo>
                      <a:pt x="244" y="538"/>
                    </a:lnTo>
                    <a:lnTo>
                      <a:pt x="237" y="534"/>
                    </a:lnTo>
                    <a:lnTo>
                      <a:pt x="230" y="531"/>
                    </a:lnTo>
                    <a:lnTo>
                      <a:pt x="222" y="530"/>
                    </a:lnTo>
                    <a:lnTo>
                      <a:pt x="214" y="532"/>
                    </a:lnTo>
                    <a:lnTo>
                      <a:pt x="208" y="520"/>
                    </a:lnTo>
                    <a:lnTo>
                      <a:pt x="204" y="508"/>
                    </a:lnTo>
                    <a:lnTo>
                      <a:pt x="203" y="495"/>
                    </a:lnTo>
                    <a:lnTo>
                      <a:pt x="204" y="481"/>
                    </a:lnTo>
                    <a:lnTo>
                      <a:pt x="208" y="476"/>
                    </a:lnTo>
                    <a:lnTo>
                      <a:pt x="212" y="470"/>
                    </a:lnTo>
                    <a:lnTo>
                      <a:pt x="218" y="466"/>
                    </a:lnTo>
                    <a:lnTo>
                      <a:pt x="224" y="463"/>
                    </a:lnTo>
                    <a:lnTo>
                      <a:pt x="231" y="462"/>
                    </a:lnTo>
                    <a:lnTo>
                      <a:pt x="237" y="463"/>
                    </a:lnTo>
                    <a:lnTo>
                      <a:pt x="242" y="466"/>
                    </a:lnTo>
                    <a:lnTo>
                      <a:pt x="248" y="471"/>
                    </a:lnTo>
                    <a:lnTo>
                      <a:pt x="255" y="471"/>
                    </a:lnTo>
                    <a:lnTo>
                      <a:pt x="261" y="466"/>
                    </a:lnTo>
                    <a:lnTo>
                      <a:pt x="265" y="459"/>
                    </a:lnTo>
                    <a:lnTo>
                      <a:pt x="269" y="453"/>
                    </a:lnTo>
                    <a:lnTo>
                      <a:pt x="275" y="444"/>
                    </a:lnTo>
                    <a:lnTo>
                      <a:pt x="279" y="434"/>
                    </a:lnTo>
                    <a:lnTo>
                      <a:pt x="284" y="425"/>
                    </a:lnTo>
                    <a:lnTo>
                      <a:pt x="288" y="415"/>
                    </a:lnTo>
                    <a:lnTo>
                      <a:pt x="302" y="438"/>
                    </a:lnTo>
                    <a:lnTo>
                      <a:pt x="312" y="464"/>
                    </a:lnTo>
                    <a:lnTo>
                      <a:pt x="317" y="493"/>
                    </a:lnTo>
                    <a:lnTo>
                      <a:pt x="320" y="520"/>
                    </a:lnTo>
                    <a:lnTo>
                      <a:pt x="321" y="547"/>
                    </a:lnTo>
                    <a:lnTo>
                      <a:pt x="320" y="568"/>
                    </a:lnTo>
                    <a:lnTo>
                      <a:pt x="318" y="583"/>
                    </a:lnTo>
                    <a:lnTo>
                      <a:pt x="317" y="590"/>
                    </a:lnTo>
                    <a:lnTo>
                      <a:pt x="314" y="599"/>
                    </a:lnTo>
                    <a:lnTo>
                      <a:pt x="309" y="605"/>
                    </a:lnTo>
                    <a:lnTo>
                      <a:pt x="301" y="608"/>
                    </a:lnTo>
                    <a:lnTo>
                      <a:pt x="293" y="609"/>
                    </a:lnTo>
                    <a:lnTo>
                      <a:pt x="284" y="611"/>
                    </a:lnTo>
                    <a:lnTo>
                      <a:pt x="276" y="614"/>
                    </a:lnTo>
                    <a:lnTo>
                      <a:pt x="269" y="618"/>
                    </a:lnTo>
                    <a:lnTo>
                      <a:pt x="264" y="626"/>
                    </a:lnTo>
                    <a:lnTo>
                      <a:pt x="260" y="633"/>
                    </a:lnTo>
                    <a:lnTo>
                      <a:pt x="255" y="644"/>
                    </a:lnTo>
                    <a:lnTo>
                      <a:pt x="253" y="653"/>
                    </a:lnTo>
                    <a:lnTo>
                      <a:pt x="253" y="659"/>
                    </a:lnTo>
                    <a:lnTo>
                      <a:pt x="256" y="656"/>
                    </a:lnTo>
                    <a:lnTo>
                      <a:pt x="261" y="654"/>
                    </a:lnTo>
                    <a:lnTo>
                      <a:pt x="265" y="649"/>
                    </a:lnTo>
                    <a:lnTo>
                      <a:pt x="272" y="646"/>
                    </a:lnTo>
                    <a:lnTo>
                      <a:pt x="278" y="641"/>
                    </a:lnTo>
                    <a:lnTo>
                      <a:pt x="284" y="638"/>
                    </a:lnTo>
                    <a:lnTo>
                      <a:pt x="290" y="634"/>
                    </a:lnTo>
                    <a:lnTo>
                      <a:pt x="293" y="632"/>
                    </a:lnTo>
                    <a:lnTo>
                      <a:pt x="316" y="624"/>
                    </a:lnTo>
                    <a:lnTo>
                      <a:pt x="330" y="606"/>
                    </a:lnTo>
                    <a:lnTo>
                      <a:pt x="338" y="580"/>
                    </a:lnTo>
                    <a:lnTo>
                      <a:pt x="341" y="550"/>
                    </a:lnTo>
                    <a:lnTo>
                      <a:pt x="340" y="518"/>
                    </a:lnTo>
                    <a:lnTo>
                      <a:pt x="336" y="486"/>
                    </a:lnTo>
                    <a:lnTo>
                      <a:pt x="330" y="458"/>
                    </a:lnTo>
                    <a:lnTo>
                      <a:pt x="323" y="438"/>
                    </a:lnTo>
                    <a:lnTo>
                      <a:pt x="347" y="424"/>
                    </a:lnTo>
                    <a:lnTo>
                      <a:pt x="338" y="4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Freeform 245"/>
              <p:cNvSpPr>
                <a:spLocks/>
              </p:cNvSpPr>
              <p:nvPr/>
            </p:nvSpPr>
            <p:spPr bwMode="auto">
              <a:xfrm>
                <a:off x="2456" y="2318"/>
                <a:ext cx="157" cy="243"/>
              </a:xfrm>
              <a:custGeom>
                <a:avLst/>
                <a:gdLst>
                  <a:gd name="T0" fmla="*/ 1 w 314"/>
                  <a:gd name="T1" fmla="*/ 1 h 485"/>
                  <a:gd name="T2" fmla="*/ 1 w 314"/>
                  <a:gd name="T3" fmla="*/ 1 h 485"/>
                  <a:gd name="T4" fmla="*/ 1 w 314"/>
                  <a:gd name="T5" fmla="*/ 1 h 485"/>
                  <a:gd name="T6" fmla="*/ 1 w 314"/>
                  <a:gd name="T7" fmla="*/ 1 h 485"/>
                  <a:gd name="T8" fmla="*/ 1 w 314"/>
                  <a:gd name="T9" fmla="*/ 1 h 485"/>
                  <a:gd name="T10" fmla="*/ 1 w 314"/>
                  <a:gd name="T11" fmla="*/ 1 h 485"/>
                  <a:gd name="T12" fmla="*/ 1 w 314"/>
                  <a:gd name="T13" fmla="*/ 1 h 485"/>
                  <a:gd name="T14" fmla="*/ 1 w 314"/>
                  <a:gd name="T15" fmla="*/ 1 h 485"/>
                  <a:gd name="T16" fmla="*/ 1 w 314"/>
                  <a:gd name="T17" fmla="*/ 1 h 485"/>
                  <a:gd name="T18" fmla="*/ 1 w 314"/>
                  <a:gd name="T19" fmla="*/ 1 h 485"/>
                  <a:gd name="T20" fmla="*/ 1 w 314"/>
                  <a:gd name="T21" fmla="*/ 1 h 485"/>
                  <a:gd name="T22" fmla="*/ 1 w 314"/>
                  <a:gd name="T23" fmla="*/ 1 h 485"/>
                  <a:gd name="T24" fmla="*/ 1 w 314"/>
                  <a:gd name="T25" fmla="*/ 1 h 485"/>
                  <a:gd name="T26" fmla="*/ 1 w 314"/>
                  <a:gd name="T27" fmla="*/ 1 h 485"/>
                  <a:gd name="T28" fmla="*/ 1 w 314"/>
                  <a:gd name="T29" fmla="*/ 1 h 485"/>
                  <a:gd name="T30" fmla="*/ 1 w 314"/>
                  <a:gd name="T31" fmla="*/ 1 h 485"/>
                  <a:gd name="T32" fmla="*/ 1 w 314"/>
                  <a:gd name="T33" fmla="*/ 1 h 485"/>
                  <a:gd name="T34" fmla="*/ 1 w 314"/>
                  <a:gd name="T35" fmla="*/ 1 h 485"/>
                  <a:gd name="T36" fmla="*/ 1 w 314"/>
                  <a:gd name="T37" fmla="*/ 1 h 485"/>
                  <a:gd name="T38" fmla="*/ 1 w 314"/>
                  <a:gd name="T39" fmla="*/ 1 h 485"/>
                  <a:gd name="T40" fmla="*/ 1 w 314"/>
                  <a:gd name="T41" fmla="*/ 1 h 485"/>
                  <a:gd name="T42" fmla="*/ 1 w 314"/>
                  <a:gd name="T43" fmla="*/ 1 h 485"/>
                  <a:gd name="T44" fmla="*/ 1 w 314"/>
                  <a:gd name="T45" fmla="*/ 1 h 485"/>
                  <a:gd name="T46" fmla="*/ 1 w 314"/>
                  <a:gd name="T47" fmla="*/ 1 h 485"/>
                  <a:gd name="T48" fmla="*/ 1 w 314"/>
                  <a:gd name="T49" fmla="*/ 1 h 485"/>
                  <a:gd name="T50" fmla="*/ 1 w 314"/>
                  <a:gd name="T51" fmla="*/ 1 h 485"/>
                  <a:gd name="T52" fmla="*/ 1 w 314"/>
                  <a:gd name="T53" fmla="*/ 1 h 485"/>
                  <a:gd name="T54" fmla="*/ 1 w 314"/>
                  <a:gd name="T55" fmla="*/ 1 h 485"/>
                  <a:gd name="T56" fmla="*/ 1 w 314"/>
                  <a:gd name="T57" fmla="*/ 1 h 485"/>
                  <a:gd name="T58" fmla="*/ 1 w 314"/>
                  <a:gd name="T59" fmla="*/ 1 h 485"/>
                  <a:gd name="T60" fmla="*/ 1 w 314"/>
                  <a:gd name="T61" fmla="*/ 1 h 485"/>
                  <a:gd name="T62" fmla="*/ 1 w 314"/>
                  <a:gd name="T63" fmla="*/ 1 h 485"/>
                  <a:gd name="T64" fmla="*/ 1 w 314"/>
                  <a:gd name="T65" fmla="*/ 1 h 485"/>
                  <a:gd name="T66" fmla="*/ 1 w 314"/>
                  <a:gd name="T67" fmla="*/ 1 h 485"/>
                  <a:gd name="T68" fmla="*/ 1 w 314"/>
                  <a:gd name="T69" fmla="*/ 1 h 485"/>
                  <a:gd name="T70" fmla="*/ 1 w 314"/>
                  <a:gd name="T71" fmla="*/ 1 h 485"/>
                  <a:gd name="T72" fmla="*/ 1 w 314"/>
                  <a:gd name="T73" fmla="*/ 1 h 485"/>
                  <a:gd name="T74" fmla="*/ 1 w 314"/>
                  <a:gd name="T75" fmla="*/ 1 h 485"/>
                  <a:gd name="T76" fmla="*/ 1 w 314"/>
                  <a:gd name="T77" fmla="*/ 1 h 485"/>
                  <a:gd name="T78" fmla="*/ 1 w 314"/>
                  <a:gd name="T79" fmla="*/ 1 h 485"/>
                  <a:gd name="T80" fmla="*/ 1 w 314"/>
                  <a:gd name="T81" fmla="*/ 1 h 485"/>
                  <a:gd name="T82" fmla="*/ 1 w 314"/>
                  <a:gd name="T83" fmla="*/ 1 h 485"/>
                  <a:gd name="T84" fmla="*/ 1 w 314"/>
                  <a:gd name="T85" fmla="*/ 1 h 485"/>
                  <a:gd name="T86" fmla="*/ 1 w 314"/>
                  <a:gd name="T87" fmla="*/ 1 h 485"/>
                  <a:gd name="T88" fmla="*/ 1 w 314"/>
                  <a:gd name="T89" fmla="*/ 1 h 485"/>
                  <a:gd name="T90" fmla="*/ 1 w 314"/>
                  <a:gd name="T91" fmla="*/ 1 h 485"/>
                  <a:gd name="T92" fmla="*/ 1 w 314"/>
                  <a:gd name="T93" fmla="*/ 1 h 485"/>
                  <a:gd name="T94" fmla="*/ 1 w 314"/>
                  <a:gd name="T95" fmla="*/ 1 h 485"/>
                  <a:gd name="T96" fmla="*/ 1 w 314"/>
                  <a:gd name="T97" fmla="*/ 1 h 485"/>
                  <a:gd name="T98" fmla="*/ 1 w 314"/>
                  <a:gd name="T99" fmla="*/ 1 h 485"/>
                  <a:gd name="T100" fmla="*/ 1 w 314"/>
                  <a:gd name="T101" fmla="*/ 1 h 485"/>
                  <a:gd name="T102" fmla="*/ 1 w 314"/>
                  <a:gd name="T103" fmla="*/ 1 h 485"/>
                  <a:gd name="T104" fmla="*/ 1 w 314"/>
                  <a:gd name="T105" fmla="*/ 1 h 485"/>
                  <a:gd name="T106" fmla="*/ 1 w 314"/>
                  <a:gd name="T107" fmla="*/ 1 h 485"/>
                  <a:gd name="T108" fmla="*/ 1 w 314"/>
                  <a:gd name="T109" fmla="*/ 1 h 485"/>
                  <a:gd name="T110" fmla="*/ 1 w 314"/>
                  <a:gd name="T111" fmla="*/ 1 h 485"/>
                  <a:gd name="T112" fmla="*/ 1 w 314"/>
                  <a:gd name="T113" fmla="*/ 1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14"/>
                  <a:gd name="T172" fmla="*/ 0 h 485"/>
                  <a:gd name="T173" fmla="*/ 314 w 314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14" h="485">
                    <a:moveTo>
                      <a:pt x="118" y="82"/>
                    </a:moveTo>
                    <a:lnTo>
                      <a:pt x="120" y="75"/>
                    </a:lnTo>
                    <a:lnTo>
                      <a:pt x="121" y="68"/>
                    </a:lnTo>
                    <a:lnTo>
                      <a:pt x="123" y="62"/>
                    </a:lnTo>
                    <a:lnTo>
                      <a:pt x="128" y="56"/>
                    </a:lnTo>
                    <a:lnTo>
                      <a:pt x="135" y="56"/>
                    </a:lnTo>
                    <a:lnTo>
                      <a:pt x="140" y="57"/>
                    </a:lnTo>
                    <a:lnTo>
                      <a:pt x="146" y="60"/>
                    </a:lnTo>
                    <a:lnTo>
                      <a:pt x="153" y="60"/>
                    </a:lnTo>
                    <a:lnTo>
                      <a:pt x="158" y="56"/>
                    </a:lnTo>
                    <a:lnTo>
                      <a:pt x="161" y="52"/>
                    </a:lnTo>
                    <a:lnTo>
                      <a:pt x="165" y="47"/>
                    </a:lnTo>
                    <a:lnTo>
                      <a:pt x="168" y="43"/>
                    </a:lnTo>
                    <a:lnTo>
                      <a:pt x="171" y="37"/>
                    </a:lnTo>
                    <a:lnTo>
                      <a:pt x="177" y="32"/>
                    </a:lnTo>
                    <a:lnTo>
                      <a:pt x="183" y="25"/>
                    </a:lnTo>
                    <a:lnTo>
                      <a:pt x="192" y="19"/>
                    </a:lnTo>
                    <a:lnTo>
                      <a:pt x="206" y="10"/>
                    </a:lnTo>
                    <a:lnTo>
                      <a:pt x="223" y="3"/>
                    </a:lnTo>
                    <a:lnTo>
                      <a:pt x="243" y="1"/>
                    </a:lnTo>
                    <a:lnTo>
                      <a:pt x="261" y="0"/>
                    </a:lnTo>
                    <a:lnTo>
                      <a:pt x="279" y="1"/>
                    </a:lnTo>
                    <a:lnTo>
                      <a:pt x="292" y="3"/>
                    </a:lnTo>
                    <a:lnTo>
                      <a:pt x="302" y="7"/>
                    </a:lnTo>
                    <a:lnTo>
                      <a:pt x="304" y="9"/>
                    </a:lnTo>
                    <a:lnTo>
                      <a:pt x="301" y="10"/>
                    </a:lnTo>
                    <a:lnTo>
                      <a:pt x="294" y="11"/>
                    </a:lnTo>
                    <a:lnTo>
                      <a:pt x="288" y="13"/>
                    </a:lnTo>
                    <a:lnTo>
                      <a:pt x="286" y="13"/>
                    </a:lnTo>
                    <a:lnTo>
                      <a:pt x="259" y="14"/>
                    </a:lnTo>
                    <a:lnTo>
                      <a:pt x="237" y="19"/>
                    </a:lnTo>
                    <a:lnTo>
                      <a:pt x="219" y="26"/>
                    </a:lnTo>
                    <a:lnTo>
                      <a:pt x="205" y="36"/>
                    </a:lnTo>
                    <a:lnTo>
                      <a:pt x="193" y="46"/>
                    </a:lnTo>
                    <a:lnTo>
                      <a:pt x="185" y="55"/>
                    </a:lnTo>
                    <a:lnTo>
                      <a:pt x="178" y="63"/>
                    </a:lnTo>
                    <a:lnTo>
                      <a:pt x="175" y="69"/>
                    </a:lnTo>
                    <a:lnTo>
                      <a:pt x="185" y="77"/>
                    </a:lnTo>
                    <a:lnTo>
                      <a:pt x="193" y="86"/>
                    </a:lnTo>
                    <a:lnTo>
                      <a:pt x="199" y="97"/>
                    </a:lnTo>
                    <a:lnTo>
                      <a:pt x="204" y="108"/>
                    </a:lnTo>
                    <a:lnTo>
                      <a:pt x="207" y="120"/>
                    </a:lnTo>
                    <a:lnTo>
                      <a:pt x="208" y="132"/>
                    </a:lnTo>
                    <a:lnTo>
                      <a:pt x="208" y="146"/>
                    </a:lnTo>
                    <a:lnTo>
                      <a:pt x="207" y="161"/>
                    </a:lnTo>
                    <a:lnTo>
                      <a:pt x="206" y="159"/>
                    </a:lnTo>
                    <a:lnTo>
                      <a:pt x="204" y="152"/>
                    </a:lnTo>
                    <a:lnTo>
                      <a:pt x="200" y="140"/>
                    </a:lnTo>
                    <a:lnTo>
                      <a:pt x="196" y="127"/>
                    </a:lnTo>
                    <a:lnTo>
                      <a:pt x="189" y="114"/>
                    </a:lnTo>
                    <a:lnTo>
                      <a:pt x="182" y="102"/>
                    </a:lnTo>
                    <a:lnTo>
                      <a:pt x="173" y="94"/>
                    </a:lnTo>
                    <a:lnTo>
                      <a:pt x="161" y="92"/>
                    </a:lnTo>
                    <a:lnTo>
                      <a:pt x="154" y="127"/>
                    </a:lnTo>
                    <a:lnTo>
                      <a:pt x="153" y="163"/>
                    </a:lnTo>
                    <a:lnTo>
                      <a:pt x="158" y="199"/>
                    </a:lnTo>
                    <a:lnTo>
                      <a:pt x="169" y="231"/>
                    </a:lnTo>
                    <a:lnTo>
                      <a:pt x="176" y="241"/>
                    </a:lnTo>
                    <a:lnTo>
                      <a:pt x="184" y="249"/>
                    </a:lnTo>
                    <a:lnTo>
                      <a:pt x="193" y="254"/>
                    </a:lnTo>
                    <a:lnTo>
                      <a:pt x="203" y="260"/>
                    </a:lnTo>
                    <a:lnTo>
                      <a:pt x="213" y="264"/>
                    </a:lnTo>
                    <a:lnTo>
                      <a:pt x="223" y="266"/>
                    </a:lnTo>
                    <a:lnTo>
                      <a:pt x="235" y="266"/>
                    </a:lnTo>
                    <a:lnTo>
                      <a:pt x="248" y="265"/>
                    </a:lnTo>
                    <a:lnTo>
                      <a:pt x="261" y="261"/>
                    </a:lnTo>
                    <a:lnTo>
                      <a:pt x="274" y="258"/>
                    </a:lnTo>
                    <a:lnTo>
                      <a:pt x="284" y="254"/>
                    </a:lnTo>
                    <a:lnTo>
                      <a:pt x="295" y="250"/>
                    </a:lnTo>
                    <a:lnTo>
                      <a:pt x="302" y="246"/>
                    </a:lnTo>
                    <a:lnTo>
                      <a:pt x="306" y="244"/>
                    </a:lnTo>
                    <a:lnTo>
                      <a:pt x="310" y="243"/>
                    </a:lnTo>
                    <a:lnTo>
                      <a:pt x="309" y="244"/>
                    </a:lnTo>
                    <a:lnTo>
                      <a:pt x="306" y="249"/>
                    </a:lnTo>
                    <a:lnTo>
                      <a:pt x="304" y="254"/>
                    </a:lnTo>
                    <a:lnTo>
                      <a:pt x="299" y="260"/>
                    </a:lnTo>
                    <a:lnTo>
                      <a:pt x="294" y="267"/>
                    </a:lnTo>
                    <a:lnTo>
                      <a:pt x="286" y="273"/>
                    </a:lnTo>
                    <a:lnTo>
                      <a:pt x="274" y="277"/>
                    </a:lnTo>
                    <a:lnTo>
                      <a:pt x="260" y="281"/>
                    </a:lnTo>
                    <a:lnTo>
                      <a:pt x="253" y="282"/>
                    </a:lnTo>
                    <a:lnTo>
                      <a:pt x="246" y="284"/>
                    </a:lnTo>
                    <a:lnTo>
                      <a:pt x="239" y="284"/>
                    </a:lnTo>
                    <a:lnTo>
                      <a:pt x="234" y="285"/>
                    </a:lnTo>
                    <a:lnTo>
                      <a:pt x="227" y="285"/>
                    </a:lnTo>
                    <a:lnTo>
                      <a:pt x="222" y="285"/>
                    </a:lnTo>
                    <a:lnTo>
                      <a:pt x="218" y="284"/>
                    </a:lnTo>
                    <a:lnTo>
                      <a:pt x="213" y="282"/>
                    </a:lnTo>
                    <a:lnTo>
                      <a:pt x="207" y="298"/>
                    </a:lnTo>
                    <a:lnTo>
                      <a:pt x="207" y="314"/>
                    </a:lnTo>
                    <a:lnTo>
                      <a:pt x="208" y="332"/>
                    </a:lnTo>
                    <a:lnTo>
                      <a:pt x="208" y="350"/>
                    </a:lnTo>
                    <a:lnTo>
                      <a:pt x="209" y="356"/>
                    </a:lnTo>
                    <a:lnTo>
                      <a:pt x="209" y="360"/>
                    </a:lnTo>
                    <a:lnTo>
                      <a:pt x="211" y="366"/>
                    </a:lnTo>
                    <a:lnTo>
                      <a:pt x="213" y="371"/>
                    </a:lnTo>
                    <a:lnTo>
                      <a:pt x="216" y="355"/>
                    </a:lnTo>
                    <a:lnTo>
                      <a:pt x="222" y="340"/>
                    </a:lnTo>
                    <a:lnTo>
                      <a:pt x="226" y="325"/>
                    </a:lnTo>
                    <a:lnTo>
                      <a:pt x="223" y="309"/>
                    </a:lnTo>
                    <a:lnTo>
                      <a:pt x="226" y="303"/>
                    </a:lnTo>
                    <a:lnTo>
                      <a:pt x="229" y="298"/>
                    </a:lnTo>
                    <a:lnTo>
                      <a:pt x="234" y="295"/>
                    </a:lnTo>
                    <a:lnTo>
                      <a:pt x="238" y="294"/>
                    </a:lnTo>
                    <a:lnTo>
                      <a:pt x="243" y="295"/>
                    </a:lnTo>
                    <a:lnTo>
                      <a:pt x="248" y="297"/>
                    </a:lnTo>
                    <a:lnTo>
                      <a:pt x="250" y="300"/>
                    </a:lnTo>
                    <a:lnTo>
                      <a:pt x="252" y="304"/>
                    </a:lnTo>
                    <a:lnTo>
                      <a:pt x="253" y="309"/>
                    </a:lnTo>
                    <a:lnTo>
                      <a:pt x="252" y="314"/>
                    </a:lnTo>
                    <a:lnTo>
                      <a:pt x="250" y="319"/>
                    </a:lnTo>
                    <a:lnTo>
                      <a:pt x="248" y="323"/>
                    </a:lnTo>
                    <a:lnTo>
                      <a:pt x="249" y="375"/>
                    </a:lnTo>
                    <a:lnTo>
                      <a:pt x="258" y="361"/>
                    </a:lnTo>
                    <a:lnTo>
                      <a:pt x="268" y="345"/>
                    </a:lnTo>
                    <a:lnTo>
                      <a:pt x="279" y="328"/>
                    </a:lnTo>
                    <a:lnTo>
                      <a:pt x="290" y="312"/>
                    </a:lnTo>
                    <a:lnTo>
                      <a:pt x="299" y="297"/>
                    </a:lnTo>
                    <a:lnTo>
                      <a:pt x="307" y="285"/>
                    </a:lnTo>
                    <a:lnTo>
                      <a:pt x="312" y="277"/>
                    </a:lnTo>
                    <a:lnTo>
                      <a:pt x="314" y="276"/>
                    </a:lnTo>
                    <a:lnTo>
                      <a:pt x="310" y="288"/>
                    </a:lnTo>
                    <a:lnTo>
                      <a:pt x="305" y="300"/>
                    </a:lnTo>
                    <a:lnTo>
                      <a:pt x="299" y="312"/>
                    </a:lnTo>
                    <a:lnTo>
                      <a:pt x="294" y="323"/>
                    </a:lnTo>
                    <a:lnTo>
                      <a:pt x="288" y="335"/>
                    </a:lnTo>
                    <a:lnTo>
                      <a:pt x="282" y="347"/>
                    </a:lnTo>
                    <a:lnTo>
                      <a:pt x="276" y="358"/>
                    </a:lnTo>
                    <a:lnTo>
                      <a:pt x="271" y="370"/>
                    </a:lnTo>
                    <a:lnTo>
                      <a:pt x="262" y="385"/>
                    </a:lnTo>
                    <a:lnTo>
                      <a:pt x="251" y="399"/>
                    </a:lnTo>
                    <a:lnTo>
                      <a:pt x="238" y="414"/>
                    </a:lnTo>
                    <a:lnTo>
                      <a:pt x="226" y="428"/>
                    </a:lnTo>
                    <a:lnTo>
                      <a:pt x="213" y="440"/>
                    </a:lnTo>
                    <a:lnTo>
                      <a:pt x="203" y="449"/>
                    </a:lnTo>
                    <a:lnTo>
                      <a:pt x="194" y="455"/>
                    </a:lnTo>
                    <a:lnTo>
                      <a:pt x="192" y="456"/>
                    </a:lnTo>
                    <a:lnTo>
                      <a:pt x="198" y="444"/>
                    </a:lnTo>
                    <a:lnTo>
                      <a:pt x="208" y="431"/>
                    </a:lnTo>
                    <a:lnTo>
                      <a:pt x="218" y="417"/>
                    </a:lnTo>
                    <a:lnTo>
                      <a:pt x="220" y="409"/>
                    </a:lnTo>
                    <a:lnTo>
                      <a:pt x="209" y="395"/>
                    </a:lnTo>
                    <a:lnTo>
                      <a:pt x="203" y="378"/>
                    </a:lnTo>
                    <a:lnTo>
                      <a:pt x="197" y="360"/>
                    </a:lnTo>
                    <a:lnTo>
                      <a:pt x="189" y="344"/>
                    </a:lnTo>
                    <a:lnTo>
                      <a:pt x="189" y="327"/>
                    </a:lnTo>
                    <a:lnTo>
                      <a:pt x="191" y="312"/>
                    </a:lnTo>
                    <a:lnTo>
                      <a:pt x="194" y="297"/>
                    </a:lnTo>
                    <a:lnTo>
                      <a:pt x="196" y="281"/>
                    </a:lnTo>
                    <a:lnTo>
                      <a:pt x="191" y="283"/>
                    </a:lnTo>
                    <a:lnTo>
                      <a:pt x="186" y="288"/>
                    </a:lnTo>
                    <a:lnTo>
                      <a:pt x="180" y="295"/>
                    </a:lnTo>
                    <a:lnTo>
                      <a:pt x="174" y="303"/>
                    </a:lnTo>
                    <a:lnTo>
                      <a:pt x="168" y="311"/>
                    </a:lnTo>
                    <a:lnTo>
                      <a:pt x="163" y="317"/>
                    </a:lnTo>
                    <a:lnTo>
                      <a:pt x="160" y="321"/>
                    </a:lnTo>
                    <a:lnTo>
                      <a:pt x="159" y="323"/>
                    </a:lnTo>
                    <a:lnTo>
                      <a:pt x="162" y="326"/>
                    </a:lnTo>
                    <a:lnTo>
                      <a:pt x="167" y="328"/>
                    </a:lnTo>
                    <a:lnTo>
                      <a:pt x="169" y="332"/>
                    </a:lnTo>
                    <a:lnTo>
                      <a:pt x="171" y="335"/>
                    </a:lnTo>
                    <a:lnTo>
                      <a:pt x="171" y="344"/>
                    </a:lnTo>
                    <a:lnTo>
                      <a:pt x="167" y="351"/>
                    </a:lnTo>
                    <a:lnTo>
                      <a:pt x="162" y="358"/>
                    </a:lnTo>
                    <a:lnTo>
                      <a:pt x="165" y="366"/>
                    </a:lnTo>
                    <a:lnTo>
                      <a:pt x="177" y="379"/>
                    </a:lnTo>
                    <a:lnTo>
                      <a:pt x="186" y="396"/>
                    </a:lnTo>
                    <a:lnTo>
                      <a:pt x="192" y="411"/>
                    </a:lnTo>
                    <a:lnTo>
                      <a:pt x="193" y="417"/>
                    </a:lnTo>
                    <a:lnTo>
                      <a:pt x="188" y="409"/>
                    </a:lnTo>
                    <a:lnTo>
                      <a:pt x="182" y="402"/>
                    </a:lnTo>
                    <a:lnTo>
                      <a:pt x="176" y="396"/>
                    </a:lnTo>
                    <a:lnTo>
                      <a:pt x="170" y="389"/>
                    </a:lnTo>
                    <a:lnTo>
                      <a:pt x="165" y="383"/>
                    </a:lnTo>
                    <a:lnTo>
                      <a:pt x="158" y="376"/>
                    </a:lnTo>
                    <a:lnTo>
                      <a:pt x="151" y="371"/>
                    </a:lnTo>
                    <a:lnTo>
                      <a:pt x="144" y="365"/>
                    </a:lnTo>
                    <a:lnTo>
                      <a:pt x="144" y="360"/>
                    </a:lnTo>
                    <a:lnTo>
                      <a:pt x="147" y="353"/>
                    </a:lnTo>
                    <a:lnTo>
                      <a:pt x="152" y="345"/>
                    </a:lnTo>
                    <a:lnTo>
                      <a:pt x="154" y="338"/>
                    </a:lnTo>
                    <a:lnTo>
                      <a:pt x="147" y="332"/>
                    </a:lnTo>
                    <a:lnTo>
                      <a:pt x="138" y="328"/>
                    </a:lnTo>
                    <a:lnTo>
                      <a:pt x="131" y="323"/>
                    </a:lnTo>
                    <a:lnTo>
                      <a:pt x="135" y="313"/>
                    </a:lnTo>
                    <a:lnTo>
                      <a:pt x="129" y="314"/>
                    </a:lnTo>
                    <a:lnTo>
                      <a:pt x="124" y="315"/>
                    </a:lnTo>
                    <a:lnTo>
                      <a:pt x="118" y="319"/>
                    </a:lnTo>
                    <a:lnTo>
                      <a:pt x="113" y="321"/>
                    </a:lnTo>
                    <a:lnTo>
                      <a:pt x="105" y="329"/>
                    </a:lnTo>
                    <a:lnTo>
                      <a:pt x="93" y="345"/>
                    </a:lnTo>
                    <a:lnTo>
                      <a:pt x="78" y="367"/>
                    </a:lnTo>
                    <a:lnTo>
                      <a:pt x="62" y="391"/>
                    </a:lnTo>
                    <a:lnTo>
                      <a:pt x="46" y="416"/>
                    </a:lnTo>
                    <a:lnTo>
                      <a:pt x="33" y="436"/>
                    </a:lnTo>
                    <a:lnTo>
                      <a:pt x="24" y="451"/>
                    </a:lnTo>
                    <a:lnTo>
                      <a:pt x="21" y="457"/>
                    </a:lnTo>
                    <a:lnTo>
                      <a:pt x="16" y="464"/>
                    </a:lnTo>
                    <a:lnTo>
                      <a:pt x="10" y="471"/>
                    </a:lnTo>
                    <a:lnTo>
                      <a:pt x="6" y="478"/>
                    </a:lnTo>
                    <a:lnTo>
                      <a:pt x="0" y="485"/>
                    </a:lnTo>
                    <a:lnTo>
                      <a:pt x="0" y="478"/>
                    </a:lnTo>
                    <a:lnTo>
                      <a:pt x="6" y="459"/>
                    </a:lnTo>
                    <a:lnTo>
                      <a:pt x="18" y="433"/>
                    </a:lnTo>
                    <a:lnTo>
                      <a:pt x="33" y="401"/>
                    </a:lnTo>
                    <a:lnTo>
                      <a:pt x="50" y="368"/>
                    </a:lnTo>
                    <a:lnTo>
                      <a:pt x="68" y="338"/>
                    </a:lnTo>
                    <a:lnTo>
                      <a:pt x="83" y="315"/>
                    </a:lnTo>
                    <a:lnTo>
                      <a:pt x="93" y="303"/>
                    </a:lnTo>
                    <a:lnTo>
                      <a:pt x="100" y="299"/>
                    </a:lnTo>
                    <a:lnTo>
                      <a:pt x="110" y="295"/>
                    </a:lnTo>
                    <a:lnTo>
                      <a:pt x="123" y="290"/>
                    </a:lnTo>
                    <a:lnTo>
                      <a:pt x="136" y="284"/>
                    </a:lnTo>
                    <a:lnTo>
                      <a:pt x="148" y="279"/>
                    </a:lnTo>
                    <a:lnTo>
                      <a:pt x="159" y="273"/>
                    </a:lnTo>
                    <a:lnTo>
                      <a:pt x="167" y="269"/>
                    </a:lnTo>
                    <a:lnTo>
                      <a:pt x="170" y="266"/>
                    </a:lnTo>
                    <a:lnTo>
                      <a:pt x="156" y="251"/>
                    </a:lnTo>
                    <a:lnTo>
                      <a:pt x="146" y="235"/>
                    </a:lnTo>
                    <a:lnTo>
                      <a:pt x="138" y="216"/>
                    </a:lnTo>
                    <a:lnTo>
                      <a:pt x="132" y="196"/>
                    </a:lnTo>
                    <a:lnTo>
                      <a:pt x="130" y="175"/>
                    </a:lnTo>
                    <a:lnTo>
                      <a:pt x="129" y="154"/>
                    </a:lnTo>
                    <a:lnTo>
                      <a:pt x="130" y="132"/>
                    </a:lnTo>
                    <a:lnTo>
                      <a:pt x="132" y="112"/>
                    </a:lnTo>
                    <a:lnTo>
                      <a:pt x="132" y="105"/>
                    </a:lnTo>
                    <a:lnTo>
                      <a:pt x="135" y="99"/>
                    </a:lnTo>
                    <a:lnTo>
                      <a:pt x="136" y="92"/>
                    </a:lnTo>
                    <a:lnTo>
                      <a:pt x="135" y="86"/>
                    </a:lnTo>
                    <a:lnTo>
                      <a:pt x="118" y="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9" name="Freeform 246"/>
              <p:cNvSpPr>
                <a:spLocks/>
              </p:cNvSpPr>
              <p:nvPr/>
            </p:nvSpPr>
            <p:spPr bwMode="auto">
              <a:xfrm>
                <a:off x="2614" y="2321"/>
                <a:ext cx="40" cy="118"/>
              </a:xfrm>
              <a:custGeom>
                <a:avLst/>
                <a:gdLst>
                  <a:gd name="T0" fmla="*/ 0 w 81"/>
                  <a:gd name="T1" fmla="*/ 1 h 236"/>
                  <a:gd name="T2" fmla="*/ 0 w 81"/>
                  <a:gd name="T3" fmla="*/ 1 h 236"/>
                  <a:gd name="T4" fmla="*/ 0 w 81"/>
                  <a:gd name="T5" fmla="*/ 1 h 236"/>
                  <a:gd name="T6" fmla="*/ 0 w 81"/>
                  <a:gd name="T7" fmla="*/ 1 h 236"/>
                  <a:gd name="T8" fmla="*/ 0 w 81"/>
                  <a:gd name="T9" fmla="*/ 1 h 236"/>
                  <a:gd name="T10" fmla="*/ 0 w 81"/>
                  <a:gd name="T11" fmla="*/ 1 h 236"/>
                  <a:gd name="T12" fmla="*/ 0 w 81"/>
                  <a:gd name="T13" fmla="*/ 1 h 236"/>
                  <a:gd name="T14" fmla="*/ 0 w 81"/>
                  <a:gd name="T15" fmla="*/ 1 h 236"/>
                  <a:gd name="T16" fmla="*/ 0 w 81"/>
                  <a:gd name="T17" fmla="*/ 1 h 236"/>
                  <a:gd name="T18" fmla="*/ 0 w 81"/>
                  <a:gd name="T19" fmla="*/ 1 h 236"/>
                  <a:gd name="T20" fmla="*/ 0 w 81"/>
                  <a:gd name="T21" fmla="*/ 1 h 236"/>
                  <a:gd name="T22" fmla="*/ 0 w 81"/>
                  <a:gd name="T23" fmla="*/ 1 h 236"/>
                  <a:gd name="T24" fmla="*/ 0 w 81"/>
                  <a:gd name="T25" fmla="*/ 1 h 236"/>
                  <a:gd name="T26" fmla="*/ 0 w 81"/>
                  <a:gd name="T27" fmla="*/ 1 h 236"/>
                  <a:gd name="T28" fmla="*/ 0 w 81"/>
                  <a:gd name="T29" fmla="*/ 1 h 236"/>
                  <a:gd name="T30" fmla="*/ 0 w 81"/>
                  <a:gd name="T31" fmla="*/ 1 h 236"/>
                  <a:gd name="T32" fmla="*/ 0 w 81"/>
                  <a:gd name="T33" fmla="*/ 1 h 236"/>
                  <a:gd name="T34" fmla="*/ 0 w 81"/>
                  <a:gd name="T35" fmla="*/ 1 h 236"/>
                  <a:gd name="T36" fmla="*/ 0 w 81"/>
                  <a:gd name="T37" fmla="*/ 1 h 236"/>
                  <a:gd name="T38" fmla="*/ 0 w 81"/>
                  <a:gd name="T39" fmla="*/ 1 h 236"/>
                  <a:gd name="T40" fmla="*/ 0 w 81"/>
                  <a:gd name="T41" fmla="*/ 1 h 236"/>
                  <a:gd name="T42" fmla="*/ 0 w 81"/>
                  <a:gd name="T43" fmla="*/ 1 h 236"/>
                  <a:gd name="T44" fmla="*/ 0 w 81"/>
                  <a:gd name="T45" fmla="*/ 1 h 236"/>
                  <a:gd name="T46" fmla="*/ 0 w 81"/>
                  <a:gd name="T47" fmla="*/ 1 h 236"/>
                  <a:gd name="T48" fmla="*/ 0 w 81"/>
                  <a:gd name="T49" fmla="*/ 1 h 236"/>
                  <a:gd name="T50" fmla="*/ 0 w 81"/>
                  <a:gd name="T51" fmla="*/ 1 h 236"/>
                  <a:gd name="T52" fmla="*/ 0 w 81"/>
                  <a:gd name="T53" fmla="*/ 1 h 236"/>
                  <a:gd name="T54" fmla="*/ 0 w 81"/>
                  <a:gd name="T55" fmla="*/ 1 h 236"/>
                  <a:gd name="T56" fmla="*/ 0 w 81"/>
                  <a:gd name="T57" fmla="*/ 1 h 236"/>
                  <a:gd name="T58" fmla="*/ 0 w 81"/>
                  <a:gd name="T59" fmla="*/ 1 h 236"/>
                  <a:gd name="T60" fmla="*/ 0 w 81"/>
                  <a:gd name="T61" fmla="*/ 1 h 236"/>
                  <a:gd name="T62" fmla="*/ 0 w 81"/>
                  <a:gd name="T63" fmla="*/ 1 h 236"/>
                  <a:gd name="T64" fmla="*/ 0 w 81"/>
                  <a:gd name="T65" fmla="*/ 1 h 236"/>
                  <a:gd name="T66" fmla="*/ 0 w 81"/>
                  <a:gd name="T67" fmla="*/ 1 h 236"/>
                  <a:gd name="T68" fmla="*/ 0 w 81"/>
                  <a:gd name="T69" fmla="*/ 1 h 236"/>
                  <a:gd name="T70" fmla="*/ 0 w 81"/>
                  <a:gd name="T71" fmla="*/ 1 h 236"/>
                  <a:gd name="T72" fmla="*/ 0 w 81"/>
                  <a:gd name="T73" fmla="*/ 1 h 236"/>
                  <a:gd name="T74" fmla="*/ 0 w 81"/>
                  <a:gd name="T75" fmla="*/ 1 h 236"/>
                  <a:gd name="T76" fmla="*/ 0 w 81"/>
                  <a:gd name="T77" fmla="*/ 1 h 236"/>
                  <a:gd name="T78" fmla="*/ 0 w 81"/>
                  <a:gd name="T79" fmla="*/ 1 h 236"/>
                  <a:gd name="T80" fmla="*/ 0 w 81"/>
                  <a:gd name="T81" fmla="*/ 1 h 236"/>
                  <a:gd name="T82" fmla="*/ 0 w 81"/>
                  <a:gd name="T83" fmla="*/ 1 h 236"/>
                  <a:gd name="T84" fmla="*/ 0 w 81"/>
                  <a:gd name="T85" fmla="*/ 1 h 236"/>
                  <a:gd name="T86" fmla="*/ 0 w 81"/>
                  <a:gd name="T87" fmla="*/ 1 h 236"/>
                  <a:gd name="T88" fmla="*/ 0 w 81"/>
                  <a:gd name="T89" fmla="*/ 1 h 236"/>
                  <a:gd name="T90" fmla="*/ 0 w 81"/>
                  <a:gd name="T91" fmla="*/ 1 h 236"/>
                  <a:gd name="T92" fmla="*/ 0 w 81"/>
                  <a:gd name="T93" fmla="*/ 1 h 236"/>
                  <a:gd name="T94" fmla="*/ 0 w 81"/>
                  <a:gd name="T95" fmla="*/ 1 h 236"/>
                  <a:gd name="T96" fmla="*/ 0 w 81"/>
                  <a:gd name="T97" fmla="*/ 0 h 236"/>
                  <a:gd name="T98" fmla="*/ 0 w 81"/>
                  <a:gd name="T99" fmla="*/ 1 h 236"/>
                  <a:gd name="T100" fmla="*/ 0 w 81"/>
                  <a:gd name="T101" fmla="*/ 1 h 236"/>
                  <a:gd name="T102" fmla="*/ 0 w 81"/>
                  <a:gd name="T103" fmla="*/ 1 h 236"/>
                  <a:gd name="T104" fmla="*/ 0 w 81"/>
                  <a:gd name="T105" fmla="*/ 1 h 236"/>
                  <a:gd name="T106" fmla="*/ 0 w 81"/>
                  <a:gd name="T107" fmla="*/ 1 h 236"/>
                  <a:gd name="T108" fmla="*/ 0 w 81"/>
                  <a:gd name="T109" fmla="*/ 1 h 236"/>
                  <a:gd name="T110" fmla="*/ 0 w 81"/>
                  <a:gd name="T111" fmla="*/ 1 h 236"/>
                  <a:gd name="T112" fmla="*/ 0 w 81"/>
                  <a:gd name="T113" fmla="*/ 1 h 2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"/>
                  <a:gd name="T172" fmla="*/ 0 h 236"/>
                  <a:gd name="T173" fmla="*/ 81 w 81"/>
                  <a:gd name="T174" fmla="*/ 236 h 2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" h="236">
                    <a:moveTo>
                      <a:pt x="50" y="34"/>
                    </a:moveTo>
                    <a:lnTo>
                      <a:pt x="52" y="39"/>
                    </a:lnTo>
                    <a:lnTo>
                      <a:pt x="56" y="47"/>
                    </a:lnTo>
                    <a:lnTo>
                      <a:pt x="63" y="57"/>
                    </a:lnTo>
                    <a:lnTo>
                      <a:pt x="68" y="69"/>
                    </a:lnTo>
                    <a:lnTo>
                      <a:pt x="74" y="82"/>
                    </a:lnTo>
                    <a:lnTo>
                      <a:pt x="79" y="96"/>
                    </a:lnTo>
                    <a:lnTo>
                      <a:pt x="81" y="109"/>
                    </a:lnTo>
                    <a:lnTo>
                      <a:pt x="80" y="120"/>
                    </a:lnTo>
                    <a:lnTo>
                      <a:pt x="78" y="131"/>
                    </a:lnTo>
                    <a:lnTo>
                      <a:pt x="74" y="139"/>
                    </a:lnTo>
                    <a:lnTo>
                      <a:pt x="70" y="147"/>
                    </a:lnTo>
                    <a:lnTo>
                      <a:pt x="65" y="154"/>
                    </a:lnTo>
                    <a:lnTo>
                      <a:pt x="60" y="161"/>
                    </a:lnTo>
                    <a:lnTo>
                      <a:pt x="55" y="168"/>
                    </a:lnTo>
                    <a:lnTo>
                      <a:pt x="49" y="175"/>
                    </a:lnTo>
                    <a:lnTo>
                      <a:pt x="43" y="181"/>
                    </a:lnTo>
                    <a:lnTo>
                      <a:pt x="40" y="193"/>
                    </a:lnTo>
                    <a:lnTo>
                      <a:pt x="35" y="208"/>
                    </a:lnTo>
                    <a:lnTo>
                      <a:pt x="30" y="224"/>
                    </a:lnTo>
                    <a:lnTo>
                      <a:pt x="27" y="236"/>
                    </a:lnTo>
                    <a:lnTo>
                      <a:pt x="24" y="229"/>
                    </a:lnTo>
                    <a:lnTo>
                      <a:pt x="24" y="208"/>
                    </a:lnTo>
                    <a:lnTo>
                      <a:pt x="28" y="180"/>
                    </a:lnTo>
                    <a:lnTo>
                      <a:pt x="41" y="152"/>
                    </a:lnTo>
                    <a:lnTo>
                      <a:pt x="42" y="145"/>
                    </a:lnTo>
                    <a:lnTo>
                      <a:pt x="43" y="134"/>
                    </a:lnTo>
                    <a:lnTo>
                      <a:pt x="43" y="124"/>
                    </a:lnTo>
                    <a:lnTo>
                      <a:pt x="40" y="117"/>
                    </a:lnTo>
                    <a:lnTo>
                      <a:pt x="34" y="116"/>
                    </a:lnTo>
                    <a:lnTo>
                      <a:pt x="28" y="117"/>
                    </a:lnTo>
                    <a:lnTo>
                      <a:pt x="22" y="119"/>
                    </a:lnTo>
                    <a:lnTo>
                      <a:pt x="18" y="122"/>
                    </a:lnTo>
                    <a:lnTo>
                      <a:pt x="13" y="124"/>
                    </a:lnTo>
                    <a:lnTo>
                      <a:pt x="9" y="126"/>
                    </a:lnTo>
                    <a:lnTo>
                      <a:pt x="5" y="127"/>
                    </a:lnTo>
                    <a:lnTo>
                      <a:pt x="4" y="127"/>
                    </a:lnTo>
                    <a:lnTo>
                      <a:pt x="5" y="117"/>
                    </a:lnTo>
                    <a:lnTo>
                      <a:pt x="7" y="92"/>
                    </a:lnTo>
                    <a:lnTo>
                      <a:pt x="10" y="67"/>
                    </a:lnTo>
                    <a:lnTo>
                      <a:pt x="11" y="54"/>
                    </a:lnTo>
                    <a:lnTo>
                      <a:pt x="13" y="44"/>
                    </a:lnTo>
                    <a:lnTo>
                      <a:pt x="12" y="36"/>
                    </a:lnTo>
                    <a:lnTo>
                      <a:pt x="10" y="27"/>
                    </a:lnTo>
                    <a:lnTo>
                      <a:pt x="7" y="19"/>
                    </a:lnTo>
                    <a:lnTo>
                      <a:pt x="5" y="14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15" y="4"/>
                    </a:lnTo>
                    <a:lnTo>
                      <a:pt x="22" y="8"/>
                    </a:lnTo>
                    <a:lnTo>
                      <a:pt x="29" y="11"/>
                    </a:lnTo>
                    <a:lnTo>
                      <a:pt x="35" y="17"/>
                    </a:lnTo>
                    <a:lnTo>
                      <a:pt x="40" y="21"/>
                    </a:lnTo>
                    <a:lnTo>
                      <a:pt x="45" y="27"/>
                    </a:lnTo>
                    <a:lnTo>
                      <a:pt x="50" y="3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Freeform 247"/>
              <p:cNvSpPr>
                <a:spLocks/>
              </p:cNvSpPr>
              <p:nvPr/>
            </p:nvSpPr>
            <p:spPr bwMode="auto">
              <a:xfrm>
                <a:off x="2623" y="2340"/>
                <a:ext cx="21" cy="41"/>
              </a:xfrm>
              <a:custGeom>
                <a:avLst/>
                <a:gdLst>
                  <a:gd name="T0" fmla="*/ 1 w 41"/>
                  <a:gd name="T1" fmla="*/ 1 h 81"/>
                  <a:gd name="T2" fmla="*/ 1 w 41"/>
                  <a:gd name="T3" fmla="*/ 1 h 81"/>
                  <a:gd name="T4" fmla="*/ 1 w 41"/>
                  <a:gd name="T5" fmla="*/ 1 h 81"/>
                  <a:gd name="T6" fmla="*/ 1 w 41"/>
                  <a:gd name="T7" fmla="*/ 1 h 81"/>
                  <a:gd name="T8" fmla="*/ 1 w 41"/>
                  <a:gd name="T9" fmla="*/ 1 h 81"/>
                  <a:gd name="T10" fmla="*/ 1 w 41"/>
                  <a:gd name="T11" fmla="*/ 1 h 81"/>
                  <a:gd name="T12" fmla="*/ 1 w 41"/>
                  <a:gd name="T13" fmla="*/ 1 h 81"/>
                  <a:gd name="T14" fmla="*/ 1 w 41"/>
                  <a:gd name="T15" fmla="*/ 1 h 81"/>
                  <a:gd name="T16" fmla="*/ 1 w 41"/>
                  <a:gd name="T17" fmla="*/ 1 h 81"/>
                  <a:gd name="T18" fmla="*/ 1 w 41"/>
                  <a:gd name="T19" fmla="*/ 1 h 81"/>
                  <a:gd name="T20" fmla="*/ 1 w 41"/>
                  <a:gd name="T21" fmla="*/ 1 h 81"/>
                  <a:gd name="T22" fmla="*/ 1 w 41"/>
                  <a:gd name="T23" fmla="*/ 1 h 81"/>
                  <a:gd name="T24" fmla="*/ 0 w 41"/>
                  <a:gd name="T25" fmla="*/ 1 h 81"/>
                  <a:gd name="T26" fmla="*/ 1 w 41"/>
                  <a:gd name="T27" fmla="*/ 1 h 81"/>
                  <a:gd name="T28" fmla="*/ 1 w 41"/>
                  <a:gd name="T29" fmla="*/ 1 h 81"/>
                  <a:gd name="T30" fmla="*/ 1 w 41"/>
                  <a:gd name="T31" fmla="*/ 1 h 81"/>
                  <a:gd name="T32" fmla="*/ 1 w 41"/>
                  <a:gd name="T33" fmla="*/ 0 h 81"/>
                  <a:gd name="T34" fmla="*/ 1 w 41"/>
                  <a:gd name="T35" fmla="*/ 1 h 81"/>
                  <a:gd name="T36" fmla="*/ 1 w 41"/>
                  <a:gd name="T37" fmla="*/ 1 h 81"/>
                  <a:gd name="T38" fmla="*/ 1 w 41"/>
                  <a:gd name="T39" fmla="*/ 1 h 81"/>
                  <a:gd name="T40" fmla="*/ 1 w 41"/>
                  <a:gd name="T41" fmla="*/ 1 h 8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1"/>
                  <a:gd name="T64" fmla="*/ 0 h 81"/>
                  <a:gd name="T65" fmla="*/ 41 w 41"/>
                  <a:gd name="T66" fmla="*/ 81 h 8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1" h="81">
                    <a:moveTo>
                      <a:pt x="33" y="35"/>
                    </a:moveTo>
                    <a:lnTo>
                      <a:pt x="38" y="46"/>
                    </a:lnTo>
                    <a:lnTo>
                      <a:pt x="41" y="57"/>
                    </a:lnTo>
                    <a:lnTo>
                      <a:pt x="41" y="70"/>
                    </a:lnTo>
                    <a:lnTo>
                      <a:pt x="39" y="81"/>
                    </a:lnTo>
                    <a:lnTo>
                      <a:pt x="36" y="78"/>
                    </a:lnTo>
                    <a:lnTo>
                      <a:pt x="33" y="74"/>
                    </a:lnTo>
                    <a:lnTo>
                      <a:pt x="31" y="70"/>
                    </a:lnTo>
                    <a:lnTo>
                      <a:pt x="28" y="66"/>
                    </a:lnTo>
                    <a:lnTo>
                      <a:pt x="20" y="66"/>
                    </a:lnTo>
                    <a:lnTo>
                      <a:pt x="10" y="66"/>
                    </a:lnTo>
                    <a:lnTo>
                      <a:pt x="3" y="67"/>
                    </a:lnTo>
                    <a:lnTo>
                      <a:pt x="0" y="67"/>
                    </a:lnTo>
                    <a:lnTo>
                      <a:pt x="2" y="49"/>
                    </a:lnTo>
                    <a:lnTo>
                      <a:pt x="7" y="28"/>
                    </a:lnTo>
                    <a:lnTo>
                      <a:pt x="11" y="10"/>
                    </a:lnTo>
                    <a:lnTo>
                      <a:pt x="11" y="0"/>
                    </a:lnTo>
                    <a:lnTo>
                      <a:pt x="17" y="9"/>
                    </a:lnTo>
                    <a:lnTo>
                      <a:pt x="21" y="19"/>
                    </a:lnTo>
                    <a:lnTo>
                      <a:pt x="24" y="29"/>
                    </a:lnTo>
                    <a:lnTo>
                      <a:pt x="33" y="35"/>
                    </a:lnTo>
                    <a:close/>
                  </a:path>
                </a:pathLst>
              </a:custGeom>
              <a:solidFill>
                <a:srgbClr val="A5A5A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1" name="Freeform 248"/>
              <p:cNvSpPr>
                <a:spLocks/>
              </p:cNvSpPr>
              <p:nvPr/>
            </p:nvSpPr>
            <p:spPr bwMode="auto">
              <a:xfrm>
                <a:off x="2576" y="2356"/>
                <a:ext cx="23" cy="27"/>
              </a:xfrm>
              <a:custGeom>
                <a:avLst/>
                <a:gdLst>
                  <a:gd name="T0" fmla="*/ 0 w 48"/>
                  <a:gd name="T1" fmla="*/ 1 h 54"/>
                  <a:gd name="T2" fmla="*/ 0 w 48"/>
                  <a:gd name="T3" fmla="*/ 1 h 54"/>
                  <a:gd name="T4" fmla="*/ 0 w 48"/>
                  <a:gd name="T5" fmla="*/ 1 h 54"/>
                  <a:gd name="T6" fmla="*/ 0 w 48"/>
                  <a:gd name="T7" fmla="*/ 1 h 54"/>
                  <a:gd name="T8" fmla="*/ 0 w 48"/>
                  <a:gd name="T9" fmla="*/ 1 h 54"/>
                  <a:gd name="T10" fmla="*/ 0 w 48"/>
                  <a:gd name="T11" fmla="*/ 1 h 54"/>
                  <a:gd name="T12" fmla="*/ 0 w 48"/>
                  <a:gd name="T13" fmla="*/ 1 h 54"/>
                  <a:gd name="T14" fmla="*/ 0 w 48"/>
                  <a:gd name="T15" fmla="*/ 1 h 54"/>
                  <a:gd name="T16" fmla="*/ 0 w 48"/>
                  <a:gd name="T17" fmla="*/ 1 h 54"/>
                  <a:gd name="T18" fmla="*/ 0 w 48"/>
                  <a:gd name="T19" fmla="*/ 1 h 54"/>
                  <a:gd name="T20" fmla="*/ 0 w 48"/>
                  <a:gd name="T21" fmla="*/ 1 h 54"/>
                  <a:gd name="T22" fmla="*/ 0 w 48"/>
                  <a:gd name="T23" fmla="*/ 1 h 54"/>
                  <a:gd name="T24" fmla="*/ 0 w 48"/>
                  <a:gd name="T25" fmla="*/ 0 h 54"/>
                  <a:gd name="T26" fmla="*/ 0 w 48"/>
                  <a:gd name="T27" fmla="*/ 1 h 54"/>
                  <a:gd name="T28" fmla="*/ 0 w 48"/>
                  <a:gd name="T29" fmla="*/ 1 h 54"/>
                  <a:gd name="T30" fmla="*/ 0 w 48"/>
                  <a:gd name="T31" fmla="*/ 1 h 54"/>
                  <a:gd name="T32" fmla="*/ 0 w 48"/>
                  <a:gd name="T33" fmla="*/ 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4"/>
                  <a:gd name="T53" fmla="*/ 48 w 48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4">
                    <a:moveTo>
                      <a:pt x="47" y="50"/>
                    </a:moveTo>
                    <a:lnTo>
                      <a:pt x="45" y="46"/>
                    </a:lnTo>
                    <a:lnTo>
                      <a:pt x="42" y="34"/>
                    </a:lnTo>
                    <a:lnTo>
                      <a:pt x="35" y="23"/>
                    </a:lnTo>
                    <a:lnTo>
                      <a:pt x="22" y="18"/>
                    </a:lnTo>
                    <a:lnTo>
                      <a:pt x="15" y="25"/>
                    </a:lnTo>
                    <a:lnTo>
                      <a:pt x="11" y="37"/>
                    </a:lnTo>
                    <a:lnTo>
                      <a:pt x="7" y="48"/>
                    </a:lnTo>
                    <a:lnTo>
                      <a:pt x="5" y="54"/>
                    </a:lnTo>
                    <a:lnTo>
                      <a:pt x="0" y="40"/>
                    </a:lnTo>
                    <a:lnTo>
                      <a:pt x="2" y="20"/>
                    </a:lnTo>
                    <a:lnTo>
                      <a:pt x="10" y="6"/>
                    </a:lnTo>
                    <a:lnTo>
                      <a:pt x="26" y="0"/>
                    </a:lnTo>
                    <a:lnTo>
                      <a:pt x="38" y="8"/>
                    </a:lnTo>
                    <a:lnTo>
                      <a:pt x="45" y="22"/>
                    </a:lnTo>
                    <a:lnTo>
                      <a:pt x="48" y="38"/>
                    </a:lnTo>
                    <a:lnTo>
                      <a:pt x="47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" name="Freeform 249"/>
              <p:cNvSpPr>
                <a:spLocks/>
              </p:cNvSpPr>
              <p:nvPr/>
            </p:nvSpPr>
            <p:spPr bwMode="auto">
              <a:xfrm>
                <a:off x="2702" y="2457"/>
                <a:ext cx="25" cy="28"/>
              </a:xfrm>
              <a:custGeom>
                <a:avLst/>
                <a:gdLst>
                  <a:gd name="T0" fmla="*/ 1 w 48"/>
                  <a:gd name="T1" fmla="*/ 0 h 57"/>
                  <a:gd name="T2" fmla="*/ 1 w 48"/>
                  <a:gd name="T3" fmla="*/ 0 h 57"/>
                  <a:gd name="T4" fmla="*/ 1 w 48"/>
                  <a:gd name="T5" fmla="*/ 0 h 57"/>
                  <a:gd name="T6" fmla="*/ 1 w 48"/>
                  <a:gd name="T7" fmla="*/ 0 h 57"/>
                  <a:gd name="T8" fmla="*/ 1 w 48"/>
                  <a:gd name="T9" fmla="*/ 0 h 57"/>
                  <a:gd name="T10" fmla="*/ 1 w 48"/>
                  <a:gd name="T11" fmla="*/ 0 h 57"/>
                  <a:gd name="T12" fmla="*/ 1 w 48"/>
                  <a:gd name="T13" fmla="*/ 0 h 57"/>
                  <a:gd name="T14" fmla="*/ 1 w 48"/>
                  <a:gd name="T15" fmla="*/ 0 h 57"/>
                  <a:gd name="T16" fmla="*/ 1 w 48"/>
                  <a:gd name="T17" fmla="*/ 0 h 57"/>
                  <a:gd name="T18" fmla="*/ 0 w 48"/>
                  <a:gd name="T19" fmla="*/ 0 h 57"/>
                  <a:gd name="T20" fmla="*/ 1 w 48"/>
                  <a:gd name="T21" fmla="*/ 0 h 57"/>
                  <a:gd name="T22" fmla="*/ 1 w 48"/>
                  <a:gd name="T23" fmla="*/ 0 h 57"/>
                  <a:gd name="T24" fmla="*/ 1 w 48"/>
                  <a:gd name="T25" fmla="*/ 0 h 57"/>
                  <a:gd name="T26" fmla="*/ 1 w 48"/>
                  <a:gd name="T27" fmla="*/ 0 h 57"/>
                  <a:gd name="T28" fmla="*/ 1 w 48"/>
                  <a:gd name="T29" fmla="*/ 0 h 57"/>
                  <a:gd name="T30" fmla="*/ 1 w 48"/>
                  <a:gd name="T31" fmla="*/ 0 h 57"/>
                  <a:gd name="T32" fmla="*/ 1 w 48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7"/>
                  <a:gd name="T53" fmla="*/ 48 w 48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7">
                    <a:moveTo>
                      <a:pt x="47" y="53"/>
                    </a:moveTo>
                    <a:lnTo>
                      <a:pt x="46" y="49"/>
                    </a:lnTo>
                    <a:lnTo>
                      <a:pt x="43" y="37"/>
                    </a:lnTo>
                    <a:lnTo>
                      <a:pt x="35" y="25"/>
                    </a:lnTo>
                    <a:lnTo>
                      <a:pt x="22" y="20"/>
                    </a:lnTo>
                    <a:lnTo>
                      <a:pt x="15" y="27"/>
                    </a:lnTo>
                    <a:lnTo>
                      <a:pt x="10" y="40"/>
                    </a:lnTo>
                    <a:lnTo>
                      <a:pt x="7" y="51"/>
                    </a:lnTo>
                    <a:lnTo>
                      <a:pt x="5" y="57"/>
                    </a:lnTo>
                    <a:lnTo>
                      <a:pt x="0" y="42"/>
                    </a:lnTo>
                    <a:lnTo>
                      <a:pt x="1" y="22"/>
                    </a:lnTo>
                    <a:lnTo>
                      <a:pt x="9" y="6"/>
                    </a:lnTo>
                    <a:lnTo>
                      <a:pt x="25" y="0"/>
                    </a:lnTo>
                    <a:lnTo>
                      <a:pt x="38" y="8"/>
                    </a:lnTo>
                    <a:lnTo>
                      <a:pt x="46" y="25"/>
                    </a:lnTo>
                    <a:lnTo>
                      <a:pt x="48" y="41"/>
                    </a:lnTo>
                    <a:lnTo>
                      <a:pt x="47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3" name="Freeform 250"/>
              <p:cNvSpPr>
                <a:spLocks/>
              </p:cNvSpPr>
              <p:nvPr/>
            </p:nvSpPr>
            <p:spPr bwMode="auto">
              <a:xfrm>
                <a:off x="2639" y="2388"/>
                <a:ext cx="161" cy="173"/>
              </a:xfrm>
              <a:custGeom>
                <a:avLst/>
                <a:gdLst>
                  <a:gd name="T0" fmla="*/ 0 w 323"/>
                  <a:gd name="T1" fmla="*/ 0 h 347"/>
                  <a:gd name="T2" fmla="*/ 0 w 323"/>
                  <a:gd name="T3" fmla="*/ 0 h 347"/>
                  <a:gd name="T4" fmla="*/ 0 w 323"/>
                  <a:gd name="T5" fmla="*/ 0 h 347"/>
                  <a:gd name="T6" fmla="*/ 0 w 323"/>
                  <a:gd name="T7" fmla="*/ 0 h 347"/>
                  <a:gd name="T8" fmla="*/ 0 w 323"/>
                  <a:gd name="T9" fmla="*/ 0 h 347"/>
                  <a:gd name="T10" fmla="*/ 0 w 323"/>
                  <a:gd name="T11" fmla="*/ 0 h 347"/>
                  <a:gd name="T12" fmla="*/ 0 w 323"/>
                  <a:gd name="T13" fmla="*/ 0 h 347"/>
                  <a:gd name="T14" fmla="*/ 0 w 323"/>
                  <a:gd name="T15" fmla="*/ 0 h 347"/>
                  <a:gd name="T16" fmla="*/ 0 w 323"/>
                  <a:gd name="T17" fmla="*/ 0 h 347"/>
                  <a:gd name="T18" fmla="*/ 0 w 323"/>
                  <a:gd name="T19" fmla="*/ 0 h 347"/>
                  <a:gd name="T20" fmla="*/ 0 w 323"/>
                  <a:gd name="T21" fmla="*/ 0 h 347"/>
                  <a:gd name="T22" fmla="*/ 0 w 323"/>
                  <a:gd name="T23" fmla="*/ 0 h 347"/>
                  <a:gd name="T24" fmla="*/ 0 w 323"/>
                  <a:gd name="T25" fmla="*/ 0 h 347"/>
                  <a:gd name="T26" fmla="*/ 0 w 323"/>
                  <a:gd name="T27" fmla="*/ 0 h 347"/>
                  <a:gd name="T28" fmla="*/ 0 w 323"/>
                  <a:gd name="T29" fmla="*/ 0 h 347"/>
                  <a:gd name="T30" fmla="*/ 0 w 323"/>
                  <a:gd name="T31" fmla="*/ 0 h 347"/>
                  <a:gd name="T32" fmla="*/ 0 w 323"/>
                  <a:gd name="T33" fmla="*/ 0 h 347"/>
                  <a:gd name="T34" fmla="*/ 0 w 323"/>
                  <a:gd name="T35" fmla="*/ 0 h 347"/>
                  <a:gd name="T36" fmla="*/ 0 w 323"/>
                  <a:gd name="T37" fmla="*/ 0 h 347"/>
                  <a:gd name="T38" fmla="*/ 0 w 323"/>
                  <a:gd name="T39" fmla="*/ 0 h 347"/>
                  <a:gd name="T40" fmla="*/ 0 w 323"/>
                  <a:gd name="T41" fmla="*/ 0 h 347"/>
                  <a:gd name="T42" fmla="*/ 0 w 323"/>
                  <a:gd name="T43" fmla="*/ 0 h 347"/>
                  <a:gd name="T44" fmla="*/ 0 w 323"/>
                  <a:gd name="T45" fmla="*/ 0 h 347"/>
                  <a:gd name="T46" fmla="*/ 0 w 323"/>
                  <a:gd name="T47" fmla="*/ 0 h 347"/>
                  <a:gd name="T48" fmla="*/ 0 w 323"/>
                  <a:gd name="T49" fmla="*/ 0 h 347"/>
                  <a:gd name="T50" fmla="*/ 0 w 323"/>
                  <a:gd name="T51" fmla="*/ 0 h 347"/>
                  <a:gd name="T52" fmla="*/ 0 w 323"/>
                  <a:gd name="T53" fmla="*/ 0 h 347"/>
                  <a:gd name="T54" fmla="*/ 0 w 323"/>
                  <a:gd name="T55" fmla="*/ 0 h 347"/>
                  <a:gd name="T56" fmla="*/ 0 w 323"/>
                  <a:gd name="T57" fmla="*/ 0 h 347"/>
                  <a:gd name="T58" fmla="*/ 0 w 323"/>
                  <a:gd name="T59" fmla="*/ 0 h 347"/>
                  <a:gd name="T60" fmla="*/ 0 w 323"/>
                  <a:gd name="T61" fmla="*/ 0 h 347"/>
                  <a:gd name="T62" fmla="*/ 0 w 323"/>
                  <a:gd name="T63" fmla="*/ 0 h 347"/>
                  <a:gd name="T64" fmla="*/ 0 w 323"/>
                  <a:gd name="T65" fmla="*/ 0 h 347"/>
                  <a:gd name="T66" fmla="*/ 0 w 323"/>
                  <a:gd name="T67" fmla="*/ 0 h 347"/>
                  <a:gd name="T68" fmla="*/ 0 w 323"/>
                  <a:gd name="T69" fmla="*/ 0 h 347"/>
                  <a:gd name="T70" fmla="*/ 0 w 323"/>
                  <a:gd name="T71" fmla="*/ 0 h 347"/>
                  <a:gd name="T72" fmla="*/ 0 w 323"/>
                  <a:gd name="T73" fmla="*/ 0 h 347"/>
                  <a:gd name="T74" fmla="*/ 0 w 323"/>
                  <a:gd name="T75" fmla="*/ 0 h 347"/>
                  <a:gd name="T76" fmla="*/ 0 w 323"/>
                  <a:gd name="T77" fmla="*/ 0 h 347"/>
                  <a:gd name="T78" fmla="*/ 0 w 323"/>
                  <a:gd name="T79" fmla="*/ 0 h 347"/>
                  <a:gd name="T80" fmla="*/ 0 w 323"/>
                  <a:gd name="T81" fmla="*/ 0 h 347"/>
                  <a:gd name="T82" fmla="*/ 0 w 323"/>
                  <a:gd name="T83" fmla="*/ 0 h 347"/>
                  <a:gd name="T84" fmla="*/ 0 w 323"/>
                  <a:gd name="T85" fmla="*/ 0 h 347"/>
                  <a:gd name="T86" fmla="*/ 0 w 323"/>
                  <a:gd name="T87" fmla="*/ 0 h 347"/>
                  <a:gd name="T88" fmla="*/ 0 w 323"/>
                  <a:gd name="T89" fmla="*/ 0 h 347"/>
                  <a:gd name="T90" fmla="*/ 0 w 323"/>
                  <a:gd name="T91" fmla="*/ 0 h 347"/>
                  <a:gd name="T92" fmla="*/ 0 w 323"/>
                  <a:gd name="T93" fmla="*/ 0 h 347"/>
                  <a:gd name="T94" fmla="*/ 0 w 323"/>
                  <a:gd name="T95" fmla="*/ 0 h 347"/>
                  <a:gd name="T96" fmla="*/ 0 w 323"/>
                  <a:gd name="T97" fmla="*/ 0 h 347"/>
                  <a:gd name="T98" fmla="*/ 0 w 323"/>
                  <a:gd name="T99" fmla="*/ 0 h 347"/>
                  <a:gd name="T100" fmla="*/ 0 w 323"/>
                  <a:gd name="T101" fmla="*/ 0 h 347"/>
                  <a:gd name="T102" fmla="*/ 0 w 323"/>
                  <a:gd name="T103" fmla="*/ 0 h 347"/>
                  <a:gd name="T104" fmla="*/ 0 w 323"/>
                  <a:gd name="T105" fmla="*/ 0 h 347"/>
                  <a:gd name="T106" fmla="*/ 0 w 323"/>
                  <a:gd name="T107" fmla="*/ 0 h 347"/>
                  <a:gd name="T108" fmla="*/ 0 w 323"/>
                  <a:gd name="T109" fmla="*/ 0 h 34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23"/>
                  <a:gd name="T166" fmla="*/ 0 h 347"/>
                  <a:gd name="T167" fmla="*/ 323 w 323"/>
                  <a:gd name="T168" fmla="*/ 347 h 34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23" h="347">
                    <a:moveTo>
                      <a:pt x="143" y="8"/>
                    </a:moveTo>
                    <a:lnTo>
                      <a:pt x="149" y="5"/>
                    </a:lnTo>
                    <a:lnTo>
                      <a:pt x="156" y="2"/>
                    </a:lnTo>
                    <a:lnTo>
                      <a:pt x="163" y="2"/>
                    </a:lnTo>
                    <a:lnTo>
                      <a:pt x="170" y="4"/>
                    </a:lnTo>
                    <a:lnTo>
                      <a:pt x="173" y="5"/>
                    </a:lnTo>
                    <a:lnTo>
                      <a:pt x="178" y="6"/>
                    </a:lnTo>
                    <a:lnTo>
                      <a:pt x="182" y="7"/>
                    </a:lnTo>
                    <a:lnTo>
                      <a:pt x="186" y="9"/>
                    </a:lnTo>
                    <a:lnTo>
                      <a:pt x="191" y="8"/>
                    </a:lnTo>
                    <a:lnTo>
                      <a:pt x="196" y="6"/>
                    </a:lnTo>
                    <a:lnTo>
                      <a:pt x="202" y="4"/>
                    </a:lnTo>
                    <a:lnTo>
                      <a:pt x="208" y="1"/>
                    </a:lnTo>
                    <a:lnTo>
                      <a:pt x="213" y="0"/>
                    </a:lnTo>
                    <a:lnTo>
                      <a:pt x="219" y="0"/>
                    </a:lnTo>
                    <a:lnTo>
                      <a:pt x="224" y="1"/>
                    </a:lnTo>
                    <a:lnTo>
                      <a:pt x="230" y="5"/>
                    </a:lnTo>
                    <a:lnTo>
                      <a:pt x="238" y="7"/>
                    </a:lnTo>
                    <a:lnTo>
                      <a:pt x="246" y="10"/>
                    </a:lnTo>
                    <a:lnTo>
                      <a:pt x="253" y="15"/>
                    </a:lnTo>
                    <a:lnTo>
                      <a:pt x="258" y="20"/>
                    </a:lnTo>
                    <a:lnTo>
                      <a:pt x="264" y="27"/>
                    </a:lnTo>
                    <a:lnTo>
                      <a:pt x="269" y="32"/>
                    </a:lnTo>
                    <a:lnTo>
                      <a:pt x="273" y="40"/>
                    </a:lnTo>
                    <a:lnTo>
                      <a:pt x="277" y="47"/>
                    </a:lnTo>
                    <a:lnTo>
                      <a:pt x="277" y="52"/>
                    </a:lnTo>
                    <a:lnTo>
                      <a:pt x="279" y="55"/>
                    </a:lnTo>
                    <a:lnTo>
                      <a:pt x="280" y="60"/>
                    </a:lnTo>
                    <a:lnTo>
                      <a:pt x="281" y="65"/>
                    </a:lnTo>
                    <a:lnTo>
                      <a:pt x="289" y="70"/>
                    </a:lnTo>
                    <a:lnTo>
                      <a:pt x="297" y="77"/>
                    </a:lnTo>
                    <a:lnTo>
                      <a:pt x="304" y="84"/>
                    </a:lnTo>
                    <a:lnTo>
                      <a:pt x="310" y="92"/>
                    </a:lnTo>
                    <a:lnTo>
                      <a:pt x="315" y="100"/>
                    </a:lnTo>
                    <a:lnTo>
                      <a:pt x="318" y="108"/>
                    </a:lnTo>
                    <a:lnTo>
                      <a:pt x="322" y="118"/>
                    </a:lnTo>
                    <a:lnTo>
                      <a:pt x="323" y="128"/>
                    </a:lnTo>
                    <a:lnTo>
                      <a:pt x="323" y="135"/>
                    </a:lnTo>
                    <a:lnTo>
                      <a:pt x="322" y="144"/>
                    </a:lnTo>
                    <a:lnTo>
                      <a:pt x="319" y="153"/>
                    </a:lnTo>
                    <a:lnTo>
                      <a:pt x="317" y="159"/>
                    </a:lnTo>
                    <a:lnTo>
                      <a:pt x="314" y="157"/>
                    </a:lnTo>
                    <a:lnTo>
                      <a:pt x="309" y="150"/>
                    </a:lnTo>
                    <a:lnTo>
                      <a:pt x="302" y="138"/>
                    </a:lnTo>
                    <a:lnTo>
                      <a:pt x="295" y="123"/>
                    </a:lnTo>
                    <a:lnTo>
                      <a:pt x="286" y="107"/>
                    </a:lnTo>
                    <a:lnTo>
                      <a:pt x="278" y="91"/>
                    </a:lnTo>
                    <a:lnTo>
                      <a:pt x="270" y="78"/>
                    </a:lnTo>
                    <a:lnTo>
                      <a:pt x="262" y="68"/>
                    </a:lnTo>
                    <a:lnTo>
                      <a:pt x="261" y="61"/>
                    </a:lnTo>
                    <a:lnTo>
                      <a:pt x="257" y="55"/>
                    </a:lnTo>
                    <a:lnTo>
                      <a:pt x="253" y="50"/>
                    </a:lnTo>
                    <a:lnTo>
                      <a:pt x="248" y="45"/>
                    </a:lnTo>
                    <a:lnTo>
                      <a:pt x="242" y="40"/>
                    </a:lnTo>
                    <a:lnTo>
                      <a:pt x="238" y="37"/>
                    </a:lnTo>
                    <a:lnTo>
                      <a:pt x="232" y="32"/>
                    </a:lnTo>
                    <a:lnTo>
                      <a:pt x="227" y="28"/>
                    </a:lnTo>
                    <a:lnTo>
                      <a:pt x="220" y="25"/>
                    </a:lnTo>
                    <a:lnTo>
                      <a:pt x="213" y="23"/>
                    </a:lnTo>
                    <a:lnTo>
                      <a:pt x="205" y="21"/>
                    </a:lnTo>
                    <a:lnTo>
                      <a:pt x="197" y="20"/>
                    </a:lnTo>
                    <a:lnTo>
                      <a:pt x="194" y="22"/>
                    </a:lnTo>
                    <a:lnTo>
                      <a:pt x="189" y="22"/>
                    </a:lnTo>
                    <a:lnTo>
                      <a:pt x="185" y="23"/>
                    </a:lnTo>
                    <a:lnTo>
                      <a:pt x="181" y="25"/>
                    </a:lnTo>
                    <a:lnTo>
                      <a:pt x="174" y="25"/>
                    </a:lnTo>
                    <a:lnTo>
                      <a:pt x="167" y="24"/>
                    </a:lnTo>
                    <a:lnTo>
                      <a:pt x="162" y="24"/>
                    </a:lnTo>
                    <a:lnTo>
                      <a:pt x="155" y="24"/>
                    </a:lnTo>
                    <a:lnTo>
                      <a:pt x="148" y="24"/>
                    </a:lnTo>
                    <a:lnTo>
                      <a:pt x="142" y="27"/>
                    </a:lnTo>
                    <a:lnTo>
                      <a:pt x="136" y="29"/>
                    </a:lnTo>
                    <a:lnTo>
                      <a:pt x="130" y="32"/>
                    </a:lnTo>
                    <a:lnTo>
                      <a:pt x="125" y="29"/>
                    </a:lnTo>
                    <a:lnTo>
                      <a:pt x="119" y="28"/>
                    </a:lnTo>
                    <a:lnTo>
                      <a:pt x="112" y="27"/>
                    </a:lnTo>
                    <a:lnTo>
                      <a:pt x="105" y="28"/>
                    </a:lnTo>
                    <a:lnTo>
                      <a:pt x="96" y="35"/>
                    </a:lnTo>
                    <a:lnTo>
                      <a:pt x="90" y="44"/>
                    </a:lnTo>
                    <a:lnTo>
                      <a:pt x="87" y="55"/>
                    </a:lnTo>
                    <a:lnTo>
                      <a:pt x="87" y="68"/>
                    </a:lnTo>
                    <a:lnTo>
                      <a:pt x="91" y="69"/>
                    </a:lnTo>
                    <a:lnTo>
                      <a:pt x="96" y="67"/>
                    </a:lnTo>
                    <a:lnTo>
                      <a:pt x="100" y="65"/>
                    </a:lnTo>
                    <a:lnTo>
                      <a:pt x="105" y="63"/>
                    </a:lnTo>
                    <a:lnTo>
                      <a:pt x="118" y="61"/>
                    </a:lnTo>
                    <a:lnTo>
                      <a:pt x="129" y="60"/>
                    </a:lnTo>
                    <a:lnTo>
                      <a:pt x="142" y="60"/>
                    </a:lnTo>
                    <a:lnTo>
                      <a:pt x="155" y="61"/>
                    </a:lnTo>
                    <a:lnTo>
                      <a:pt x="167" y="63"/>
                    </a:lnTo>
                    <a:lnTo>
                      <a:pt x="179" y="66"/>
                    </a:lnTo>
                    <a:lnTo>
                      <a:pt x="190" y="69"/>
                    </a:lnTo>
                    <a:lnTo>
                      <a:pt x="202" y="74"/>
                    </a:lnTo>
                    <a:lnTo>
                      <a:pt x="205" y="75"/>
                    </a:lnTo>
                    <a:lnTo>
                      <a:pt x="210" y="78"/>
                    </a:lnTo>
                    <a:lnTo>
                      <a:pt x="217" y="83"/>
                    </a:lnTo>
                    <a:lnTo>
                      <a:pt x="224" y="89"/>
                    </a:lnTo>
                    <a:lnTo>
                      <a:pt x="231" y="96"/>
                    </a:lnTo>
                    <a:lnTo>
                      <a:pt x="238" y="104"/>
                    </a:lnTo>
                    <a:lnTo>
                      <a:pt x="243" y="112"/>
                    </a:lnTo>
                    <a:lnTo>
                      <a:pt x="247" y="121"/>
                    </a:lnTo>
                    <a:lnTo>
                      <a:pt x="248" y="133"/>
                    </a:lnTo>
                    <a:lnTo>
                      <a:pt x="248" y="144"/>
                    </a:lnTo>
                    <a:lnTo>
                      <a:pt x="250" y="154"/>
                    </a:lnTo>
                    <a:lnTo>
                      <a:pt x="257" y="162"/>
                    </a:lnTo>
                    <a:lnTo>
                      <a:pt x="258" y="165"/>
                    </a:lnTo>
                    <a:lnTo>
                      <a:pt x="262" y="166"/>
                    </a:lnTo>
                    <a:lnTo>
                      <a:pt x="266" y="167"/>
                    </a:lnTo>
                    <a:lnTo>
                      <a:pt x="272" y="167"/>
                    </a:lnTo>
                    <a:lnTo>
                      <a:pt x="279" y="168"/>
                    </a:lnTo>
                    <a:lnTo>
                      <a:pt x="286" y="169"/>
                    </a:lnTo>
                    <a:lnTo>
                      <a:pt x="295" y="173"/>
                    </a:lnTo>
                    <a:lnTo>
                      <a:pt x="304" y="177"/>
                    </a:lnTo>
                    <a:lnTo>
                      <a:pt x="311" y="187"/>
                    </a:lnTo>
                    <a:lnTo>
                      <a:pt x="315" y="200"/>
                    </a:lnTo>
                    <a:lnTo>
                      <a:pt x="315" y="214"/>
                    </a:lnTo>
                    <a:lnTo>
                      <a:pt x="314" y="227"/>
                    </a:lnTo>
                    <a:lnTo>
                      <a:pt x="309" y="235"/>
                    </a:lnTo>
                    <a:lnTo>
                      <a:pt x="303" y="243"/>
                    </a:lnTo>
                    <a:lnTo>
                      <a:pt x="297" y="252"/>
                    </a:lnTo>
                    <a:lnTo>
                      <a:pt x="292" y="261"/>
                    </a:lnTo>
                    <a:lnTo>
                      <a:pt x="285" y="270"/>
                    </a:lnTo>
                    <a:lnTo>
                      <a:pt x="278" y="278"/>
                    </a:lnTo>
                    <a:lnTo>
                      <a:pt x="271" y="285"/>
                    </a:lnTo>
                    <a:lnTo>
                      <a:pt x="264" y="290"/>
                    </a:lnTo>
                    <a:lnTo>
                      <a:pt x="257" y="306"/>
                    </a:lnTo>
                    <a:lnTo>
                      <a:pt x="254" y="327"/>
                    </a:lnTo>
                    <a:lnTo>
                      <a:pt x="248" y="344"/>
                    </a:lnTo>
                    <a:lnTo>
                      <a:pt x="238" y="347"/>
                    </a:lnTo>
                    <a:lnTo>
                      <a:pt x="239" y="327"/>
                    </a:lnTo>
                    <a:lnTo>
                      <a:pt x="239" y="312"/>
                    </a:lnTo>
                    <a:lnTo>
                      <a:pt x="241" y="297"/>
                    </a:lnTo>
                    <a:lnTo>
                      <a:pt x="249" y="281"/>
                    </a:lnTo>
                    <a:lnTo>
                      <a:pt x="257" y="270"/>
                    </a:lnTo>
                    <a:lnTo>
                      <a:pt x="265" y="259"/>
                    </a:lnTo>
                    <a:lnTo>
                      <a:pt x="273" y="250"/>
                    </a:lnTo>
                    <a:lnTo>
                      <a:pt x="280" y="241"/>
                    </a:lnTo>
                    <a:lnTo>
                      <a:pt x="286" y="232"/>
                    </a:lnTo>
                    <a:lnTo>
                      <a:pt x="291" y="221"/>
                    </a:lnTo>
                    <a:lnTo>
                      <a:pt x="291" y="210"/>
                    </a:lnTo>
                    <a:lnTo>
                      <a:pt x="288" y="195"/>
                    </a:lnTo>
                    <a:lnTo>
                      <a:pt x="278" y="191"/>
                    </a:lnTo>
                    <a:lnTo>
                      <a:pt x="269" y="189"/>
                    </a:lnTo>
                    <a:lnTo>
                      <a:pt x="262" y="190"/>
                    </a:lnTo>
                    <a:lnTo>
                      <a:pt x="257" y="192"/>
                    </a:lnTo>
                    <a:lnTo>
                      <a:pt x="253" y="195"/>
                    </a:lnTo>
                    <a:lnTo>
                      <a:pt x="250" y="198"/>
                    </a:lnTo>
                    <a:lnTo>
                      <a:pt x="249" y="200"/>
                    </a:lnTo>
                    <a:lnTo>
                      <a:pt x="248" y="200"/>
                    </a:lnTo>
                    <a:lnTo>
                      <a:pt x="241" y="188"/>
                    </a:lnTo>
                    <a:lnTo>
                      <a:pt x="234" y="174"/>
                    </a:lnTo>
                    <a:lnTo>
                      <a:pt x="231" y="160"/>
                    </a:lnTo>
                    <a:lnTo>
                      <a:pt x="234" y="145"/>
                    </a:lnTo>
                    <a:lnTo>
                      <a:pt x="224" y="124"/>
                    </a:lnTo>
                    <a:lnTo>
                      <a:pt x="211" y="108"/>
                    </a:lnTo>
                    <a:lnTo>
                      <a:pt x="196" y="98"/>
                    </a:lnTo>
                    <a:lnTo>
                      <a:pt x="179" y="91"/>
                    </a:lnTo>
                    <a:lnTo>
                      <a:pt x="160" y="86"/>
                    </a:lnTo>
                    <a:lnTo>
                      <a:pt x="142" y="84"/>
                    </a:lnTo>
                    <a:lnTo>
                      <a:pt x="125" y="83"/>
                    </a:lnTo>
                    <a:lnTo>
                      <a:pt x="107" y="81"/>
                    </a:lnTo>
                    <a:lnTo>
                      <a:pt x="96" y="90"/>
                    </a:lnTo>
                    <a:lnTo>
                      <a:pt x="87" y="100"/>
                    </a:lnTo>
                    <a:lnTo>
                      <a:pt x="79" y="111"/>
                    </a:lnTo>
                    <a:lnTo>
                      <a:pt x="72" y="122"/>
                    </a:lnTo>
                    <a:lnTo>
                      <a:pt x="66" y="134"/>
                    </a:lnTo>
                    <a:lnTo>
                      <a:pt x="61" y="144"/>
                    </a:lnTo>
                    <a:lnTo>
                      <a:pt x="59" y="153"/>
                    </a:lnTo>
                    <a:lnTo>
                      <a:pt x="58" y="161"/>
                    </a:lnTo>
                    <a:lnTo>
                      <a:pt x="68" y="179"/>
                    </a:lnTo>
                    <a:lnTo>
                      <a:pt x="76" y="197"/>
                    </a:lnTo>
                    <a:lnTo>
                      <a:pt x="82" y="218"/>
                    </a:lnTo>
                    <a:lnTo>
                      <a:pt x="87" y="238"/>
                    </a:lnTo>
                    <a:lnTo>
                      <a:pt x="84" y="238"/>
                    </a:lnTo>
                    <a:lnTo>
                      <a:pt x="81" y="235"/>
                    </a:lnTo>
                    <a:lnTo>
                      <a:pt x="76" y="228"/>
                    </a:lnTo>
                    <a:lnTo>
                      <a:pt x="70" y="219"/>
                    </a:lnTo>
                    <a:lnTo>
                      <a:pt x="65" y="210"/>
                    </a:lnTo>
                    <a:lnTo>
                      <a:pt x="59" y="199"/>
                    </a:lnTo>
                    <a:lnTo>
                      <a:pt x="53" y="191"/>
                    </a:lnTo>
                    <a:lnTo>
                      <a:pt x="47" y="185"/>
                    </a:lnTo>
                    <a:lnTo>
                      <a:pt x="37" y="219"/>
                    </a:lnTo>
                    <a:lnTo>
                      <a:pt x="36" y="265"/>
                    </a:lnTo>
                    <a:lnTo>
                      <a:pt x="38" y="310"/>
                    </a:lnTo>
                    <a:lnTo>
                      <a:pt x="41" y="337"/>
                    </a:lnTo>
                    <a:lnTo>
                      <a:pt x="38" y="340"/>
                    </a:lnTo>
                    <a:lnTo>
                      <a:pt x="32" y="340"/>
                    </a:lnTo>
                    <a:lnTo>
                      <a:pt x="27" y="340"/>
                    </a:lnTo>
                    <a:lnTo>
                      <a:pt x="23" y="339"/>
                    </a:lnTo>
                    <a:lnTo>
                      <a:pt x="14" y="304"/>
                    </a:lnTo>
                    <a:lnTo>
                      <a:pt x="12" y="257"/>
                    </a:lnTo>
                    <a:lnTo>
                      <a:pt x="16" y="207"/>
                    </a:lnTo>
                    <a:lnTo>
                      <a:pt x="27" y="169"/>
                    </a:lnTo>
                    <a:lnTo>
                      <a:pt x="20" y="166"/>
                    </a:lnTo>
                    <a:lnTo>
                      <a:pt x="12" y="162"/>
                    </a:lnTo>
                    <a:lnTo>
                      <a:pt x="5" y="159"/>
                    </a:lnTo>
                    <a:lnTo>
                      <a:pt x="0" y="153"/>
                    </a:lnTo>
                    <a:lnTo>
                      <a:pt x="1" y="147"/>
                    </a:lnTo>
                    <a:lnTo>
                      <a:pt x="2" y="141"/>
                    </a:lnTo>
                    <a:lnTo>
                      <a:pt x="4" y="135"/>
                    </a:lnTo>
                    <a:lnTo>
                      <a:pt x="5" y="129"/>
                    </a:lnTo>
                    <a:lnTo>
                      <a:pt x="13" y="129"/>
                    </a:lnTo>
                    <a:lnTo>
                      <a:pt x="23" y="130"/>
                    </a:lnTo>
                    <a:lnTo>
                      <a:pt x="32" y="134"/>
                    </a:lnTo>
                    <a:lnTo>
                      <a:pt x="37" y="135"/>
                    </a:lnTo>
                    <a:lnTo>
                      <a:pt x="38" y="135"/>
                    </a:lnTo>
                    <a:lnTo>
                      <a:pt x="44" y="120"/>
                    </a:lnTo>
                    <a:lnTo>
                      <a:pt x="52" y="103"/>
                    </a:lnTo>
                    <a:lnTo>
                      <a:pt x="58" y="86"/>
                    </a:lnTo>
                    <a:lnTo>
                      <a:pt x="57" y="78"/>
                    </a:lnTo>
                    <a:lnTo>
                      <a:pt x="57" y="59"/>
                    </a:lnTo>
                    <a:lnTo>
                      <a:pt x="61" y="40"/>
                    </a:lnTo>
                    <a:lnTo>
                      <a:pt x="69" y="24"/>
                    </a:lnTo>
                    <a:lnTo>
                      <a:pt x="82" y="12"/>
                    </a:lnTo>
                    <a:lnTo>
                      <a:pt x="90" y="8"/>
                    </a:lnTo>
                    <a:lnTo>
                      <a:pt x="99" y="7"/>
                    </a:lnTo>
                    <a:lnTo>
                      <a:pt x="107" y="5"/>
                    </a:lnTo>
                    <a:lnTo>
                      <a:pt x="115" y="0"/>
                    </a:lnTo>
                    <a:lnTo>
                      <a:pt x="123" y="0"/>
                    </a:lnTo>
                    <a:lnTo>
                      <a:pt x="132" y="0"/>
                    </a:lnTo>
                    <a:lnTo>
                      <a:pt x="137" y="2"/>
                    </a:lnTo>
                    <a:lnTo>
                      <a:pt x="143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" name="Freeform 251"/>
              <p:cNvSpPr>
                <a:spLocks/>
              </p:cNvSpPr>
              <p:nvPr/>
            </p:nvSpPr>
            <p:spPr bwMode="auto">
              <a:xfrm>
                <a:off x="2554" y="2425"/>
                <a:ext cx="32" cy="8"/>
              </a:xfrm>
              <a:custGeom>
                <a:avLst/>
                <a:gdLst>
                  <a:gd name="T0" fmla="*/ 1 w 64"/>
                  <a:gd name="T1" fmla="*/ 1 h 16"/>
                  <a:gd name="T2" fmla="*/ 1 w 64"/>
                  <a:gd name="T3" fmla="*/ 1 h 16"/>
                  <a:gd name="T4" fmla="*/ 1 w 64"/>
                  <a:gd name="T5" fmla="*/ 1 h 16"/>
                  <a:gd name="T6" fmla="*/ 1 w 64"/>
                  <a:gd name="T7" fmla="*/ 1 h 16"/>
                  <a:gd name="T8" fmla="*/ 1 w 64"/>
                  <a:gd name="T9" fmla="*/ 1 h 16"/>
                  <a:gd name="T10" fmla="*/ 1 w 64"/>
                  <a:gd name="T11" fmla="*/ 1 h 16"/>
                  <a:gd name="T12" fmla="*/ 1 w 64"/>
                  <a:gd name="T13" fmla="*/ 1 h 16"/>
                  <a:gd name="T14" fmla="*/ 1 w 64"/>
                  <a:gd name="T15" fmla="*/ 1 h 16"/>
                  <a:gd name="T16" fmla="*/ 1 w 64"/>
                  <a:gd name="T17" fmla="*/ 1 h 16"/>
                  <a:gd name="T18" fmla="*/ 1 w 64"/>
                  <a:gd name="T19" fmla="*/ 1 h 16"/>
                  <a:gd name="T20" fmla="*/ 1 w 64"/>
                  <a:gd name="T21" fmla="*/ 1 h 16"/>
                  <a:gd name="T22" fmla="*/ 0 w 64"/>
                  <a:gd name="T23" fmla="*/ 1 h 16"/>
                  <a:gd name="T24" fmla="*/ 0 w 64"/>
                  <a:gd name="T25" fmla="*/ 0 h 16"/>
                  <a:gd name="T26" fmla="*/ 1 w 64"/>
                  <a:gd name="T27" fmla="*/ 0 h 16"/>
                  <a:gd name="T28" fmla="*/ 1 w 64"/>
                  <a:gd name="T29" fmla="*/ 0 h 16"/>
                  <a:gd name="T30" fmla="*/ 1 w 64"/>
                  <a:gd name="T31" fmla="*/ 0 h 16"/>
                  <a:gd name="T32" fmla="*/ 1 w 64"/>
                  <a:gd name="T33" fmla="*/ 0 h 16"/>
                  <a:gd name="T34" fmla="*/ 1 w 64"/>
                  <a:gd name="T35" fmla="*/ 0 h 16"/>
                  <a:gd name="T36" fmla="*/ 1 w 64"/>
                  <a:gd name="T37" fmla="*/ 0 h 16"/>
                  <a:gd name="T38" fmla="*/ 1 w 64"/>
                  <a:gd name="T39" fmla="*/ 1 h 16"/>
                  <a:gd name="T40" fmla="*/ 1 w 64"/>
                  <a:gd name="T41" fmla="*/ 1 h 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4"/>
                  <a:gd name="T64" fmla="*/ 0 h 16"/>
                  <a:gd name="T65" fmla="*/ 64 w 64"/>
                  <a:gd name="T66" fmla="*/ 16 h 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4" h="16">
                    <a:moveTo>
                      <a:pt x="64" y="2"/>
                    </a:moveTo>
                    <a:lnTo>
                      <a:pt x="63" y="8"/>
                    </a:lnTo>
                    <a:lnTo>
                      <a:pt x="58" y="10"/>
                    </a:lnTo>
                    <a:lnTo>
                      <a:pt x="53" y="13"/>
                    </a:lnTo>
                    <a:lnTo>
                      <a:pt x="47" y="15"/>
                    </a:lnTo>
                    <a:lnTo>
                      <a:pt x="34" y="16"/>
                    </a:lnTo>
                    <a:lnTo>
                      <a:pt x="24" y="16"/>
                    </a:lnTo>
                    <a:lnTo>
                      <a:pt x="16" y="15"/>
                    </a:lnTo>
                    <a:lnTo>
                      <a:pt x="10" y="11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6" y="0"/>
                    </a:lnTo>
                    <a:lnTo>
                      <a:pt x="26" y="0"/>
                    </a:lnTo>
                    <a:lnTo>
                      <a:pt x="38" y="0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62" y="1"/>
                    </a:lnTo>
                    <a:lnTo>
                      <a:pt x="64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5" name="Freeform 252"/>
              <p:cNvSpPr>
                <a:spLocks/>
              </p:cNvSpPr>
              <p:nvPr/>
            </p:nvSpPr>
            <p:spPr bwMode="auto">
              <a:xfrm>
                <a:off x="2342" y="2449"/>
                <a:ext cx="27" cy="30"/>
              </a:xfrm>
              <a:custGeom>
                <a:avLst/>
                <a:gdLst>
                  <a:gd name="T0" fmla="*/ 1 w 53"/>
                  <a:gd name="T1" fmla="*/ 0 h 61"/>
                  <a:gd name="T2" fmla="*/ 1 w 53"/>
                  <a:gd name="T3" fmla="*/ 0 h 61"/>
                  <a:gd name="T4" fmla="*/ 1 w 53"/>
                  <a:gd name="T5" fmla="*/ 0 h 61"/>
                  <a:gd name="T6" fmla="*/ 1 w 53"/>
                  <a:gd name="T7" fmla="*/ 0 h 61"/>
                  <a:gd name="T8" fmla="*/ 1 w 53"/>
                  <a:gd name="T9" fmla="*/ 0 h 61"/>
                  <a:gd name="T10" fmla="*/ 1 w 53"/>
                  <a:gd name="T11" fmla="*/ 0 h 61"/>
                  <a:gd name="T12" fmla="*/ 1 w 53"/>
                  <a:gd name="T13" fmla="*/ 0 h 61"/>
                  <a:gd name="T14" fmla="*/ 1 w 53"/>
                  <a:gd name="T15" fmla="*/ 0 h 61"/>
                  <a:gd name="T16" fmla="*/ 1 w 53"/>
                  <a:gd name="T17" fmla="*/ 0 h 61"/>
                  <a:gd name="T18" fmla="*/ 1 w 53"/>
                  <a:gd name="T19" fmla="*/ 0 h 61"/>
                  <a:gd name="T20" fmla="*/ 1 w 53"/>
                  <a:gd name="T21" fmla="*/ 0 h 61"/>
                  <a:gd name="T22" fmla="*/ 1 w 53"/>
                  <a:gd name="T23" fmla="*/ 0 h 61"/>
                  <a:gd name="T24" fmla="*/ 1 w 53"/>
                  <a:gd name="T25" fmla="*/ 0 h 61"/>
                  <a:gd name="T26" fmla="*/ 0 w 53"/>
                  <a:gd name="T27" fmla="*/ 0 h 61"/>
                  <a:gd name="T28" fmla="*/ 0 w 53"/>
                  <a:gd name="T29" fmla="*/ 0 h 61"/>
                  <a:gd name="T30" fmla="*/ 1 w 53"/>
                  <a:gd name="T31" fmla="*/ 0 h 61"/>
                  <a:gd name="T32" fmla="*/ 1 w 53"/>
                  <a:gd name="T33" fmla="*/ 0 h 61"/>
                  <a:gd name="T34" fmla="*/ 1 w 53"/>
                  <a:gd name="T35" fmla="*/ 0 h 61"/>
                  <a:gd name="T36" fmla="*/ 1 w 53"/>
                  <a:gd name="T37" fmla="*/ 0 h 61"/>
                  <a:gd name="T38" fmla="*/ 1 w 53"/>
                  <a:gd name="T39" fmla="*/ 0 h 61"/>
                  <a:gd name="T40" fmla="*/ 1 w 53"/>
                  <a:gd name="T41" fmla="*/ 0 h 61"/>
                  <a:gd name="T42" fmla="*/ 1 w 53"/>
                  <a:gd name="T43" fmla="*/ 0 h 61"/>
                  <a:gd name="T44" fmla="*/ 1 w 53"/>
                  <a:gd name="T45" fmla="*/ 0 h 61"/>
                  <a:gd name="T46" fmla="*/ 1 w 53"/>
                  <a:gd name="T47" fmla="*/ 0 h 61"/>
                  <a:gd name="T48" fmla="*/ 1 w 53"/>
                  <a:gd name="T49" fmla="*/ 0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3"/>
                  <a:gd name="T76" fmla="*/ 0 h 61"/>
                  <a:gd name="T77" fmla="*/ 53 w 53"/>
                  <a:gd name="T78" fmla="*/ 61 h 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3" h="61">
                    <a:moveTo>
                      <a:pt x="53" y="61"/>
                    </a:moveTo>
                    <a:lnTo>
                      <a:pt x="50" y="60"/>
                    </a:lnTo>
                    <a:lnTo>
                      <a:pt x="48" y="55"/>
                    </a:lnTo>
                    <a:lnTo>
                      <a:pt x="45" y="50"/>
                    </a:lnTo>
                    <a:lnTo>
                      <a:pt x="40" y="43"/>
                    </a:lnTo>
                    <a:lnTo>
                      <a:pt x="35" y="37"/>
                    </a:lnTo>
                    <a:lnTo>
                      <a:pt x="30" y="30"/>
                    </a:lnTo>
                    <a:lnTo>
                      <a:pt x="24" y="27"/>
                    </a:lnTo>
                    <a:lnTo>
                      <a:pt x="17" y="24"/>
                    </a:lnTo>
                    <a:lnTo>
                      <a:pt x="12" y="31"/>
                    </a:lnTo>
                    <a:lnTo>
                      <a:pt x="9" y="40"/>
                    </a:lnTo>
                    <a:lnTo>
                      <a:pt x="7" y="49"/>
                    </a:lnTo>
                    <a:lnTo>
                      <a:pt x="2" y="53"/>
                    </a:lnTo>
                    <a:lnTo>
                      <a:pt x="0" y="42"/>
                    </a:lnTo>
                    <a:lnTo>
                      <a:pt x="0" y="25"/>
                    </a:lnTo>
                    <a:lnTo>
                      <a:pt x="2" y="11"/>
                    </a:lnTo>
                    <a:lnTo>
                      <a:pt x="11" y="1"/>
                    </a:lnTo>
                    <a:lnTo>
                      <a:pt x="20" y="0"/>
                    </a:lnTo>
                    <a:lnTo>
                      <a:pt x="29" y="5"/>
                    </a:lnTo>
                    <a:lnTo>
                      <a:pt x="37" y="13"/>
                    </a:lnTo>
                    <a:lnTo>
                      <a:pt x="42" y="22"/>
                    </a:lnTo>
                    <a:lnTo>
                      <a:pt x="48" y="34"/>
                    </a:lnTo>
                    <a:lnTo>
                      <a:pt x="52" y="45"/>
                    </a:lnTo>
                    <a:lnTo>
                      <a:pt x="53" y="54"/>
                    </a:lnTo>
                    <a:lnTo>
                      <a:pt x="5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6" name="Freeform 253"/>
              <p:cNvSpPr>
                <a:spLocks/>
              </p:cNvSpPr>
              <p:nvPr/>
            </p:nvSpPr>
            <p:spPr bwMode="auto">
              <a:xfrm>
                <a:off x="2550" y="2450"/>
                <a:ext cx="83" cy="127"/>
              </a:xfrm>
              <a:custGeom>
                <a:avLst/>
                <a:gdLst>
                  <a:gd name="T0" fmla="*/ 1 w 166"/>
                  <a:gd name="T1" fmla="*/ 1 h 253"/>
                  <a:gd name="T2" fmla="*/ 1 w 166"/>
                  <a:gd name="T3" fmla="*/ 1 h 253"/>
                  <a:gd name="T4" fmla="*/ 1 w 166"/>
                  <a:gd name="T5" fmla="*/ 1 h 253"/>
                  <a:gd name="T6" fmla="*/ 1 w 166"/>
                  <a:gd name="T7" fmla="*/ 1 h 253"/>
                  <a:gd name="T8" fmla="*/ 1 w 166"/>
                  <a:gd name="T9" fmla="*/ 1 h 253"/>
                  <a:gd name="T10" fmla="*/ 1 w 166"/>
                  <a:gd name="T11" fmla="*/ 1 h 253"/>
                  <a:gd name="T12" fmla="*/ 1 w 166"/>
                  <a:gd name="T13" fmla="*/ 1 h 253"/>
                  <a:gd name="T14" fmla="*/ 1 w 166"/>
                  <a:gd name="T15" fmla="*/ 1 h 253"/>
                  <a:gd name="T16" fmla="*/ 1 w 166"/>
                  <a:gd name="T17" fmla="*/ 1 h 253"/>
                  <a:gd name="T18" fmla="*/ 1 w 166"/>
                  <a:gd name="T19" fmla="*/ 1 h 253"/>
                  <a:gd name="T20" fmla="*/ 1 w 166"/>
                  <a:gd name="T21" fmla="*/ 1 h 253"/>
                  <a:gd name="T22" fmla="*/ 1 w 166"/>
                  <a:gd name="T23" fmla="*/ 1 h 253"/>
                  <a:gd name="T24" fmla="*/ 1 w 166"/>
                  <a:gd name="T25" fmla="*/ 1 h 253"/>
                  <a:gd name="T26" fmla="*/ 1 w 166"/>
                  <a:gd name="T27" fmla="*/ 1 h 253"/>
                  <a:gd name="T28" fmla="*/ 1 w 166"/>
                  <a:gd name="T29" fmla="*/ 1 h 253"/>
                  <a:gd name="T30" fmla="*/ 1 w 166"/>
                  <a:gd name="T31" fmla="*/ 1 h 253"/>
                  <a:gd name="T32" fmla="*/ 1 w 166"/>
                  <a:gd name="T33" fmla="*/ 1 h 253"/>
                  <a:gd name="T34" fmla="*/ 1 w 166"/>
                  <a:gd name="T35" fmla="*/ 1 h 253"/>
                  <a:gd name="T36" fmla="*/ 1 w 166"/>
                  <a:gd name="T37" fmla="*/ 1 h 253"/>
                  <a:gd name="T38" fmla="*/ 1 w 166"/>
                  <a:gd name="T39" fmla="*/ 1 h 253"/>
                  <a:gd name="T40" fmla="*/ 1 w 166"/>
                  <a:gd name="T41" fmla="*/ 1 h 253"/>
                  <a:gd name="T42" fmla="*/ 1 w 166"/>
                  <a:gd name="T43" fmla="*/ 1 h 253"/>
                  <a:gd name="T44" fmla="*/ 1 w 166"/>
                  <a:gd name="T45" fmla="*/ 1 h 253"/>
                  <a:gd name="T46" fmla="*/ 1 w 166"/>
                  <a:gd name="T47" fmla="*/ 1 h 253"/>
                  <a:gd name="T48" fmla="*/ 0 w 166"/>
                  <a:gd name="T49" fmla="*/ 1 h 253"/>
                  <a:gd name="T50" fmla="*/ 1 w 166"/>
                  <a:gd name="T51" fmla="*/ 1 h 253"/>
                  <a:gd name="T52" fmla="*/ 1 w 166"/>
                  <a:gd name="T53" fmla="*/ 1 h 253"/>
                  <a:gd name="T54" fmla="*/ 1 w 166"/>
                  <a:gd name="T55" fmla="*/ 1 h 253"/>
                  <a:gd name="T56" fmla="*/ 1 w 166"/>
                  <a:gd name="T57" fmla="*/ 1 h 253"/>
                  <a:gd name="T58" fmla="*/ 1 w 166"/>
                  <a:gd name="T59" fmla="*/ 1 h 253"/>
                  <a:gd name="T60" fmla="*/ 1 w 166"/>
                  <a:gd name="T61" fmla="*/ 1 h 253"/>
                  <a:gd name="T62" fmla="*/ 1 w 166"/>
                  <a:gd name="T63" fmla="*/ 1 h 253"/>
                  <a:gd name="T64" fmla="*/ 1 w 166"/>
                  <a:gd name="T65" fmla="*/ 1 h 253"/>
                  <a:gd name="T66" fmla="*/ 1 w 166"/>
                  <a:gd name="T67" fmla="*/ 1 h 253"/>
                  <a:gd name="T68" fmla="*/ 1 w 166"/>
                  <a:gd name="T69" fmla="*/ 1 h 253"/>
                  <a:gd name="T70" fmla="*/ 1 w 166"/>
                  <a:gd name="T71" fmla="*/ 1 h 253"/>
                  <a:gd name="T72" fmla="*/ 1 w 166"/>
                  <a:gd name="T73" fmla="*/ 1 h 253"/>
                  <a:gd name="T74" fmla="*/ 1 w 166"/>
                  <a:gd name="T75" fmla="*/ 1 h 253"/>
                  <a:gd name="T76" fmla="*/ 1 w 166"/>
                  <a:gd name="T77" fmla="*/ 1 h 253"/>
                  <a:gd name="T78" fmla="*/ 1 w 166"/>
                  <a:gd name="T79" fmla="*/ 1 h 253"/>
                  <a:gd name="T80" fmla="*/ 1 w 166"/>
                  <a:gd name="T81" fmla="*/ 1 h 253"/>
                  <a:gd name="T82" fmla="*/ 1 w 166"/>
                  <a:gd name="T83" fmla="*/ 1 h 253"/>
                  <a:gd name="T84" fmla="*/ 1 w 166"/>
                  <a:gd name="T85" fmla="*/ 1 h 253"/>
                  <a:gd name="T86" fmla="*/ 1 w 166"/>
                  <a:gd name="T87" fmla="*/ 1 h 253"/>
                  <a:gd name="T88" fmla="*/ 1 w 166"/>
                  <a:gd name="T89" fmla="*/ 1 h 253"/>
                  <a:gd name="T90" fmla="*/ 1 w 166"/>
                  <a:gd name="T91" fmla="*/ 1 h 253"/>
                  <a:gd name="T92" fmla="*/ 1 w 166"/>
                  <a:gd name="T93" fmla="*/ 1 h 253"/>
                  <a:gd name="T94" fmla="*/ 1 w 166"/>
                  <a:gd name="T95" fmla="*/ 1 h 253"/>
                  <a:gd name="T96" fmla="*/ 1 w 166"/>
                  <a:gd name="T97" fmla="*/ 1 h 253"/>
                  <a:gd name="T98" fmla="*/ 1 w 166"/>
                  <a:gd name="T99" fmla="*/ 1 h 253"/>
                  <a:gd name="T100" fmla="*/ 1 w 166"/>
                  <a:gd name="T101" fmla="*/ 0 h 253"/>
                  <a:gd name="T102" fmla="*/ 1 w 166"/>
                  <a:gd name="T103" fmla="*/ 0 h 253"/>
                  <a:gd name="T104" fmla="*/ 1 w 166"/>
                  <a:gd name="T105" fmla="*/ 1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6"/>
                  <a:gd name="T160" fmla="*/ 0 h 253"/>
                  <a:gd name="T161" fmla="*/ 166 w 166"/>
                  <a:gd name="T162" fmla="*/ 253 h 25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6" h="253">
                    <a:moveTo>
                      <a:pt x="160" y="4"/>
                    </a:moveTo>
                    <a:lnTo>
                      <a:pt x="162" y="19"/>
                    </a:lnTo>
                    <a:lnTo>
                      <a:pt x="165" y="34"/>
                    </a:lnTo>
                    <a:lnTo>
                      <a:pt x="166" y="49"/>
                    </a:lnTo>
                    <a:lnTo>
                      <a:pt x="165" y="65"/>
                    </a:lnTo>
                    <a:lnTo>
                      <a:pt x="159" y="71"/>
                    </a:lnTo>
                    <a:lnTo>
                      <a:pt x="153" y="76"/>
                    </a:lnTo>
                    <a:lnTo>
                      <a:pt x="147" y="80"/>
                    </a:lnTo>
                    <a:lnTo>
                      <a:pt x="141" y="84"/>
                    </a:lnTo>
                    <a:lnTo>
                      <a:pt x="135" y="87"/>
                    </a:lnTo>
                    <a:lnTo>
                      <a:pt x="129" y="92"/>
                    </a:lnTo>
                    <a:lnTo>
                      <a:pt x="123" y="95"/>
                    </a:lnTo>
                    <a:lnTo>
                      <a:pt x="117" y="100"/>
                    </a:lnTo>
                    <a:lnTo>
                      <a:pt x="121" y="106"/>
                    </a:lnTo>
                    <a:lnTo>
                      <a:pt x="125" y="112"/>
                    </a:lnTo>
                    <a:lnTo>
                      <a:pt x="128" y="119"/>
                    </a:lnTo>
                    <a:lnTo>
                      <a:pt x="129" y="127"/>
                    </a:lnTo>
                    <a:lnTo>
                      <a:pt x="117" y="137"/>
                    </a:lnTo>
                    <a:lnTo>
                      <a:pt x="100" y="153"/>
                    </a:lnTo>
                    <a:lnTo>
                      <a:pt x="79" y="173"/>
                    </a:lnTo>
                    <a:lnTo>
                      <a:pt x="57" y="197"/>
                    </a:lnTo>
                    <a:lnTo>
                      <a:pt x="35" y="218"/>
                    </a:lnTo>
                    <a:lnTo>
                      <a:pt x="17" y="237"/>
                    </a:lnTo>
                    <a:lnTo>
                      <a:pt x="4" y="249"/>
                    </a:lnTo>
                    <a:lnTo>
                      <a:pt x="0" y="253"/>
                    </a:lnTo>
                    <a:lnTo>
                      <a:pt x="4" y="243"/>
                    </a:lnTo>
                    <a:lnTo>
                      <a:pt x="17" y="226"/>
                    </a:lnTo>
                    <a:lnTo>
                      <a:pt x="34" y="206"/>
                    </a:lnTo>
                    <a:lnTo>
                      <a:pt x="54" y="184"/>
                    </a:lnTo>
                    <a:lnTo>
                      <a:pt x="73" y="162"/>
                    </a:lnTo>
                    <a:lnTo>
                      <a:pt x="91" y="142"/>
                    </a:lnTo>
                    <a:lnTo>
                      <a:pt x="102" y="127"/>
                    </a:lnTo>
                    <a:lnTo>
                      <a:pt x="108" y="118"/>
                    </a:lnTo>
                    <a:lnTo>
                      <a:pt x="105" y="112"/>
                    </a:lnTo>
                    <a:lnTo>
                      <a:pt x="102" y="106"/>
                    </a:lnTo>
                    <a:lnTo>
                      <a:pt x="101" y="99"/>
                    </a:lnTo>
                    <a:lnTo>
                      <a:pt x="102" y="91"/>
                    </a:lnTo>
                    <a:lnTo>
                      <a:pt x="107" y="87"/>
                    </a:lnTo>
                    <a:lnTo>
                      <a:pt x="113" y="84"/>
                    </a:lnTo>
                    <a:lnTo>
                      <a:pt x="118" y="80"/>
                    </a:lnTo>
                    <a:lnTo>
                      <a:pt x="124" y="78"/>
                    </a:lnTo>
                    <a:lnTo>
                      <a:pt x="130" y="74"/>
                    </a:lnTo>
                    <a:lnTo>
                      <a:pt x="135" y="71"/>
                    </a:lnTo>
                    <a:lnTo>
                      <a:pt x="140" y="68"/>
                    </a:lnTo>
                    <a:lnTo>
                      <a:pt x="144" y="63"/>
                    </a:lnTo>
                    <a:lnTo>
                      <a:pt x="145" y="48"/>
                    </a:lnTo>
                    <a:lnTo>
                      <a:pt x="145" y="33"/>
                    </a:lnTo>
                    <a:lnTo>
                      <a:pt x="145" y="17"/>
                    </a:lnTo>
                    <a:lnTo>
                      <a:pt x="143" y="3"/>
                    </a:lnTo>
                    <a:lnTo>
                      <a:pt x="147" y="1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6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7" name="Freeform 254"/>
              <p:cNvSpPr>
                <a:spLocks/>
              </p:cNvSpPr>
              <p:nvPr/>
            </p:nvSpPr>
            <p:spPr bwMode="auto">
              <a:xfrm>
                <a:off x="2474" y="2517"/>
                <a:ext cx="134" cy="122"/>
              </a:xfrm>
              <a:custGeom>
                <a:avLst/>
                <a:gdLst>
                  <a:gd name="T0" fmla="*/ 1 w 267"/>
                  <a:gd name="T1" fmla="*/ 1 h 244"/>
                  <a:gd name="T2" fmla="*/ 1 w 267"/>
                  <a:gd name="T3" fmla="*/ 1 h 244"/>
                  <a:gd name="T4" fmla="*/ 1 w 267"/>
                  <a:gd name="T5" fmla="*/ 1 h 244"/>
                  <a:gd name="T6" fmla="*/ 1 w 267"/>
                  <a:gd name="T7" fmla="*/ 1 h 244"/>
                  <a:gd name="T8" fmla="*/ 1 w 267"/>
                  <a:gd name="T9" fmla="*/ 1 h 244"/>
                  <a:gd name="T10" fmla="*/ 1 w 267"/>
                  <a:gd name="T11" fmla="*/ 1 h 244"/>
                  <a:gd name="T12" fmla="*/ 1 w 267"/>
                  <a:gd name="T13" fmla="*/ 1 h 244"/>
                  <a:gd name="T14" fmla="*/ 1 w 267"/>
                  <a:gd name="T15" fmla="*/ 1 h 244"/>
                  <a:gd name="T16" fmla="*/ 1 w 267"/>
                  <a:gd name="T17" fmla="*/ 1 h 244"/>
                  <a:gd name="T18" fmla="*/ 1 w 267"/>
                  <a:gd name="T19" fmla="*/ 1 h 244"/>
                  <a:gd name="T20" fmla="*/ 1 w 267"/>
                  <a:gd name="T21" fmla="*/ 1 h 244"/>
                  <a:gd name="T22" fmla="*/ 1 w 267"/>
                  <a:gd name="T23" fmla="*/ 1 h 244"/>
                  <a:gd name="T24" fmla="*/ 1 w 267"/>
                  <a:gd name="T25" fmla="*/ 1 h 244"/>
                  <a:gd name="T26" fmla="*/ 1 w 267"/>
                  <a:gd name="T27" fmla="*/ 1 h 244"/>
                  <a:gd name="T28" fmla="*/ 1 w 267"/>
                  <a:gd name="T29" fmla="*/ 1 h 244"/>
                  <a:gd name="T30" fmla="*/ 1 w 267"/>
                  <a:gd name="T31" fmla="*/ 1 h 244"/>
                  <a:gd name="T32" fmla="*/ 1 w 267"/>
                  <a:gd name="T33" fmla="*/ 1 h 244"/>
                  <a:gd name="T34" fmla="*/ 1 w 267"/>
                  <a:gd name="T35" fmla="*/ 1 h 244"/>
                  <a:gd name="T36" fmla="*/ 1 w 267"/>
                  <a:gd name="T37" fmla="*/ 1 h 244"/>
                  <a:gd name="T38" fmla="*/ 1 w 267"/>
                  <a:gd name="T39" fmla="*/ 1 h 244"/>
                  <a:gd name="T40" fmla="*/ 1 w 267"/>
                  <a:gd name="T41" fmla="*/ 1 h 244"/>
                  <a:gd name="T42" fmla="*/ 1 w 267"/>
                  <a:gd name="T43" fmla="*/ 1 h 244"/>
                  <a:gd name="T44" fmla="*/ 1 w 267"/>
                  <a:gd name="T45" fmla="*/ 1 h 244"/>
                  <a:gd name="T46" fmla="*/ 1 w 267"/>
                  <a:gd name="T47" fmla="*/ 1 h 244"/>
                  <a:gd name="T48" fmla="*/ 1 w 267"/>
                  <a:gd name="T49" fmla="*/ 1 h 244"/>
                  <a:gd name="T50" fmla="*/ 1 w 267"/>
                  <a:gd name="T51" fmla="*/ 1 h 244"/>
                  <a:gd name="T52" fmla="*/ 1 w 267"/>
                  <a:gd name="T53" fmla="*/ 1 h 244"/>
                  <a:gd name="T54" fmla="*/ 1 w 267"/>
                  <a:gd name="T55" fmla="*/ 1 h 244"/>
                  <a:gd name="T56" fmla="*/ 1 w 267"/>
                  <a:gd name="T57" fmla="*/ 1 h 244"/>
                  <a:gd name="T58" fmla="*/ 1 w 267"/>
                  <a:gd name="T59" fmla="*/ 1 h 244"/>
                  <a:gd name="T60" fmla="*/ 1 w 267"/>
                  <a:gd name="T61" fmla="*/ 1 h 244"/>
                  <a:gd name="T62" fmla="*/ 1 w 267"/>
                  <a:gd name="T63" fmla="*/ 1 h 244"/>
                  <a:gd name="T64" fmla="*/ 1 w 267"/>
                  <a:gd name="T65" fmla="*/ 1 h 244"/>
                  <a:gd name="T66" fmla="*/ 1 w 267"/>
                  <a:gd name="T67" fmla="*/ 1 h 244"/>
                  <a:gd name="T68" fmla="*/ 1 w 267"/>
                  <a:gd name="T69" fmla="*/ 1 h 244"/>
                  <a:gd name="T70" fmla="*/ 1 w 267"/>
                  <a:gd name="T71" fmla="*/ 1 h 244"/>
                  <a:gd name="T72" fmla="*/ 1 w 267"/>
                  <a:gd name="T73" fmla="*/ 1 h 244"/>
                  <a:gd name="T74" fmla="*/ 1 w 267"/>
                  <a:gd name="T75" fmla="*/ 1 h 244"/>
                  <a:gd name="T76" fmla="*/ 1 w 267"/>
                  <a:gd name="T77" fmla="*/ 1 h 244"/>
                  <a:gd name="T78" fmla="*/ 1 w 267"/>
                  <a:gd name="T79" fmla="*/ 1 h 244"/>
                  <a:gd name="T80" fmla="*/ 1 w 267"/>
                  <a:gd name="T81" fmla="*/ 1 h 244"/>
                  <a:gd name="T82" fmla="*/ 1 w 267"/>
                  <a:gd name="T83" fmla="*/ 1 h 244"/>
                  <a:gd name="T84" fmla="*/ 1 w 267"/>
                  <a:gd name="T85" fmla="*/ 1 h 244"/>
                  <a:gd name="T86" fmla="*/ 1 w 267"/>
                  <a:gd name="T87" fmla="*/ 1 h 244"/>
                  <a:gd name="T88" fmla="*/ 0 w 267"/>
                  <a:gd name="T89" fmla="*/ 1 h 244"/>
                  <a:gd name="T90" fmla="*/ 1 w 267"/>
                  <a:gd name="T91" fmla="*/ 1 h 244"/>
                  <a:gd name="T92" fmla="*/ 1 w 267"/>
                  <a:gd name="T93" fmla="*/ 1 h 244"/>
                  <a:gd name="T94" fmla="*/ 1 w 267"/>
                  <a:gd name="T95" fmla="*/ 1 h 244"/>
                  <a:gd name="T96" fmla="*/ 1 w 267"/>
                  <a:gd name="T97" fmla="*/ 1 h 244"/>
                  <a:gd name="T98" fmla="*/ 1 w 267"/>
                  <a:gd name="T99" fmla="*/ 1 h 244"/>
                  <a:gd name="T100" fmla="*/ 1 w 267"/>
                  <a:gd name="T101" fmla="*/ 0 h 244"/>
                  <a:gd name="T102" fmla="*/ 1 w 267"/>
                  <a:gd name="T103" fmla="*/ 1 h 244"/>
                  <a:gd name="T104" fmla="*/ 1 w 267"/>
                  <a:gd name="T105" fmla="*/ 1 h 24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7"/>
                  <a:gd name="T160" fmla="*/ 0 h 244"/>
                  <a:gd name="T161" fmla="*/ 267 w 267"/>
                  <a:gd name="T162" fmla="*/ 244 h 24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7" h="244">
                    <a:moveTo>
                      <a:pt x="58" y="111"/>
                    </a:moveTo>
                    <a:lnTo>
                      <a:pt x="64" y="115"/>
                    </a:lnTo>
                    <a:lnTo>
                      <a:pt x="71" y="121"/>
                    </a:lnTo>
                    <a:lnTo>
                      <a:pt x="78" y="129"/>
                    </a:lnTo>
                    <a:lnTo>
                      <a:pt x="85" y="136"/>
                    </a:lnTo>
                    <a:lnTo>
                      <a:pt x="91" y="143"/>
                    </a:lnTo>
                    <a:lnTo>
                      <a:pt x="96" y="149"/>
                    </a:lnTo>
                    <a:lnTo>
                      <a:pt x="100" y="153"/>
                    </a:lnTo>
                    <a:lnTo>
                      <a:pt x="101" y="154"/>
                    </a:lnTo>
                    <a:lnTo>
                      <a:pt x="170" y="153"/>
                    </a:lnTo>
                    <a:lnTo>
                      <a:pt x="179" y="152"/>
                    </a:lnTo>
                    <a:lnTo>
                      <a:pt x="187" y="149"/>
                    </a:lnTo>
                    <a:lnTo>
                      <a:pt x="196" y="145"/>
                    </a:lnTo>
                    <a:lnTo>
                      <a:pt x="204" y="142"/>
                    </a:lnTo>
                    <a:lnTo>
                      <a:pt x="212" y="138"/>
                    </a:lnTo>
                    <a:lnTo>
                      <a:pt x="220" y="134"/>
                    </a:lnTo>
                    <a:lnTo>
                      <a:pt x="228" y="130"/>
                    </a:lnTo>
                    <a:lnTo>
                      <a:pt x="236" y="128"/>
                    </a:lnTo>
                    <a:lnTo>
                      <a:pt x="244" y="133"/>
                    </a:lnTo>
                    <a:lnTo>
                      <a:pt x="254" y="133"/>
                    </a:lnTo>
                    <a:lnTo>
                      <a:pt x="264" y="134"/>
                    </a:lnTo>
                    <a:lnTo>
                      <a:pt x="267" y="141"/>
                    </a:lnTo>
                    <a:lnTo>
                      <a:pt x="265" y="142"/>
                    </a:lnTo>
                    <a:lnTo>
                      <a:pt x="260" y="143"/>
                    </a:lnTo>
                    <a:lnTo>
                      <a:pt x="255" y="144"/>
                    </a:lnTo>
                    <a:lnTo>
                      <a:pt x="250" y="146"/>
                    </a:lnTo>
                    <a:lnTo>
                      <a:pt x="244" y="148"/>
                    </a:lnTo>
                    <a:lnTo>
                      <a:pt x="239" y="150"/>
                    </a:lnTo>
                    <a:lnTo>
                      <a:pt x="235" y="151"/>
                    </a:lnTo>
                    <a:lnTo>
                      <a:pt x="231" y="153"/>
                    </a:lnTo>
                    <a:lnTo>
                      <a:pt x="238" y="158"/>
                    </a:lnTo>
                    <a:lnTo>
                      <a:pt x="249" y="166"/>
                    </a:lnTo>
                    <a:lnTo>
                      <a:pt x="259" y="175"/>
                    </a:lnTo>
                    <a:lnTo>
                      <a:pt x="264" y="184"/>
                    </a:lnTo>
                    <a:lnTo>
                      <a:pt x="260" y="184"/>
                    </a:lnTo>
                    <a:lnTo>
                      <a:pt x="258" y="187"/>
                    </a:lnTo>
                    <a:lnTo>
                      <a:pt x="255" y="189"/>
                    </a:lnTo>
                    <a:lnTo>
                      <a:pt x="252" y="189"/>
                    </a:lnTo>
                    <a:lnTo>
                      <a:pt x="240" y="183"/>
                    </a:lnTo>
                    <a:lnTo>
                      <a:pt x="223" y="179"/>
                    </a:lnTo>
                    <a:lnTo>
                      <a:pt x="202" y="176"/>
                    </a:lnTo>
                    <a:lnTo>
                      <a:pt x="182" y="175"/>
                    </a:lnTo>
                    <a:lnTo>
                      <a:pt x="162" y="175"/>
                    </a:lnTo>
                    <a:lnTo>
                      <a:pt x="145" y="175"/>
                    </a:lnTo>
                    <a:lnTo>
                      <a:pt x="133" y="176"/>
                    </a:lnTo>
                    <a:lnTo>
                      <a:pt x="129" y="176"/>
                    </a:lnTo>
                    <a:lnTo>
                      <a:pt x="126" y="183"/>
                    </a:lnTo>
                    <a:lnTo>
                      <a:pt x="129" y="197"/>
                    </a:lnTo>
                    <a:lnTo>
                      <a:pt x="133" y="213"/>
                    </a:lnTo>
                    <a:lnTo>
                      <a:pt x="137" y="225"/>
                    </a:lnTo>
                    <a:lnTo>
                      <a:pt x="145" y="226"/>
                    </a:lnTo>
                    <a:lnTo>
                      <a:pt x="157" y="228"/>
                    </a:lnTo>
                    <a:lnTo>
                      <a:pt x="172" y="229"/>
                    </a:lnTo>
                    <a:lnTo>
                      <a:pt x="187" y="230"/>
                    </a:lnTo>
                    <a:lnTo>
                      <a:pt x="202" y="232"/>
                    </a:lnTo>
                    <a:lnTo>
                      <a:pt x="215" y="233"/>
                    </a:lnTo>
                    <a:lnTo>
                      <a:pt x="224" y="234"/>
                    </a:lnTo>
                    <a:lnTo>
                      <a:pt x="228" y="234"/>
                    </a:lnTo>
                    <a:lnTo>
                      <a:pt x="229" y="235"/>
                    </a:lnTo>
                    <a:lnTo>
                      <a:pt x="230" y="237"/>
                    </a:lnTo>
                    <a:lnTo>
                      <a:pt x="231" y="240"/>
                    </a:lnTo>
                    <a:lnTo>
                      <a:pt x="231" y="242"/>
                    </a:lnTo>
                    <a:lnTo>
                      <a:pt x="224" y="244"/>
                    </a:lnTo>
                    <a:lnTo>
                      <a:pt x="212" y="244"/>
                    </a:lnTo>
                    <a:lnTo>
                      <a:pt x="193" y="243"/>
                    </a:lnTo>
                    <a:lnTo>
                      <a:pt x="174" y="242"/>
                    </a:lnTo>
                    <a:lnTo>
                      <a:pt x="154" y="239"/>
                    </a:lnTo>
                    <a:lnTo>
                      <a:pt x="137" y="234"/>
                    </a:lnTo>
                    <a:lnTo>
                      <a:pt x="124" y="229"/>
                    </a:lnTo>
                    <a:lnTo>
                      <a:pt x="119" y="225"/>
                    </a:lnTo>
                    <a:lnTo>
                      <a:pt x="113" y="211"/>
                    </a:lnTo>
                    <a:lnTo>
                      <a:pt x="107" y="197"/>
                    </a:lnTo>
                    <a:lnTo>
                      <a:pt x="99" y="183"/>
                    </a:lnTo>
                    <a:lnTo>
                      <a:pt x="90" y="169"/>
                    </a:lnTo>
                    <a:lnTo>
                      <a:pt x="87" y="168"/>
                    </a:lnTo>
                    <a:lnTo>
                      <a:pt x="81" y="165"/>
                    </a:lnTo>
                    <a:lnTo>
                      <a:pt x="76" y="159"/>
                    </a:lnTo>
                    <a:lnTo>
                      <a:pt x="68" y="153"/>
                    </a:lnTo>
                    <a:lnTo>
                      <a:pt x="60" y="145"/>
                    </a:lnTo>
                    <a:lnTo>
                      <a:pt x="53" y="137"/>
                    </a:lnTo>
                    <a:lnTo>
                      <a:pt x="46" y="129"/>
                    </a:lnTo>
                    <a:lnTo>
                      <a:pt x="41" y="121"/>
                    </a:lnTo>
                    <a:lnTo>
                      <a:pt x="38" y="118"/>
                    </a:lnTo>
                    <a:lnTo>
                      <a:pt x="32" y="115"/>
                    </a:lnTo>
                    <a:lnTo>
                      <a:pt x="26" y="113"/>
                    </a:lnTo>
                    <a:lnTo>
                      <a:pt x="19" y="111"/>
                    </a:lnTo>
                    <a:lnTo>
                      <a:pt x="12" y="108"/>
                    </a:lnTo>
                    <a:lnTo>
                      <a:pt x="7" y="107"/>
                    </a:lnTo>
                    <a:lnTo>
                      <a:pt x="2" y="105"/>
                    </a:lnTo>
                    <a:lnTo>
                      <a:pt x="0" y="104"/>
                    </a:lnTo>
                    <a:lnTo>
                      <a:pt x="1" y="100"/>
                    </a:lnTo>
                    <a:lnTo>
                      <a:pt x="5" y="98"/>
                    </a:lnTo>
                    <a:lnTo>
                      <a:pt x="10" y="97"/>
                    </a:lnTo>
                    <a:lnTo>
                      <a:pt x="16" y="97"/>
                    </a:lnTo>
                    <a:lnTo>
                      <a:pt x="23" y="97"/>
                    </a:lnTo>
                    <a:lnTo>
                      <a:pt x="28" y="98"/>
                    </a:lnTo>
                    <a:lnTo>
                      <a:pt x="33" y="99"/>
                    </a:lnTo>
                    <a:lnTo>
                      <a:pt x="37" y="99"/>
                    </a:lnTo>
                    <a:lnTo>
                      <a:pt x="46" y="76"/>
                    </a:lnTo>
                    <a:lnTo>
                      <a:pt x="53" y="52"/>
                    </a:lnTo>
                    <a:lnTo>
                      <a:pt x="57" y="27"/>
                    </a:lnTo>
                    <a:lnTo>
                      <a:pt x="58" y="0"/>
                    </a:lnTo>
                    <a:lnTo>
                      <a:pt x="68" y="13"/>
                    </a:lnTo>
                    <a:lnTo>
                      <a:pt x="66" y="50"/>
                    </a:lnTo>
                    <a:lnTo>
                      <a:pt x="62" y="90"/>
                    </a:lnTo>
                    <a:lnTo>
                      <a:pt x="58" y="1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" name="Freeform 255"/>
              <p:cNvSpPr>
                <a:spLocks/>
              </p:cNvSpPr>
              <p:nvPr/>
            </p:nvSpPr>
            <p:spPr bwMode="auto">
              <a:xfrm>
                <a:off x="2320" y="2518"/>
                <a:ext cx="36" cy="24"/>
              </a:xfrm>
              <a:custGeom>
                <a:avLst/>
                <a:gdLst>
                  <a:gd name="T0" fmla="*/ 1 w 71"/>
                  <a:gd name="T1" fmla="*/ 0 h 49"/>
                  <a:gd name="T2" fmla="*/ 1 w 71"/>
                  <a:gd name="T3" fmla="*/ 0 h 49"/>
                  <a:gd name="T4" fmla="*/ 1 w 71"/>
                  <a:gd name="T5" fmla="*/ 0 h 49"/>
                  <a:gd name="T6" fmla="*/ 1 w 71"/>
                  <a:gd name="T7" fmla="*/ 0 h 49"/>
                  <a:gd name="T8" fmla="*/ 1 w 71"/>
                  <a:gd name="T9" fmla="*/ 0 h 49"/>
                  <a:gd name="T10" fmla="*/ 1 w 71"/>
                  <a:gd name="T11" fmla="*/ 0 h 49"/>
                  <a:gd name="T12" fmla="*/ 1 w 71"/>
                  <a:gd name="T13" fmla="*/ 0 h 49"/>
                  <a:gd name="T14" fmla="*/ 1 w 71"/>
                  <a:gd name="T15" fmla="*/ 0 h 49"/>
                  <a:gd name="T16" fmla="*/ 1 w 71"/>
                  <a:gd name="T17" fmla="*/ 0 h 49"/>
                  <a:gd name="T18" fmla="*/ 1 w 71"/>
                  <a:gd name="T19" fmla="*/ 0 h 49"/>
                  <a:gd name="T20" fmla="*/ 1 w 71"/>
                  <a:gd name="T21" fmla="*/ 0 h 49"/>
                  <a:gd name="T22" fmla="*/ 1 w 71"/>
                  <a:gd name="T23" fmla="*/ 0 h 49"/>
                  <a:gd name="T24" fmla="*/ 1 w 71"/>
                  <a:gd name="T25" fmla="*/ 0 h 49"/>
                  <a:gd name="T26" fmla="*/ 1 w 71"/>
                  <a:gd name="T27" fmla="*/ 0 h 49"/>
                  <a:gd name="T28" fmla="*/ 1 w 71"/>
                  <a:gd name="T29" fmla="*/ 0 h 49"/>
                  <a:gd name="T30" fmla="*/ 1 w 71"/>
                  <a:gd name="T31" fmla="*/ 0 h 49"/>
                  <a:gd name="T32" fmla="*/ 1 w 71"/>
                  <a:gd name="T33" fmla="*/ 0 h 49"/>
                  <a:gd name="T34" fmla="*/ 1 w 71"/>
                  <a:gd name="T35" fmla="*/ 0 h 49"/>
                  <a:gd name="T36" fmla="*/ 1 w 71"/>
                  <a:gd name="T37" fmla="*/ 0 h 49"/>
                  <a:gd name="T38" fmla="*/ 1 w 71"/>
                  <a:gd name="T39" fmla="*/ 0 h 49"/>
                  <a:gd name="T40" fmla="*/ 1 w 71"/>
                  <a:gd name="T41" fmla="*/ 0 h 49"/>
                  <a:gd name="T42" fmla="*/ 1 w 71"/>
                  <a:gd name="T43" fmla="*/ 0 h 49"/>
                  <a:gd name="T44" fmla="*/ 1 w 71"/>
                  <a:gd name="T45" fmla="*/ 0 h 49"/>
                  <a:gd name="T46" fmla="*/ 1 w 71"/>
                  <a:gd name="T47" fmla="*/ 0 h 49"/>
                  <a:gd name="T48" fmla="*/ 1 w 71"/>
                  <a:gd name="T49" fmla="*/ 0 h 49"/>
                  <a:gd name="T50" fmla="*/ 1 w 71"/>
                  <a:gd name="T51" fmla="*/ 0 h 49"/>
                  <a:gd name="T52" fmla="*/ 1 w 71"/>
                  <a:gd name="T53" fmla="*/ 0 h 49"/>
                  <a:gd name="T54" fmla="*/ 1 w 71"/>
                  <a:gd name="T55" fmla="*/ 0 h 49"/>
                  <a:gd name="T56" fmla="*/ 1 w 71"/>
                  <a:gd name="T57" fmla="*/ 0 h 49"/>
                  <a:gd name="T58" fmla="*/ 0 w 71"/>
                  <a:gd name="T59" fmla="*/ 0 h 49"/>
                  <a:gd name="T60" fmla="*/ 1 w 71"/>
                  <a:gd name="T61" fmla="*/ 0 h 49"/>
                  <a:gd name="T62" fmla="*/ 1 w 71"/>
                  <a:gd name="T63" fmla="*/ 0 h 49"/>
                  <a:gd name="T64" fmla="*/ 1 w 71"/>
                  <a:gd name="T65" fmla="*/ 0 h 49"/>
                  <a:gd name="T66" fmla="*/ 1 w 71"/>
                  <a:gd name="T67" fmla="*/ 0 h 49"/>
                  <a:gd name="T68" fmla="*/ 1 w 71"/>
                  <a:gd name="T69" fmla="*/ 0 h 49"/>
                  <a:gd name="T70" fmla="*/ 1 w 71"/>
                  <a:gd name="T71" fmla="*/ 0 h 49"/>
                  <a:gd name="T72" fmla="*/ 1 w 71"/>
                  <a:gd name="T73" fmla="*/ 0 h 49"/>
                  <a:gd name="T74" fmla="*/ 1 w 71"/>
                  <a:gd name="T75" fmla="*/ 0 h 49"/>
                  <a:gd name="T76" fmla="*/ 1 w 71"/>
                  <a:gd name="T77" fmla="*/ 0 h 49"/>
                  <a:gd name="T78" fmla="*/ 1 w 71"/>
                  <a:gd name="T79" fmla="*/ 0 h 49"/>
                  <a:gd name="T80" fmla="*/ 1 w 71"/>
                  <a:gd name="T81" fmla="*/ 0 h 49"/>
                  <a:gd name="T82" fmla="*/ 1 w 71"/>
                  <a:gd name="T83" fmla="*/ 0 h 49"/>
                  <a:gd name="T84" fmla="*/ 1 w 71"/>
                  <a:gd name="T85" fmla="*/ 0 h 49"/>
                  <a:gd name="T86" fmla="*/ 1 w 71"/>
                  <a:gd name="T87" fmla="*/ 0 h 49"/>
                  <a:gd name="T88" fmla="*/ 1 w 71"/>
                  <a:gd name="T89" fmla="*/ 0 h 49"/>
                  <a:gd name="T90" fmla="*/ 1 w 71"/>
                  <a:gd name="T91" fmla="*/ 0 h 49"/>
                  <a:gd name="T92" fmla="*/ 1 w 71"/>
                  <a:gd name="T93" fmla="*/ 0 h 49"/>
                  <a:gd name="T94" fmla="*/ 1 w 71"/>
                  <a:gd name="T95" fmla="*/ 0 h 49"/>
                  <a:gd name="T96" fmla="*/ 1 w 71"/>
                  <a:gd name="T97" fmla="*/ 0 h 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1"/>
                  <a:gd name="T148" fmla="*/ 0 h 49"/>
                  <a:gd name="T149" fmla="*/ 71 w 71"/>
                  <a:gd name="T150" fmla="*/ 49 h 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1" h="49">
                    <a:moveTo>
                      <a:pt x="71" y="13"/>
                    </a:moveTo>
                    <a:lnTo>
                      <a:pt x="68" y="25"/>
                    </a:lnTo>
                    <a:lnTo>
                      <a:pt x="61" y="34"/>
                    </a:lnTo>
                    <a:lnTo>
                      <a:pt x="52" y="42"/>
                    </a:lnTo>
                    <a:lnTo>
                      <a:pt x="41" y="49"/>
                    </a:lnTo>
                    <a:lnTo>
                      <a:pt x="34" y="48"/>
                    </a:lnTo>
                    <a:lnTo>
                      <a:pt x="27" y="46"/>
                    </a:lnTo>
                    <a:lnTo>
                      <a:pt x="21" y="43"/>
                    </a:lnTo>
                    <a:lnTo>
                      <a:pt x="16" y="38"/>
                    </a:lnTo>
                    <a:lnTo>
                      <a:pt x="17" y="38"/>
                    </a:lnTo>
                    <a:lnTo>
                      <a:pt x="21" y="37"/>
                    </a:lnTo>
                    <a:lnTo>
                      <a:pt x="26" y="37"/>
                    </a:lnTo>
                    <a:lnTo>
                      <a:pt x="32" y="35"/>
                    </a:lnTo>
                    <a:lnTo>
                      <a:pt x="39" y="33"/>
                    </a:lnTo>
                    <a:lnTo>
                      <a:pt x="45" y="29"/>
                    </a:lnTo>
                    <a:lnTo>
                      <a:pt x="51" y="26"/>
                    </a:lnTo>
                    <a:lnTo>
                      <a:pt x="54" y="20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37" y="19"/>
                    </a:lnTo>
                    <a:lnTo>
                      <a:pt x="31" y="21"/>
                    </a:lnTo>
                    <a:lnTo>
                      <a:pt x="25" y="25"/>
                    </a:lnTo>
                    <a:lnTo>
                      <a:pt x="21" y="26"/>
                    </a:lnTo>
                    <a:lnTo>
                      <a:pt x="16" y="27"/>
                    </a:lnTo>
                    <a:lnTo>
                      <a:pt x="12" y="26"/>
                    </a:lnTo>
                    <a:lnTo>
                      <a:pt x="10" y="28"/>
                    </a:lnTo>
                    <a:lnTo>
                      <a:pt x="8" y="29"/>
                    </a:lnTo>
                    <a:lnTo>
                      <a:pt x="4" y="30"/>
                    </a:lnTo>
                    <a:lnTo>
                      <a:pt x="1" y="29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4" y="14"/>
                    </a:lnTo>
                    <a:lnTo>
                      <a:pt x="7" y="10"/>
                    </a:lnTo>
                    <a:lnTo>
                      <a:pt x="10" y="7"/>
                    </a:lnTo>
                    <a:lnTo>
                      <a:pt x="15" y="8"/>
                    </a:lnTo>
                    <a:lnTo>
                      <a:pt x="18" y="10"/>
                    </a:lnTo>
                    <a:lnTo>
                      <a:pt x="22" y="11"/>
                    </a:lnTo>
                    <a:lnTo>
                      <a:pt x="25" y="7"/>
                    </a:lnTo>
                    <a:lnTo>
                      <a:pt x="27" y="4"/>
                    </a:lnTo>
                    <a:lnTo>
                      <a:pt x="30" y="1"/>
                    </a:lnTo>
                    <a:lnTo>
                      <a:pt x="34" y="0"/>
                    </a:lnTo>
                    <a:lnTo>
                      <a:pt x="39" y="3"/>
                    </a:lnTo>
                    <a:lnTo>
                      <a:pt x="44" y="4"/>
                    </a:lnTo>
                    <a:lnTo>
                      <a:pt x="49" y="6"/>
                    </a:lnTo>
                    <a:lnTo>
                      <a:pt x="56" y="7"/>
                    </a:lnTo>
                    <a:lnTo>
                      <a:pt x="62" y="10"/>
                    </a:lnTo>
                    <a:lnTo>
                      <a:pt x="67" y="11"/>
                    </a:lnTo>
                    <a:lnTo>
                      <a:pt x="70" y="12"/>
                    </a:lnTo>
                    <a:lnTo>
                      <a:pt x="7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9" name="Freeform 256"/>
              <p:cNvSpPr>
                <a:spLocks/>
              </p:cNvSpPr>
              <p:nvPr/>
            </p:nvSpPr>
            <p:spPr bwMode="auto">
              <a:xfrm>
                <a:off x="2670" y="2534"/>
                <a:ext cx="42" cy="14"/>
              </a:xfrm>
              <a:custGeom>
                <a:avLst/>
                <a:gdLst>
                  <a:gd name="T0" fmla="*/ 1 w 83"/>
                  <a:gd name="T1" fmla="*/ 0 h 28"/>
                  <a:gd name="T2" fmla="*/ 1 w 83"/>
                  <a:gd name="T3" fmla="*/ 1 h 28"/>
                  <a:gd name="T4" fmla="*/ 1 w 83"/>
                  <a:gd name="T5" fmla="*/ 1 h 28"/>
                  <a:gd name="T6" fmla="*/ 1 w 83"/>
                  <a:gd name="T7" fmla="*/ 1 h 28"/>
                  <a:gd name="T8" fmla="*/ 1 w 83"/>
                  <a:gd name="T9" fmla="*/ 1 h 28"/>
                  <a:gd name="T10" fmla="*/ 1 w 83"/>
                  <a:gd name="T11" fmla="*/ 1 h 28"/>
                  <a:gd name="T12" fmla="*/ 1 w 83"/>
                  <a:gd name="T13" fmla="*/ 1 h 28"/>
                  <a:gd name="T14" fmla="*/ 1 w 83"/>
                  <a:gd name="T15" fmla="*/ 1 h 28"/>
                  <a:gd name="T16" fmla="*/ 1 w 83"/>
                  <a:gd name="T17" fmla="*/ 1 h 28"/>
                  <a:gd name="T18" fmla="*/ 1 w 83"/>
                  <a:gd name="T19" fmla="*/ 1 h 28"/>
                  <a:gd name="T20" fmla="*/ 1 w 83"/>
                  <a:gd name="T21" fmla="*/ 1 h 28"/>
                  <a:gd name="T22" fmla="*/ 1 w 83"/>
                  <a:gd name="T23" fmla="*/ 1 h 28"/>
                  <a:gd name="T24" fmla="*/ 1 w 83"/>
                  <a:gd name="T25" fmla="*/ 1 h 28"/>
                  <a:gd name="T26" fmla="*/ 1 w 83"/>
                  <a:gd name="T27" fmla="*/ 1 h 28"/>
                  <a:gd name="T28" fmla="*/ 1 w 83"/>
                  <a:gd name="T29" fmla="*/ 1 h 28"/>
                  <a:gd name="T30" fmla="*/ 1 w 83"/>
                  <a:gd name="T31" fmla="*/ 1 h 28"/>
                  <a:gd name="T32" fmla="*/ 0 w 83"/>
                  <a:gd name="T33" fmla="*/ 1 h 28"/>
                  <a:gd name="T34" fmla="*/ 1 w 83"/>
                  <a:gd name="T35" fmla="*/ 1 h 28"/>
                  <a:gd name="T36" fmla="*/ 1 w 83"/>
                  <a:gd name="T37" fmla="*/ 1 h 28"/>
                  <a:gd name="T38" fmla="*/ 1 w 83"/>
                  <a:gd name="T39" fmla="*/ 1 h 28"/>
                  <a:gd name="T40" fmla="*/ 1 w 83"/>
                  <a:gd name="T41" fmla="*/ 1 h 28"/>
                  <a:gd name="T42" fmla="*/ 1 w 83"/>
                  <a:gd name="T43" fmla="*/ 1 h 28"/>
                  <a:gd name="T44" fmla="*/ 1 w 83"/>
                  <a:gd name="T45" fmla="*/ 1 h 28"/>
                  <a:gd name="T46" fmla="*/ 1 w 83"/>
                  <a:gd name="T47" fmla="*/ 0 h 28"/>
                  <a:gd name="T48" fmla="*/ 1 w 83"/>
                  <a:gd name="T49" fmla="*/ 0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3"/>
                  <a:gd name="T76" fmla="*/ 0 h 28"/>
                  <a:gd name="T77" fmla="*/ 83 w 83"/>
                  <a:gd name="T78" fmla="*/ 28 h 2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3" h="28">
                    <a:moveTo>
                      <a:pt x="83" y="0"/>
                    </a:moveTo>
                    <a:lnTo>
                      <a:pt x="83" y="3"/>
                    </a:lnTo>
                    <a:lnTo>
                      <a:pt x="82" y="8"/>
                    </a:lnTo>
                    <a:lnTo>
                      <a:pt x="80" y="12"/>
                    </a:lnTo>
                    <a:lnTo>
                      <a:pt x="75" y="17"/>
                    </a:lnTo>
                    <a:lnTo>
                      <a:pt x="70" y="21"/>
                    </a:lnTo>
                    <a:lnTo>
                      <a:pt x="63" y="25"/>
                    </a:lnTo>
                    <a:lnTo>
                      <a:pt x="52" y="27"/>
                    </a:lnTo>
                    <a:lnTo>
                      <a:pt x="40" y="28"/>
                    </a:lnTo>
                    <a:lnTo>
                      <a:pt x="30" y="27"/>
                    </a:lnTo>
                    <a:lnTo>
                      <a:pt x="22" y="24"/>
                    </a:lnTo>
                    <a:lnTo>
                      <a:pt x="17" y="21"/>
                    </a:lnTo>
                    <a:lnTo>
                      <a:pt x="12" y="18"/>
                    </a:lnTo>
                    <a:lnTo>
                      <a:pt x="7" y="16"/>
                    </a:lnTo>
                    <a:lnTo>
                      <a:pt x="5" y="12"/>
                    </a:lnTo>
                    <a:lnTo>
                      <a:pt x="3" y="10"/>
                    </a:lnTo>
                    <a:lnTo>
                      <a:pt x="0" y="9"/>
                    </a:lnTo>
                    <a:lnTo>
                      <a:pt x="15" y="10"/>
                    </a:lnTo>
                    <a:lnTo>
                      <a:pt x="29" y="10"/>
                    </a:lnTo>
                    <a:lnTo>
                      <a:pt x="43" y="8"/>
                    </a:lnTo>
                    <a:lnTo>
                      <a:pt x="56" y="5"/>
                    </a:lnTo>
                    <a:lnTo>
                      <a:pt x="67" y="3"/>
                    </a:lnTo>
                    <a:lnTo>
                      <a:pt x="75" y="1"/>
                    </a:lnTo>
                    <a:lnTo>
                      <a:pt x="81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0" name="Freeform 257"/>
              <p:cNvSpPr>
                <a:spLocks/>
              </p:cNvSpPr>
              <p:nvPr/>
            </p:nvSpPr>
            <p:spPr bwMode="auto">
              <a:xfrm>
                <a:off x="2614" y="2540"/>
                <a:ext cx="66" cy="98"/>
              </a:xfrm>
              <a:custGeom>
                <a:avLst/>
                <a:gdLst>
                  <a:gd name="T0" fmla="*/ 0 w 133"/>
                  <a:gd name="T1" fmla="*/ 0 h 197"/>
                  <a:gd name="T2" fmla="*/ 0 w 133"/>
                  <a:gd name="T3" fmla="*/ 0 h 197"/>
                  <a:gd name="T4" fmla="*/ 0 w 133"/>
                  <a:gd name="T5" fmla="*/ 0 h 197"/>
                  <a:gd name="T6" fmla="*/ 0 w 133"/>
                  <a:gd name="T7" fmla="*/ 0 h 197"/>
                  <a:gd name="T8" fmla="*/ 0 w 133"/>
                  <a:gd name="T9" fmla="*/ 0 h 197"/>
                  <a:gd name="T10" fmla="*/ 0 w 133"/>
                  <a:gd name="T11" fmla="*/ 0 h 197"/>
                  <a:gd name="T12" fmla="*/ 0 w 133"/>
                  <a:gd name="T13" fmla="*/ 0 h 197"/>
                  <a:gd name="T14" fmla="*/ 0 w 133"/>
                  <a:gd name="T15" fmla="*/ 0 h 197"/>
                  <a:gd name="T16" fmla="*/ 0 w 133"/>
                  <a:gd name="T17" fmla="*/ 0 h 197"/>
                  <a:gd name="T18" fmla="*/ 0 w 133"/>
                  <a:gd name="T19" fmla="*/ 0 h 197"/>
                  <a:gd name="T20" fmla="*/ 0 w 133"/>
                  <a:gd name="T21" fmla="*/ 0 h 197"/>
                  <a:gd name="T22" fmla="*/ 0 w 133"/>
                  <a:gd name="T23" fmla="*/ 0 h 197"/>
                  <a:gd name="T24" fmla="*/ 0 w 133"/>
                  <a:gd name="T25" fmla="*/ 0 h 197"/>
                  <a:gd name="T26" fmla="*/ 0 w 133"/>
                  <a:gd name="T27" fmla="*/ 0 h 197"/>
                  <a:gd name="T28" fmla="*/ 0 w 133"/>
                  <a:gd name="T29" fmla="*/ 0 h 197"/>
                  <a:gd name="T30" fmla="*/ 0 w 133"/>
                  <a:gd name="T31" fmla="*/ 0 h 197"/>
                  <a:gd name="T32" fmla="*/ 0 w 133"/>
                  <a:gd name="T33" fmla="*/ 0 h 197"/>
                  <a:gd name="T34" fmla="*/ 0 w 133"/>
                  <a:gd name="T35" fmla="*/ 0 h 197"/>
                  <a:gd name="T36" fmla="*/ 0 w 133"/>
                  <a:gd name="T37" fmla="*/ 0 h 197"/>
                  <a:gd name="T38" fmla="*/ 0 w 133"/>
                  <a:gd name="T39" fmla="*/ 0 h 197"/>
                  <a:gd name="T40" fmla="*/ 0 w 133"/>
                  <a:gd name="T41" fmla="*/ 0 h 197"/>
                  <a:gd name="T42" fmla="*/ 0 w 133"/>
                  <a:gd name="T43" fmla="*/ 0 h 197"/>
                  <a:gd name="T44" fmla="*/ 0 w 133"/>
                  <a:gd name="T45" fmla="*/ 0 h 197"/>
                  <a:gd name="T46" fmla="*/ 0 w 133"/>
                  <a:gd name="T47" fmla="*/ 0 h 197"/>
                  <a:gd name="T48" fmla="*/ 0 w 133"/>
                  <a:gd name="T49" fmla="*/ 0 h 197"/>
                  <a:gd name="T50" fmla="*/ 0 w 133"/>
                  <a:gd name="T51" fmla="*/ 0 h 197"/>
                  <a:gd name="T52" fmla="*/ 0 w 133"/>
                  <a:gd name="T53" fmla="*/ 0 h 197"/>
                  <a:gd name="T54" fmla="*/ 0 w 133"/>
                  <a:gd name="T55" fmla="*/ 0 h 197"/>
                  <a:gd name="T56" fmla="*/ 0 w 133"/>
                  <a:gd name="T57" fmla="*/ 0 h 197"/>
                  <a:gd name="T58" fmla="*/ 0 w 133"/>
                  <a:gd name="T59" fmla="*/ 0 h 197"/>
                  <a:gd name="T60" fmla="*/ 0 w 133"/>
                  <a:gd name="T61" fmla="*/ 0 h 197"/>
                  <a:gd name="T62" fmla="*/ 0 w 133"/>
                  <a:gd name="T63" fmla="*/ 0 h 197"/>
                  <a:gd name="T64" fmla="*/ 0 w 133"/>
                  <a:gd name="T65" fmla="*/ 0 h 197"/>
                  <a:gd name="T66" fmla="*/ 0 w 133"/>
                  <a:gd name="T67" fmla="*/ 0 h 197"/>
                  <a:gd name="T68" fmla="*/ 0 w 133"/>
                  <a:gd name="T69" fmla="*/ 0 h 197"/>
                  <a:gd name="T70" fmla="*/ 0 w 133"/>
                  <a:gd name="T71" fmla="*/ 0 h 197"/>
                  <a:gd name="T72" fmla="*/ 0 w 133"/>
                  <a:gd name="T73" fmla="*/ 0 h 19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33"/>
                  <a:gd name="T112" fmla="*/ 0 h 197"/>
                  <a:gd name="T113" fmla="*/ 133 w 133"/>
                  <a:gd name="T114" fmla="*/ 197 h 19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33" h="197">
                    <a:moveTo>
                      <a:pt x="62" y="50"/>
                    </a:moveTo>
                    <a:lnTo>
                      <a:pt x="65" y="51"/>
                    </a:lnTo>
                    <a:lnTo>
                      <a:pt x="68" y="50"/>
                    </a:lnTo>
                    <a:lnTo>
                      <a:pt x="72" y="48"/>
                    </a:lnTo>
                    <a:lnTo>
                      <a:pt x="74" y="46"/>
                    </a:lnTo>
                    <a:lnTo>
                      <a:pt x="81" y="46"/>
                    </a:lnTo>
                    <a:lnTo>
                      <a:pt x="88" y="46"/>
                    </a:lnTo>
                    <a:lnTo>
                      <a:pt x="94" y="46"/>
                    </a:lnTo>
                    <a:lnTo>
                      <a:pt x="101" y="47"/>
                    </a:lnTo>
                    <a:lnTo>
                      <a:pt x="108" y="48"/>
                    </a:lnTo>
                    <a:lnTo>
                      <a:pt x="113" y="50"/>
                    </a:lnTo>
                    <a:lnTo>
                      <a:pt x="120" y="51"/>
                    </a:lnTo>
                    <a:lnTo>
                      <a:pt x="127" y="52"/>
                    </a:lnTo>
                    <a:lnTo>
                      <a:pt x="130" y="54"/>
                    </a:lnTo>
                    <a:lnTo>
                      <a:pt x="132" y="58"/>
                    </a:lnTo>
                    <a:lnTo>
                      <a:pt x="133" y="61"/>
                    </a:lnTo>
                    <a:lnTo>
                      <a:pt x="132" y="65"/>
                    </a:lnTo>
                    <a:lnTo>
                      <a:pt x="126" y="65"/>
                    </a:lnTo>
                    <a:lnTo>
                      <a:pt x="119" y="66"/>
                    </a:lnTo>
                    <a:lnTo>
                      <a:pt x="112" y="70"/>
                    </a:lnTo>
                    <a:lnTo>
                      <a:pt x="105" y="75"/>
                    </a:lnTo>
                    <a:lnTo>
                      <a:pt x="97" y="80"/>
                    </a:lnTo>
                    <a:lnTo>
                      <a:pt x="92" y="85"/>
                    </a:lnTo>
                    <a:lnTo>
                      <a:pt x="86" y="89"/>
                    </a:lnTo>
                    <a:lnTo>
                      <a:pt x="81" y="92"/>
                    </a:lnTo>
                    <a:lnTo>
                      <a:pt x="79" y="92"/>
                    </a:lnTo>
                    <a:lnTo>
                      <a:pt x="78" y="90"/>
                    </a:lnTo>
                    <a:lnTo>
                      <a:pt x="75" y="88"/>
                    </a:lnTo>
                    <a:lnTo>
                      <a:pt x="77" y="84"/>
                    </a:lnTo>
                    <a:lnTo>
                      <a:pt x="79" y="81"/>
                    </a:lnTo>
                    <a:lnTo>
                      <a:pt x="85" y="75"/>
                    </a:lnTo>
                    <a:lnTo>
                      <a:pt x="96" y="68"/>
                    </a:lnTo>
                    <a:lnTo>
                      <a:pt x="112" y="60"/>
                    </a:lnTo>
                    <a:lnTo>
                      <a:pt x="109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88" y="60"/>
                    </a:lnTo>
                    <a:lnTo>
                      <a:pt x="81" y="61"/>
                    </a:lnTo>
                    <a:lnTo>
                      <a:pt x="73" y="62"/>
                    </a:lnTo>
                    <a:lnTo>
                      <a:pt x="67" y="63"/>
                    </a:lnTo>
                    <a:lnTo>
                      <a:pt x="64" y="65"/>
                    </a:lnTo>
                    <a:lnTo>
                      <a:pt x="52" y="75"/>
                    </a:lnTo>
                    <a:lnTo>
                      <a:pt x="44" y="86"/>
                    </a:lnTo>
                    <a:lnTo>
                      <a:pt x="37" y="95"/>
                    </a:lnTo>
                    <a:lnTo>
                      <a:pt x="33" y="98"/>
                    </a:lnTo>
                    <a:lnTo>
                      <a:pt x="30" y="88"/>
                    </a:lnTo>
                    <a:lnTo>
                      <a:pt x="34" y="77"/>
                    </a:lnTo>
                    <a:lnTo>
                      <a:pt x="41" y="68"/>
                    </a:lnTo>
                    <a:lnTo>
                      <a:pt x="47" y="59"/>
                    </a:lnTo>
                    <a:lnTo>
                      <a:pt x="45" y="52"/>
                    </a:lnTo>
                    <a:lnTo>
                      <a:pt x="45" y="44"/>
                    </a:lnTo>
                    <a:lnTo>
                      <a:pt x="45" y="37"/>
                    </a:lnTo>
                    <a:lnTo>
                      <a:pt x="44" y="30"/>
                    </a:lnTo>
                    <a:lnTo>
                      <a:pt x="35" y="44"/>
                    </a:lnTo>
                    <a:lnTo>
                      <a:pt x="27" y="57"/>
                    </a:lnTo>
                    <a:lnTo>
                      <a:pt x="19" y="70"/>
                    </a:lnTo>
                    <a:lnTo>
                      <a:pt x="15" y="86"/>
                    </a:lnTo>
                    <a:lnTo>
                      <a:pt x="14" y="119"/>
                    </a:lnTo>
                    <a:lnTo>
                      <a:pt x="13" y="156"/>
                    </a:lnTo>
                    <a:lnTo>
                      <a:pt x="12" y="185"/>
                    </a:lnTo>
                    <a:lnTo>
                      <a:pt x="10" y="197"/>
                    </a:lnTo>
                    <a:lnTo>
                      <a:pt x="4" y="188"/>
                    </a:lnTo>
                    <a:lnTo>
                      <a:pt x="2" y="112"/>
                    </a:lnTo>
                    <a:lnTo>
                      <a:pt x="0" y="92"/>
                    </a:lnTo>
                    <a:lnTo>
                      <a:pt x="2" y="73"/>
                    </a:lnTo>
                    <a:lnTo>
                      <a:pt x="6" y="54"/>
                    </a:lnTo>
                    <a:lnTo>
                      <a:pt x="17" y="39"/>
                    </a:lnTo>
                    <a:lnTo>
                      <a:pt x="20" y="30"/>
                    </a:lnTo>
                    <a:lnTo>
                      <a:pt x="28" y="16"/>
                    </a:lnTo>
                    <a:lnTo>
                      <a:pt x="37" y="4"/>
                    </a:lnTo>
                    <a:lnTo>
                      <a:pt x="47" y="0"/>
                    </a:lnTo>
                    <a:lnTo>
                      <a:pt x="55" y="13"/>
                    </a:lnTo>
                    <a:lnTo>
                      <a:pt x="59" y="29"/>
                    </a:lnTo>
                    <a:lnTo>
                      <a:pt x="62" y="44"/>
                    </a:lnTo>
                    <a:lnTo>
                      <a:pt x="62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1" name="Freeform 258"/>
              <p:cNvSpPr>
                <a:spLocks/>
              </p:cNvSpPr>
              <p:nvPr/>
            </p:nvSpPr>
            <p:spPr bwMode="auto">
              <a:xfrm>
                <a:off x="2619" y="2544"/>
                <a:ext cx="306" cy="285"/>
              </a:xfrm>
              <a:custGeom>
                <a:avLst/>
                <a:gdLst>
                  <a:gd name="T0" fmla="*/ 0 w 613"/>
                  <a:gd name="T1" fmla="*/ 1 h 569"/>
                  <a:gd name="T2" fmla="*/ 0 w 613"/>
                  <a:gd name="T3" fmla="*/ 1 h 569"/>
                  <a:gd name="T4" fmla="*/ 0 w 613"/>
                  <a:gd name="T5" fmla="*/ 1 h 569"/>
                  <a:gd name="T6" fmla="*/ 0 w 613"/>
                  <a:gd name="T7" fmla="*/ 1 h 569"/>
                  <a:gd name="T8" fmla="*/ 0 w 613"/>
                  <a:gd name="T9" fmla="*/ 1 h 569"/>
                  <a:gd name="T10" fmla="*/ 0 w 613"/>
                  <a:gd name="T11" fmla="*/ 1 h 569"/>
                  <a:gd name="T12" fmla="*/ 0 w 613"/>
                  <a:gd name="T13" fmla="*/ 1 h 569"/>
                  <a:gd name="T14" fmla="*/ 0 w 613"/>
                  <a:gd name="T15" fmla="*/ 1 h 569"/>
                  <a:gd name="T16" fmla="*/ 0 w 613"/>
                  <a:gd name="T17" fmla="*/ 1 h 569"/>
                  <a:gd name="T18" fmla="*/ 0 w 613"/>
                  <a:gd name="T19" fmla="*/ 1 h 569"/>
                  <a:gd name="T20" fmla="*/ 0 w 613"/>
                  <a:gd name="T21" fmla="*/ 1 h 569"/>
                  <a:gd name="T22" fmla="*/ 0 w 613"/>
                  <a:gd name="T23" fmla="*/ 1 h 569"/>
                  <a:gd name="T24" fmla="*/ 0 w 613"/>
                  <a:gd name="T25" fmla="*/ 1 h 569"/>
                  <a:gd name="T26" fmla="*/ 0 w 613"/>
                  <a:gd name="T27" fmla="*/ 1 h 569"/>
                  <a:gd name="T28" fmla="*/ 0 w 613"/>
                  <a:gd name="T29" fmla="*/ 1 h 569"/>
                  <a:gd name="T30" fmla="*/ 0 w 613"/>
                  <a:gd name="T31" fmla="*/ 1 h 569"/>
                  <a:gd name="T32" fmla="*/ 0 w 613"/>
                  <a:gd name="T33" fmla="*/ 1 h 569"/>
                  <a:gd name="T34" fmla="*/ 0 w 613"/>
                  <a:gd name="T35" fmla="*/ 1 h 569"/>
                  <a:gd name="T36" fmla="*/ 0 w 613"/>
                  <a:gd name="T37" fmla="*/ 1 h 569"/>
                  <a:gd name="T38" fmla="*/ 0 w 613"/>
                  <a:gd name="T39" fmla="*/ 1 h 569"/>
                  <a:gd name="T40" fmla="*/ 0 w 613"/>
                  <a:gd name="T41" fmla="*/ 1 h 569"/>
                  <a:gd name="T42" fmla="*/ 0 w 613"/>
                  <a:gd name="T43" fmla="*/ 1 h 569"/>
                  <a:gd name="T44" fmla="*/ 0 w 613"/>
                  <a:gd name="T45" fmla="*/ 1 h 569"/>
                  <a:gd name="T46" fmla="*/ 0 w 613"/>
                  <a:gd name="T47" fmla="*/ 1 h 569"/>
                  <a:gd name="T48" fmla="*/ 0 w 613"/>
                  <a:gd name="T49" fmla="*/ 1 h 569"/>
                  <a:gd name="T50" fmla="*/ 0 w 613"/>
                  <a:gd name="T51" fmla="*/ 1 h 569"/>
                  <a:gd name="T52" fmla="*/ 0 w 613"/>
                  <a:gd name="T53" fmla="*/ 1 h 569"/>
                  <a:gd name="T54" fmla="*/ 0 w 613"/>
                  <a:gd name="T55" fmla="*/ 1 h 569"/>
                  <a:gd name="T56" fmla="*/ 0 w 613"/>
                  <a:gd name="T57" fmla="*/ 1 h 569"/>
                  <a:gd name="T58" fmla="*/ 0 w 613"/>
                  <a:gd name="T59" fmla="*/ 1 h 569"/>
                  <a:gd name="T60" fmla="*/ 0 w 613"/>
                  <a:gd name="T61" fmla="*/ 1 h 569"/>
                  <a:gd name="T62" fmla="*/ 0 w 613"/>
                  <a:gd name="T63" fmla="*/ 1 h 569"/>
                  <a:gd name="T64" fmla="*/ 0 w 613"/>
                  <a:gd name="T65" fmla="*/ 1 h 569"/>
                  <a:gd name="T66" fmla="*/ 0 w 613"/>
                  <a:gd name="T67" fmla="*/ 1 h 569"/>
                  <a:gd name="T68" fmla="*/ 0 w 613"/>
                  <a:gd name="T69" fmla="*/ 1 h 569"/>
                  <a:gd name="T70" fmla="*/ 0 w 613"/>
                  <a:gd name="T71" fmla="*/ 1 h 569"/>
                  <a:gd name="T72" fmla="*/ 0 w 613"/>
                  <a:gd name="T73" fmla="*/ 1 h 569"/>
                  <a:gd name="T74" fmla="*/ 0 w 613"/>
                  <a:gd name="T75" fmla="*/ 1 h 569"/>
                  <a:gd name="T76" fmla="*/ 0 w 613"/>
                  <a:gd name="T77" fmla="*/ 1 h 569"/>
                  <a:gd name="T78" fmla="*/ 0 w 613"/>
                  <a:gd name="T79" fmla="*/ 1 h 569"/>
                  <a:gd name="T80" fmla="*/ 0 w 613"/>
                  <a:gd name="T81" fmla="*/ 1 h 569"/>
                  <a:gd name="T82" fmla="*/ 0 w 613"/>
                  <a:gd name="T83" fmla="*/ 1 h 569"/>
                  <a:gd name="T84" fmla="*/ 0 w 613"/>
                  <a:gd name="T85" fmla="*/ 1 h 569"/>
                  <a:gd name="T86" fmla="*/ 0 w 613"/>
                  <a:gd name="T87" fmla="*/ 1 h 569"/>
                  <a:gd name="T88" fmla="*/ 0 w 613"/>
                  <a:gd name="T89" fmla="*/ 1 h 569"/>
                  <a:gd name="T90" fmla="*/ 0 w 613"/>
                  <a:gd name="T91" fmla="*/ 1 h 569"/>
                  <a:gd name="T92" fmla="*/ 0 w 613"/>
                  <a:gd name="T93" fmla="*/ 1 h 569"/>
                  <a:gd name="T94" fmla="*/ 0 w 613"/>
                  <a:gd name="T95" fmla="*/ 1 h 569"/>
                  <a:gd name="T96" fmla="*/ 0 w 613"/>
                  <a:gd name="T97" fmla="*/ 1 h 569"/>
                  <a:gd name="T98" fmla="*/ 0 w 613"/>
                  <a:gd name="T99" fmla="*/ 1 h 569"/>
                  <a:gd name="T100" fmla="*/ 0 w 613"/>
                  <a:gd name="T101" fmla="*/ 1 h 569"/>
                  <a:gd name="T102" fmla="*/ 0 w 613"/>
                  <a:gd name="T103" fmla="*/ 1 h 569"/>
                  <a:gd name="T104" fmla="*/ 0 w 613"/>
                  <a:gd name="T105" fmla="*/ 1 h 569"/>
                  <a:gd name="T106" fmla="*/ 0 w 613"/>
                  <a:gd name="T107" fmla="*/ 1 h 569"/>
                  <a:gd name="T108" fmla="*/ 0 w 613"/>
                  <a:gd name="T109" fmla="*/ 1 h 569"/>
                  <a:gd name="T110" fmla="*/ 0 w 613"/>
                  <a:gd name="T111" fmla="*/ 1 h 56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13"/>
                  <a:gd name="T169" fmla="*/ 0 h 569"/>
                  <a:gd name="T170" fmla="*/ 613 w 613"/>
                  <a:gd name="T171" fmla="*/ 569 h 56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13" h="569">
                    <a:moveTo>
                      <a:pt x="374" y="59"/>
                    </a:moveTo>
                    <a:lnTo>
                      <a:pt x="387" y="64"/>
                    </a:lnTo>
                    <a:lnTo>
                      <a:pt x="399" y="69"/>
                    </a:lnTo>
                    <a:lnTo>
                      <a:pt x="411" y="74"/>
                    </a:lnTo>
                    <a:lnTo>
                      <a:pt x="424" y="79"/>
                    </a:lnTo>
                    <a:lnTo>
                      <a:pt x="435" y="83"/>
                    </a:lnTo>
                    <a:lnTo>
                      <a:pt x="447" y="89"/>
                    </a:lnTo>
                    <a:lnTo>
                      <a:pt x="458" y="95"/>
                    </a:lnTo>
                    <a:lnTo>
                      <a:pt x="470" y="100"/>
                    </a:lnTo>
                    <a:lnTo>
                      <a:pt x="486" y="115"/>
                    </a:lnTo>
                    <a:lnTo>
                      <a:pt x="499" y="133"/>
                    </a:lnTo>
                    <a:lnTo>
                      <a:pt x="509" y="152"/>
                    </a:lnTo>
                    <a:lnTo>
                      <a:pt x="518" y="172"/>
                    </a:lnTo>
                    <a:lnTo>
                      <a:pt x="525" y="194"/>
                    </a:lnTo>
                    <a:lnTo>
                      <a:pt x="531" y="216"/>
                    </a:lnTo>
                    <a:lnTo>
                      <a:pt x="537" y="238"/>
                    </a:lnTo>
                    <a:lnTo>
                      <a:pt x="543" y="258"/>
                    </a:lnTo>
                    <a:lnTo>
                      <a:pt x="547" y="267"/>
                    </a:lnTo>
                    <a:lnTo>
                      <a:pt x="558" y="290"/>
                    </a:lnTo>
                    <a:lnTo>
                      <a:pt x="573" y="325"/>
                    </a:lnTo>
                    <a:lnTo>
                      <a:pt x="589" y="365"/>
                    </a:lnTo>
                    <a:lnTo>
                      <a:pt x="603" y="408"/>
                    </a:lnTo>
                    <a:lnTo>
                      <a:pt x="612" y="448"/>
                    </a:lnTo>
                    <a:lnTo>
                      <a:pt x="613" y="483"/>
                    </a:lnTo>
                    <a:lnTo>
                      <a:pt x="605" y="506"/>
                    </a:lnTo>
                    <a:lnTo>
                      <a:pt x="594" y="515"/>
                    </a:lnTo>
                    <a:lnTo>
                      <a:pt x="578" y="525"/>
                    </a:lnTo>
                    <a:lnTo>
                      <a:pt x="561" y="536"/>
                    </a:lnTo>
                    <a:lnTo>
                      <a:pt x="541" y="545"/>
                    </a:lnTo>
                    <a:lnTo>
                      <a:pt x="522" y="553"/>
                    </a:lnTo>
                    <a:lnTo>
                      <a:pt x="505" y="560"/>
                    </a:lnTo>
                    <a:lnTo>
                      <a:pt x="490" y="566"/>
                    </a:lnTo>
                    <a:lnTo>
                      <a:pt x="479" y="569"/>
                    </a:lnTo>
                    <a:lnTo>
                      <a:pt x="478" y="563"/>
                    </a:lnTo>
                    <a:lnTo>
                      <a:pt x="477" y="558"/>
                    </a:lnTo>
                    <a:lnTo>
                      <a:pt x="477" y="552"/>
                    </a:lnTo>
                    <a:lnTo>
                      <a:pt x="477" y="546"/>
                    </a:lnTo>
                    <a:lnTo>
                      <a:pt x="486" y="542"/>
                    </a:lnTo>
                    <a:lnTo>
                      <a:pt x="501" y="533"/>
                    </a:lnTo>
                    <a:lnTo>
                      <a:pt x="518" y="525"/>
                    </a:lnTo>
                    <a:lnTo>
                      <a:pt x="537" y="515"/>
                    </a:lnTo>
                    <a:lnTo>
                      <a:pt x="555" y="505"/>
                    </a:lnTo>
                    <a:lnTo>
                      <a:pt x="571" y="494"/>
                    </a:lnTo>
                    <a:lnTo>
                      <a:pt x="585" y="485"/>
                    </a:lnTo>
                    <a:lnTo>
                      <a:pt x="593" y="476"/>
                    </a:lnTo>
                    <a:lnTo>
                      <a:pt x="592" y="462"/>
                    </a:lnTo>
                    <a:lnTo>
                      <a:pt x="586" y="442"/>
                    </a:lnTo>
                    <a:lnTo>
                      <a:pt x="578" y="419"/>
                    </a:lnTo>
                    <a:lnTo>
                      <a:pt x="568" y="394"/>
                    </a:lnTo>
                    <a:lnTo>
                      <a:pt x="556" y="369"/>
                    </a:lnTo>
                    <a:lnTo>
                      <a:pt x="546" y="346"/>
                    </a:lnTo>
                    <a:lnTo>
                      <a:pt x="537" y="325"/>
                    </a:lnTo>
                    <a:lnTo>
                      <a:pt x="530" y="310"/>
                    </a:lnTo>
                    <a:lnTo>
                      <a:pt x="528" y="302"/>
                    </a:lnTo>
                    <a:lnTo>
                      <a:pt x="522" y="286"/>
                    </a:lnTo>
                    <a:lnTo>
                      <a:pt x="515" y="265"/>
                    </a:lnTo>
                    <a:lnTo>
                      <a:pt x="508" y="242"/>
                    </a:lnTo>
                    <a:lnTo>
                      <a:pt x="500" y="219"/>
                    </a:lnTo>
                    <a:lnTo>
                      <a:pt x="493" y="198"/>
                    </a:lnTo>
                    <a:lnTo>
                      <a:pt x="488" y="182"/>
                    </a:lnTo>
                    <a:lnTo>
                      <a:pt x="485" y="174"/>
                    </a:lnTo>
                    <a:lnTo>
                      <a:pt x="478" y="156"/>
                    </a:lnTo>
                    <a:lnTo>
                      <a:pt x="468" y="140"/>
                    </a:lnTo>
                    <a:lnTo>
                      <a:pt x="455" y="127"/>
                    </a:lnTo>
                    <a:lnTo>
                      <a:pt x="440" y="115"/>
                    </a:lnTo>
                    <a:lnTo>
                      <a:pt x="423" y="106"/>
                    </a:lnTo>
                    <a:lnTo>
                      <a:pt x="407" y="98"/>
                    </a:lnTo>
                    <a:lnTo>
                      <a:pt x="388" y="90"/>
                    </a:lnTo>
                    <a:lnTo>
                      <a:pt x="371" y="84"/>
                    </a:lnTo>
                    <a:lnTo>
                      <a:pt x="370" y="86"/>
                    </a:lnTo>
                    <a:lnTo>
                      <a:pt x="367" y="92"/>
                    </a:lnTo>
                    <a:lnTo>
                      <a:pt x="365" y="102"/>
                    </a:lnTo>
                    <a:lnTo>
                      <a:pt x="361" y="112"/>
                    </a:lnTo>
                    <a:lnTo>
                      <a:pt x="356" y="125"/>
                    </a:lnTo>
                    <a:lnTo>
                      <a:pt x="350" y="136"/>
                    </a:lnTo>
                    <a:lnTo>
                      <a:pt x="343" y="148"/>
                    </a:lnTo>
                    <a:lnTo>
                      <a:pt x="336" y="156"/>
                    </a:lnTo>
                    <a:lnTo>
                      <a:pt x="331" y="153"/>
                    </a:lnTo>
                    <a:lnTo>
                      <a:pt x="324" y="151"/>
                    </a:lnTo>
                    <a:lnTo>
                      <a:pt x="318" y="150"/>
                    </a:lnTo>
                    <a:lnTo>
                      <a:pt x="311" y="148"/>
                    </a:lnTo>
                    <a:lnTo>
                      <a:pt x="312" y="160"/>
                    </a:lnTo>
                    <a:lnTo>
                      <a:pt x="316" y="174"/>
                    </a:lnTo>
                    <a:lnTo>
                      <a:pt x="317" y="186"/>
                    </a:lnTo>
                    <a:lnTo>
                      <a:pt x="306" y="195"/>
                    </a:lnTo>
                    <a:lnTo>
                      <a:pt x="294" y="205"/>
                    </a:lnTo>
                    <a:lnTo>
                      <a:pt x="280" y="217"/>
                    </a:lnTo>
                    <a:lnTo>
                      <a:pt x="265" y="228"/>
                    </a:lnTo>
                    <a:lnTo>
                      <a:pt x="251" y="240"/>
                    </a:lnTo>
                    <a:lnTo>
                      <a:pt x="237" y="251"/>
                    </a:lnTo>
                    <a:lnTo>
                      <a:pt x="225" y="264"/>
                    </a:lnTo>
                    <a:lnTo>
                      <a:pt x="213" y="278"/>
                    </a:lnTo>
                    <a:lnTo>
                      <a:pt x="204" y="293"/>
                    </a:lnTo>
                    <a:lnTo>
                      <a:pt x="195" y="311"/>
                    </a:lnTo>
                    <a:lnTo>
                      <a:pt x="184" y="339"/>
                    </a:lnTo>
                    <a:lnTo>
                      <a:pt x="175" y="363"/>
                    </a:lnTo>
                    <a:lnTo>
                      <a:pt x="172" y="373"/>
                    </a:lnTo>
                    <a:lnTo>
                      <a:pt x="170" y="354"/>
                    </a:lnTo>
                    <a:lnTo>
                      <a:pt x="174" y="335"/>
                    </a:lnTo>
                    <a:lnTo>
                      <a:pt x="177" y="317"/>
                    </a:lnTo>
                    <a:lnTo>
                      <a:pt x="182" y="300"/>
                    </a:lnTo>
                    <a:lnTo>
                      <a:pt x="177" y="276"/>
                    </a:lnTo>
                    <a:lnTo>
                      <a:pt x="168" y="252"/>
                    </a:lnTo>
                    <a:lnTo>
                      <a:pt x="158" y="229"/>
                    </a:lnTo>
                    <a:lnTo>
                      <a:pt x="150" y="205"/>
                    </a:lnTo>
                    <a:lnTo>
                      <a:pt x="160" y="206"/>
                    </a:lnTo>
                    <a:lnTo>
                      <a:pt x="167" y="214"/>
                    </a:lnTo>
                    <a:lnTo>
                      <a:pt x="173" y="224"/>
                    </a:lnTo>
                    <a:lnTo>
                      <a:pt x="178" y="233"/>
                    </a:lnTo>
                    <a:lnTo>
                      <a:pt x="180" y="233"/>
                    </a:lnTo>
                    <a:lnTo>
                      <a:pt x="177" y="210"/>
                    </a:lnTo>
                    <a:lnTo>
                      <a:pt x="172" y="187"/>
                    </a:lnTo>
                    <a:lnTo>
                      <a:pt x="163" y="165"/>
                    </a:lnTo>
                    <a:lnTo>
                      <a:pt x="155" y="144"/>
                    </a:lnTo>
                    <a:lnTo>
                      <a:pt x="152" y="152"/>
                    </a:lnTo>
                    <a:lnTo>
                      <a:pt x="149" y="165"/>
                    </a:lnTo>
                    <a:lnTo>
                      <a:pt x="144" y="181"/>
                    </a:lnTo>
                    <a:lnTo>
                      <a:pt x="138" y="200"/>
                    </a:lnTo>
                    <a:lnTo>
                      <a:pt x="131" y="219"/>
                    </a:lnTo>
                    <a:lnTo>
                      <a:pt x="122" y="236"/>
                    </a:lnTo>
                    <a:lnTo>
                      <a:pt x="110" y="250"/>
                    </a:lnTo>
                    <a:lnTo>
                      <a:pt x="96" y="259"/>
                    </a:lnTo>
                    <a:lnTo>
                      <a:pt x="74" y="265"/>
                    </a:lnTo>
                    <a:lnTo>
                      <a:pt x="55" y="266"/>
                    </a:lnTo>
                    <a:lnTo>
                      <a:pt x="39" y="265"/>
                    </a:lnTo>
                    <a:lnTo>
                      <a:pt x="25" y="261"/>
                    </a:lnTo>
                    <a:lnTo>
                      <a:pt x="15" y="255"/>
                    </a:lnTo>
                    <a:lnTo>
                      <a:pt x="8" y="247"/>
                    </a:lnTo>
                    <a:lnTo>
                      <a:pt x="2" y="239"/>
                    </a:lnTo>
                    <a:lnTo>
                      <a:pt x="0" y="229"/>
                    </a:lnTo>
                    <a:lnTo>
                      <a:pt x="4" y="226"/>
                    </a:lnTo>
                    <a:lnTo>
                      <a:pt x="11" y="226"/>
                    </a:lnTo>
                    <a:lnTo>
                      <a:pt x="19" y="231"/>
                    </a:lnTo>
                    <a:lnTo>
                      <a:pt x="30" y="235"/>
                    </a:lnTo>
                    <a:lnTo>
                      <a:pt x="40" y="241"/>
                    </a:lnTo>
                    <a:lnTo>
                      <a:pt x="49" y="244"/>
                    </a:lnTo>
                    <a:lnTo>
                      <a:pt x="57" y="247"/>
                    </a:lnTo>
                    <a:lnTo>
                      <a:pt x="63" y="243"/>
                    </a:lnTo>
                    <a:lnTo>
                      <a:pt x="70" y="243"/>
                    </a:lnTo>
                    <a:lnTo>
                      <a:pt x="76" y="242"/>
                    </a:lnTo>
                    <a:lnTo>
                      <a:pt x="83" y="240"/>
                    </a:lnTo>
                    <a:lnTo>
                      <a:pt x="87" y="238"/>
                    </a:lnTo>
                    <a:lnTo>
                      <a:pt x="93" y="234"/>
                    </a:lnTo>
                    <a:lnTo>
                      <a:pt x="97" y="229"/>
                    </a:lnTo>
                    <a:lnTo>
                      <a:pt x="100" y="225"/>
                    </a:lnTo>
                    <a:lnTo>
                      <a:pt x="104" y="219"/>
                    </a:lnTo>
                    <a:lnTo>
                      <a:pt x="108" y="209"/>
                    </a:lnTo>
                    <a:lnTo>
                      <a:pt x="114" y="194"/>
                    </a:lnTo>
                    <a:lnTo>
                      <a:pt x="121" y="176"/>
                    </a:lnTo>
                    <a:lnTo>
                      <a:pt x="129" y="157"/>
                    </a:lnTo>
                    <a:lnTo>
                      <a:pt x="137" y="140"/>
                    </a:lnTo>
                    <a:lnTo>
                      <a:pt x="145" y="124"/>
                    </a:lnTo>
                    <a:lnTo>
                      <a:pt x="152" y="112"/>
                    </a:lnTo>
                    <a:lnTo>
                      <a:pt x="158" y="106"/>
                    </a:lnTo>
                    <a:lnTo>
                      <a:pt x="161" y="110"/>
                    </a:lnTo>
                    <a:lnTo>
                      <a:pt x="161" y="117"/>
                    </a:lnTo>
                    <a:lnTo>
                      <a:pt x="160" y="124"/>
                    </a:lnTo>
                    <a:lnTo>
                      <a:pt x="159" y="128"/>
                    </a:lnTo>
                    <a:lnTo>
                      <a:pt x="165" y="127"/>
                    </a:lnTo>
                    <a:lnTo>
                      <a:pt x="168" y="124"/>
                    </a:lnTo>
                    <a:lnTo>
                      <a:pt x="172" y="120"/>
                    </a:lnTo>
                    <a:lnTo>
                      <a:pt x="174" y="115"/>
                    </a:lnTo>
                    <a:lnTo>
                      <a:pt x="174" y="106"/>
                    </a:lnTo>
                    <a:lnTo>
                      <a:pt x="170" y="99"/>
                    </a:lnTo>
                    <a:lnTo>
                      <a:pt x="167" y="92"/>
                    </a:lnTo>
                    <a:lnTo>
                      <a:pt x="168" y="86"/>
                    </a:lnTo>
                    <a:lnTo>
                      <a:pt x="174" y="89"/>
                    </a:lnTo>
                    <a:lnTo>
                      <a:pt x="178" y="94"/>
                    </a:lnTo>
                    <a:lnTo>
                      <a:pt x="181" y="99"/>
                    </a:lnTo>
                    <a:lnTo>
                      <a:pt x="184" y="104"/>
                    </a:lnTo>
                    <a:lnTo>
                      <a:pt x="184" y="114"/>
                    </a:lnTo>
                    <a:lnTo>
                      <a:pt x="182" y="124"/>
                    </a:lnTo>
                    <a:lnTo>
                      <a:pt x="177" y="132"/>
                    </a:lnTo>
                    <a:lnTo>
                      <a:pt x="170" y="137"/>
                    </a:lnTo>
                    <a:lnTo>
                      <a:pt x="177" y="151"/>
                    </a:lnTo>
                    <a:lnTo>
                      <a:pt x="187" y="174"/>
                    </a:lnTo>
                    <a:lnTo>
                      <a:pt x="195" y="198"/>
                    </a:lnTo>
                    <a:lnTo>
                      <a:pt x="203" y="216"/>
                    </a:lnTo>
                    <a:lnTo>
                      <a:pt x="214" y="197"/>
                    </a:lnTo>
                    <a:lnTo>
                      <a:pt x="227" y="176"/>
                    </a:lnTo>
                    <a:lnTo>
                      <a:pt x="240" y="156"/>
                    </a:lnTo>
                    <a:lnTo>
                      <a:pt x="253" y="134"/>
                    </a:lnTo>
                    <a:lnTo>
                      <a:pt x="267" y="111"/>
                    </a:lnTo>
                    <a:lnTo>
                      <a:pt x="280" y="87"/>
                    </a:lnTo>
                    <a:lnTo>
                      <a:pt x="289" y="61"/>
                    </a:lnTo>
                    <a:lnTo>
                      <a:pt x="297" y="36"/>
                    </a:lnTo>
                    <a:lnTo>
                      <a:pt x="302" y="35"/>
                    </a:lnTo>
                    <a:lnTo>
                      <a:pt x="305" y="31"/>
                    </a:lnTo>
                    <a:lnTo>
                      <a:pt x="308" y="30"/>
                    </a:lnTo>
                    <a:lnTo>
                      <a:pt x="312" y="33"/>
                    </a:lnTo>
                    <a:lnTo>
                      <a:pt x="306" y="64"/>
                    </a:lnTo>
                    <a:lnTo>
                      <a:pt x="295" y="97"/>
                    </a:lnTo>
                    <a:lnTo>
                      <a:pt x="279" y="130"/>
                    </a:lnTo>
                    <a:lnTo>
                      <a:pt x="261" y="164"/>
                    </a:lnTo>
                    <a:lnTo>
                      <a:pt x="244" y="193"/>
                    </a:lnTo>
                    <a:lnTo>
                      <a:pt x="229" y="216"/>
                    </a:lnTo>
                    <a:lnTo>
                      <a:pt x="218" y="232"/>
                    </a:lnTo>
                    <a:lnTo>
                      <a:pt x="214" y="238"/>
                    </a:lnTo>
                    <a:lnTo>
                      <a:pt x="225" y="229"/>
                    </a:lnTo>
                    <a:lnTo>
                      <a:pt x="237" y="220"/>
                    </a:lnTo>
                    <a:lnTo>
                      <a:pt x="251" y="209"/>
                    </a:lnTo>
                    <a:lnTo>
                      <a:pt x="265" y="198"/>
                    </a:lnTo>
                    <a:lnTo>
                      <a:pt x="278" y="188"/>
                    </a:lnTo>
                    <a:lnTo>
                      <a:pt x="288" y="179"/>
                    </a:lnTo>
                    <a:lnTo>
                      <a:pt x="295" y="173"/>
                    </a:lnTo>
                    <a:lnTo>
                      <a:pt x="297" y="171"/>
                    </a:lnTo>
                    <a:lnTo>
                      <a:pt x="295" y="163"/>
                    </a:lnTo>
                    <a:lnTo>
                      <a:pt x="295" y="153"/>
                    </a:lnTo>
                    <a:lnTo>
                      <a:pt x="295" y="144"/>
                    </a:lnTo>
                    <a:lnTo>
                      <a:pt x="297" y="135"/>
                    </a:lnTo>
                    <a:lnTo>
                      <a:pt x="304" y="133"/>
                    </a:lnTo>
                    <a:lnTo>
                      <a:pt x="312" y="132"/>
                    </a:lnTo>
                    <a:lnTo>
                      <a:pt x="320" y="133"/>
                    </a:lnTo>
                    <a:lnTo>
                      <a:pt x="327" y="135"/>
                    </a:lnTo>
                    <a:lnTo>
                      <a:pt x="334" y="104"/>
                    </a:lnTo>
                    <a:lnTo>
                      <a:pt x="333" y="58"/>
                    </a:lnTo>
                    <a:lnTo>
                      <a:pt x="329" y="16"/>
                    </a:lnTo>
                    <a:lnTo>
                      <a:pt x="332" y="0"/>
                    </a:lnTo>
                    <a:lnTo>
                      <a:pt x="335" y="5"/>
                    </a:lnTo>
                    <a:lnTo>
                      <a:pt x="339" y="13"/>
                    </a:lnTo>
                    <a:lnTo>
                      <a:pt x="343" y="22"/>
                    </a:lnTo>
                    <a:lnTo>
                      <a:pt x="349" y="33"/>
                    </a:lnTo>
                    <a:lnTo>
                      <a:pt x="355" y="43"/>
                    </a:lnTo>
                    <a:lnTo>
                      <a:pt x="362" y="51"/>
                    </a:lnTo>
                    <a:lnTo>
                      <a:pt x="367" y="57"/>
                    </a:lnTo>
                    <a:lnTo>
                      <a:pt x="374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" name="Freeform 259"/>
              <p:cNvSpPr>
                <a:spLocks/>
              </p:cNvSpPr>
              <p:nvPr/>
            </p:nvSpPr>
            <p:spPr bwMode="auto">
              <a:xfrm>
                <a:off x="2384" y="2551"/>
                <a:ext cx="39" cy="210"/>
              </a:xfrm>
              <a:custGeom>
                <a:avLst/>
                <a:gdLst>
                  <a:gd name="T0" fmla="*/ 1 w 77"/>
                  <a:gd name="T1" fmla="*/ 1 h 420"/>
                  <a:gd name="T2" fmla="*/ 1 w 77"/>
                  <a:gd name="T3" fmla="*/ 1 h 420"/>
                  <a:gd name="T4" fmla="*/ 1 w 77"/>
                  <a:gd name="T5" fmla="*/ 1 h 420"/>
                  <a:gd name="T6" fmla="*/ 1 w 77"/>
                  <a:gd name="T7" fmla="*/ 1 h 420"/>
                  <a:gd name="T8" fmla="*/ 1 w 77"/>
                  <a:gd name="T9" fmla="*/ 1 h 420"/>
                  <a:gd name="T10" fmla="*/ 1 w 77"/>
                  <a:gd name="T11" fmla="*/ 1 h 420"/>
                  <a:gd name="T12" fmla="*/ 1 w 77"/>
                  <a:gd name="T13" fmla="*/ 1 h 420"/>
                  <a:gd name="T14" fmla="*/ 1 w 77"/>
                  <a:gd name="T15" fmla="*/ 1 h 420"/>
                  <a:gd name="T16" fmla="*/ 1 w 77"/>
                  <a:gd name="T17" fmla="*/ 1 h 420"/>
                  <a:gd name="T18" fmla="*/ 1 w 77"/>
                  <a:gd name="T19" fmla="*/ 1 h 420"/>
                  <a:gd name="T20" fmla="*/ 1 w 77"/>
                  <a:gd name="T21" fmla="*/ 1 h 420"/>
                  <a:gd name="T22" fmla="*/ 1 w 77"/>
                  <a:gd name="T23" fmla="*/ 1 h 420"/>
                  <a:gd name="T24" fmla="*/ 1 w 77"/>
                  <a:gd name="T25" fmla="*/ 1 h 420"/>
                  <a:gd name="T26" fmla="*/ 0 w 77"/>
                  <a:gd name="T27" fmla="*/ 1 h 420"/>
                  <a:gd name="T28" fmla="*/ 1 w 77"/>
                  <a:gd name="T29" fmla="*/ 1 h 420"/>
                  <a:gd name="T30" fmla="*/ 1 w 77"/>
                  <a:gd name="T31" fmla="*/ 1 h 420"/>
                  <a:gd name="T32" fmla="*/ 1 w 77"/>
                  <a:gd name="T33" fmla="*/ 1 h 420"/>
                  <a:gd name="T34" fmla="*/ 1 w 77"/>
                  <a:gd name="T35" fmla="*/ 1 h 420"/>
                  <a:gd name="T36" fmla="*/ 1 w 77"/>
                  <a:gd name="T37" fmla="*/ 1 h 420"/>
                  <a:gd name="T38" fmla="*/ 1 w 77"/>
                  <a:gd name="T39" fmla="*/ 1 h 420"/>
                  <a:gd name="T40" fmla="*/ 1 w 77"/>
                  <a:gd name="T41" fmla="*/ 1 h 420"/>
                  <a:gd name="T42" fmla="*/ 1 w 77"/>
                  <a:gd name="T43" fmla="*/ 1 h 420"/>
                  <a:gd name="T44" fmla="*/ 1 w 77"/>
                  <a:gd name="T45" fmla="*/ 0 h 420"/>
                  <a:gd name="T46" fmla="*/ 1 w 77"/>
                  <a:gd name="T47" fmla="*/ 0 h 420"/>
                  <a:gd name="T48" fmla="*/ 1 w 77"/>
                  <a:gd name="T49" fmla="*/ 1 h 420"/>
                  <a:gd name="T50" fmla="*/ 1 w 77"/>
                  <a:gd name="T51" fmla="*/ 1 h 420"/>
                  <a:gd name="T52" fmla="*/ 1 w 77"/>
                  <a:gd name="T53" fmla="*/ 1 h 4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7"/>
                  <a:gd name="T82" fmla="*/ 0 h 420"/>
                  <a:gd name="T83" fmla="*/ 77 w 77"/>
                  <a:gd name="T84" fmla="*/ 420 h 42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7" h="420">
                    <a:moveTo>
                      <a:pt x="77" y="2"/>
                    </a:moveTo>
                    <a:lnTo>
                      <a:pt x="71" y="15"/>
                    </a:lnTo>
                    <a:lnTo>
                      <a:pt x="63" y="34"/>
                    </a:lnTo>
                    <a:lnTo>
                      <a:pt x="55" y="57"/>
                    </a:lnTo>
                    <a:lnTo>
                      <a:pt x="47" y="85"/>
                    </a:lnTo>
                    <a:lnTo>
                      <a:pt x="39" y="120"/>
                    </a:lnTo>
                    <a:lnTo>
                      <a:pt x="32" y="161"/>
                    </a:lnTo>
                    <a:lnTo>
                      <a:pt x="28" y="210"/>
                    </a:lnTo>
                    <a:lnTo>
                      <a:pt x="26" y="265"/>
                    </a:lnTo>
                    <a:lnTo>
                      <a:pt x="32" y="416"/>
                    </a:lnTo>
                    <a:lnTo>
                      <a:pt x="25" y="417"/>
                    </a:lnTo>
                    <a:lnTo>
                      <a:pt x="16" y="419"/>
                    </a:lnTo>
                    <a:lnTo>
                      <a:pt x="7" y="420"/>
                    </a:lnTo>
                    <a:lnTo>
                      <a:pt x="0" y="420"/>
                    </a:lnTo>
                    <a:lnTo>
                      <a:pt x="3" y="195"/>
                    </a:lnTo>
                    <a:lnTo>
                      <a:pt x="8" y="171"/>
                    </a:lnTo>
                    <a:lnTo>
                      <a:pt x="15" y="144"/>
                    </a:lnTo>
                    <a:lnTo>
                      <a:pt x="23" y="115"/>
                    </a:lnTo>
                    <a:lnTo>
                      <a:pt x="32" y="86"/>
                    </a:lnTo>
                    <a:lnTo>
                      <a:pt x="43" y="59"/>
                    </a:lnTo>
                    <a:lnTo>
                      <a:pt x="52" y="35"/>
                    </a:lnTo>
                    <a:lnTo>
                      <a:pt x="61" y="15"/>
                    </a:lnTo>
                    <a:lnTo>
                      <a:pt x="68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5" y="4"/>
                    </a:lnTo>
                    <a:lnTo>
                      <a:pt x="7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3" name="Freeform 260"/>
              <p:cNvSpPr>
                <a:spLocks/>
              </p:cNvSpPr>
              <p:nvPr/>
            </p:nvSpPr>
            <p:spPr bwMode="auto">
              <a:xfrm>
                <a:off x="2426" y="2554"/>
                <a:ext cx="97" cy="267"/>
              </a:xfrm>
              <a:custGeom>
                <a:avLst/>
                <a:gdLst>
                  <a:gd name="T0" fmla="*/ 1 w 194"/>
                  <a:gd name="T1" fmla="*/ 1 h 533"/>
                  <a:gd name="T2" fmla="*/ 1 w 194"/>
                  <a:gd name="T3" fmla="*/ 1 h 533"/>
                  <a:gd name="T4" fmla="*/ 1 w 194"/>
                  <a:gd name="T5" fmla="*/ 1 h 533"/>
                  <a:gd name="T6" fmla="*/ 1 w 194"/>
                  <a:gd name="T7" fmla="*/ 1 h 533"/>
                  <a:gd name="T8" fmla="*/ 1 w 194"/>
                  <a:gd name="T9" fmla="*/ 1 h 533"/>
                  <a:gd name="T10" fmla="*/ 1 w 194"/>
                  <a:gd name="T11" fmla="*/ 1 h 533"/>
                  <a:gd name="T12" fmla="*/ 1 w 194"/>
                  <a:gd name="T13" fmla="*/ 1 h 533"/>
                  <a:gd name="T14" fmla="*/ 1 w 194"/>
                  <a:gd name="T15" fmla="*/ 1 h 533"/>
                  <a:gd name="T16" fmla="*/ 1 w 194"/>
                  <a:gd name="T17" fmla="*/ 1 h 533"/>
                  <a:gd name="T18" fmla="*/ 1 w 194"/>
                  <a:gd name="T19" fmla="*/ 1 h 533"/>
                  <a:gd name="T20" fmla="*/ 1 w 194"/>
                  <a:gd name="T21" fmla="*/ 1 h 533"/>
                  <a:gd name="T22" fmla="*/ 1 w 194"/>
                  <a:gd name="T23" fmla="*/ 1 h 533"/>
                  <a:gd name="T24" fmla="*/ 1 w 194"/>
                  <a:gd name="T25" fmla="*/ 1 h 533"/>
                  <a:gd name="T26" fmla="*/ 1 w 194"/>
                  <a:gd name="T27" fmla="*/ 1 h 533"/>
                  <a:gd name="T28" fmla="*/ 1 w 194"/>
                  <a:gd name="T29" fmla="*/ 1 h 533"/>
                  <a:gd name="T30" fmla="*/ 1 w 194"/>
                  <a:gd name="T31" fmla="*/ 1 h 533"/>
                  <a:gd name="T32" fmla="*/ 1 w 194"/>
                  <a:gd name="T33" fmla="*/ 1 h 533"/>
                  <a:gd name="T34" fmla="*/ 1 w 194"/>
                  <a:gd name="T35" fmla="*/ 1 h 533"/>
                  <a:gd name="T36" fmla="*/ 1 w 194"/>
                  <a:gd name="T37" fmla="*/ 1 h 533"/>
                  <a:gd name="T38" fmla="*/ 1 w 194"/>
                  <a:gd name="T39" fmla="*/ 1 h 533"/>
                  <a:gd name="T40" fmla="*/ 1 w 194"/>
                  <a:gd name="T41" fmla="*/ 1 h 533"/>
                  <a:gd name="T42" fmla="*/ 1 w 194"/>
                  <a:gd name="T43" fmla="*/ 1 h 533"/>
                  <a:gd name="T44" fmla="*/ 1 w 194"/>
                  <a:gd name="T45" fmla="*/ 1 h 533"/>
                  <a:gd name="T46" fmla="*/ 1 w 194"/>
                  <a:gd name="T47" fmla="*/ 1 h 533"/>
                  <a:gd name="T48" fmla="*/ 1 w 194"/>
                  <a:gd name="T49" fmla="*/ 1 h 533"/>
                  <a:gd name="T50" fmla="*/ 1 w 194"/>
                  <a:gd name="T51" fmla="*/ 1 h 533"/>
                  <a:gd name="T52" fmla="*/ 1 w 194"/>
                  <a:gd name="T53" fmla="*/ 1 h 533"/>
                  <a:gd name="T54" fmla="*/ 1 w 194"/>
                  <a:gd name="T55" fmla="*/ 1 h 533"/>
                  <a:gd name="T56" fmla="*/ 1 w 194"/>
                  <a:gd name="T57" fmla="*/ 1 h 533"/>
                  <a:gd name="T58" fmla="*/ 1 w 194"/>
                  <a:gd name="T59" fmla="*/ 1 h 533"/>
                  <a:gd name="T60" fmla="*/ 1 w 194"/>
                  <a:gd name="T61" fmla="*/ 1 h 533"/>
                  <a:gd name="T62" fmla="*/ 1 w 194"/>
                  <a:gd name="T63" fmla="*/ 1 h 533"/>
                  <a:gd name="T64" fmla="*/ 1 w 194"/>
                  <a:gd name="T65" fmla="*/ 1 h 533"/>
                  <a:gd name="T66" fmla="*/ 1 w 194"/>
                  <a:gd name="T67" fmla="*/ 1 h 533"/>
                  <a:gd name="T68" fmla="*/ 1 w 194"/>
                  <a:gd name="T69" fmla="*/ 1 h 533"/>
                  <a:gd name="T70" fmla="*/ 1 w 194"/>
                  <a:gd name="T71" fmla="*/ 1 h 533"/>
                  <a:gd name="T72" fmla="*/ 1 w 194"/>
                  <a:gd name="T73" fmla="*/ 1 h 533"/>
                  <a:gd name="T74" fmla="*/ 1 w 194"/>
                  <a:gd name="T75" fmla="*/ 1 h 533"/>
                  <a:gd name="T76" fmla="*/ 1 w 194"/>
                  <a:gd name="T77" fmla="*/ 1 h 533"/>
                  <a:gd name="T78" fmla="*/ 1 w 194"/>
                  <a:gd name="T79" fmla="*/ 1 h 533"/>
                  <a:gd name="T80" fmla="*/ 1 w 194"/>
                  <a:gd name="T81" fmla="*/ 1 h 533"/>
                  <a:gd name="T82" fmla="*/ 1 w 194"/>
                  <a:gd name="T83" fmla="*/ 1 h 533"/>
                  <a:gd name="T84" fmla="*/ 0 w 194"/>
                  <a:gd name="T85" fmla="*/ 1 h 533"/>
                  <a:gd name="T86" fmla="*/ 1 w 194"/>
                  <a:gd name="T87" fmla="*/ 1 h 533"/>
                  <a:gd name="T88" fmla="*/ 1 w 194"/>
                  <a:gd name="T89" fmla="*/ 1 h 533"/>
                  <a:gd name="T90" fmla="*/ 1 w 194"/>
                  <a:gd name="T91" fmla="*/ 1 h 533"/>
                  <a:gd name="T92" fmla="*/ 1 w 194"/>
                  <a:gd name="T93" fmla="*/ 1 h 53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94"/>
                  <a:gd name="T142" fmla="*/ 0 h 533"/>
                  <a:gd name="T143" fmla="*/ 194 w 194"/>
                  <a:gd name="T144" fmla="*/ 533 h 53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94" h="533">
                    <a:moveTo>
                      <a:pt x="89" y="68"/>
                    </a:moveTo>
                    <a:lnTo>
                      <a:pt x="104" y="68"/>
                    </a:lnTo>
                    <a:lnTo>
                      <a:pt x="122" y="74"/>
                    </a:lnTo>
                    <a:lnTo>
                      <a:pt x="141" y="85"/>
                    </a:lnTo>
                    <a:lnTo>
                      <a:pt x="159" y="102"/>
                    </a:lnTo>
                    <a:lnTo>
                      <a:pt x="175" y="124"/>
                    </a:lnTo>
                    <a:lnTo>
                      <a:pt x="187" y="152"/>
                    </a:lnTo>
                    <a:lnTo>
                      <a:pt x="194" y="182"/>
                    </a:lnTo>
                    <a:lnTo>
                      <a:pt x="194" y="216"/>
                    </a:lnTo>
                    <a:lnTo>
                      <a:pt x="191" y="245"/>
                    </a:lnTo>
                    <a:lnTo>
                      <a:pt x="189" y="274"/>
                    </a:lnTo>
                    <a:lnTo>
                      <a:pt x="187" y="303"/>
                    </a:lnTo>
                    <a:lnTo>
                      <a:pt x="186" y="332"/>
                    </a:lnTo>
                    <a:lnTo>
                      <a:pt x="183" y="329"/>
                    </a:lnTo>
                    <a:lnTo>
                      <a:pt x="179" y="325"/>
                    </a:lnTo>
                    <a:lnTo>
                      <a:pt x="173" y="319"/>
                    </a:lnTo>
                    <a:lnTo>
                      <a:pt x="169" y="313"/>
                    </a:lnTo>
                    <a:lnTo>
                      <a:pt x="171" y="285"/>
                    </a:lnTo>
                    <a:lnTo>
                      <a:pt x="174" y="259"/>
                    </a:lnTo>
                    <a:lnTo>
                      <a:pt x="177" y="232"/>
                    </a:lnTo>
                    <a:lnTo>
                      <a:pt x="180" y="206"/>
                    </a:lnTo>
                    <a:lnTo>
                      <a:pt x="179" y="181"/>
                    </a:lnTo>
                    <a:lnTo>
                      <a:pt x="172" y="155"/>
                    </a:lnTo>
                    <a:lnTo>
                      <a:pt x="158" y="132"/>
                    </a:lnTo>
                    <a:lnTo>
                      <a:pt x="135" y="110"/>
                    </a:lnTo>
                    <a:lnTo>
                      <a:pt x="131" y="107"/>
                    </a:lnTo>
                    <a:lnTo>
                      <a:pt x="127" y="104"/>
                    </a:lnTo>
                    <a:lnTo>
                      <a:pt x="121" y="101"/>
                    </a:lnTo>
                    <a:lnTo>
                      <a:pt x="115" y="100"/>
                    </a:lnTo>
                    <a:lnTo>
                      <a:pt x="116" y="108"/>
                    </a:lnTo>
                    <a:lnTo>
                      <a:pt x="120" y="115"/>
                    </a:lnTo>
                    <a:lnTo>
                      <a:pt x="123" y="123"/>
                    </a:lnTo>
                    <a:lnTo>
                      <a:pt x="127" y="131"/>
                    </a:lnTo>
                    <a:lnTo>
                      <a:pt x="133" y="180"/>
                    </a:lnTo>
                    <a:lnTo>
                      <a:pt x="137" y="228"/>
                    </a:lnTo>
                    <a:lnTo>
                      <a:pt x="143" y="276"/>
                    </a:lnTo>
                    <a:lnTo>
                      <a:pt x="156" y="322"/>
                    </a:lnTo>
                    <a:lnTo>
                      <a:pt x="161" y="338"/>
                    </a:lnTo>
                    <a:lnTo>
                      <a:pt x="168" y="359"/>
                    </a:lnTo>
                    <a:lnTo>
                      <a:pt x="174" y="383"/>
                    </a:lnTo>
                    <a:lnTo>
                      <a:pt x="179" y="409"/>
                    </a:lnTo>
                    <a:lnTo>
                      <a:pt x="183" y="433"/>
                    </a:lnTo>
                    <a:lnTo>
                      <a:pt x="186" y="454"/>
                    </a:lnTo>
                    <a:lnTo>
                      <a:pt x="187" y="470"/>
                    </a:lnTo>
                    <a:lnTo>
                      <a:pt x="184" y="478"/>
                    </a:lnTo>
                    <a:lnTo>
                      <a:pt x="169" y="489"/>
                    </a:lnTo>
                    <a:lnTo>
                      <a:pt x="154" y="498"/>
                    </a:lnTo>
                    <a:lnTo>
                      <a:pt x="139" y="507"/>
                    </a:lnTo>
                    <a:lnTo>
                      <a:pt x="124" y="513"/>
                    </a:lnTo>
                    <a:lnTo>
                      <a:pt x="108" y="519"/>
                    </a:lnTo>
                    <a:lnTo>
                      <a:pt x="93" y="524"/>
                    </a:lnTo>
                    <a:lnTo>
                      <a:pt x="78" y="527"/>
                    </a:lnTo>
                    <a:lnTo>
                      <a:pt x="65" y="530"/>
                    </a:lnTo>
                    <a:lnTo>
                      <a:pt x="51" y="532"/>
                    </a:lnTo>
                    <a:lnTo>
                      <a:pt x="38" y="533"/>
                    </a:lnTo>
                    <a:lnTo>
                      <a:pt x="28" y="533"/>
                    </a:lnTo>
                    <a:lnTo>
                      <a:pt x="18" y="533"/>
                    </a:lnTo>
                    <a:lnTo>
                      <a:pt x="10" y="533"/>
                    </a:lnTo>
                    <a:lnTo>
                      <a:pt x="5" y="533"/>
                    </a:lnTo>
                    <a:lnTo>
                      <a:pt x="1" y="533"/>
                    </a:lnTo>
                    <a:lnTo>
                      <a:pt x="0" y="533"/>
                    </a:lnTo>
                    <a:lnTo>
                      <a:pt x="8" y="528"/>
                    </a:lnTo>
                    <a:lnTo>
                      <a:pt x="24" y="523"/>
                    </a:lnTo>
                    <a:lnTo>
                      <a:pt x="46" y="517"/>
                    </a:lnTo>
                    <a:lnTo>
                      <a:pt x="73" y="509"/>
                    </a:lnTo>
                    <a:lnTo>
                      <a:pt x="99" y="498"/>
                    </a:lnTo>
                    <a:lnTo>
                      <a:pt x="126" y="488"/>
                    </a:lnTo>
                    <a:lnTo>
                      <a:pt x="149" y="475"/>
                    </a:lnTo>
                    <a:lnTo>
                      <a:pt x="167" y="460"/>
                    </a:lnTo>
                    <a:lnTo>
                      <a:pt x="162" y="434"/>
                    </a:lnTo>
                    <a:lnTo>
                      <a:pt x="156" y="409"/>
                    </a:lnTo>
                    <a:lnTo>
                      <a:pt x="146" y="383"/>
                    </a:lnTo>
                    <a:lnTo>
                      <a:pt x="137" y="359"/>
                    </a:lnTo>
                    <a:lnTo>
                      <a:pt x="127" y="335"/>
                    </a:lnTo>
                    <a:lnTo>
                      <a:pt x="118" y="311"/>
                    </a:lnTo>
                    <a:lnTo>
                      <a:pt x="109" y="285"/>
                    </a:lnTo>
                    <a:lnTo>
                      <a:pt x="105" y="259"/>
                    </a:lnTo>
                    <a:lnTo>
                      <a:pt x="98" y="185"/>
                    </a:lnTo>
                    <a:lnTo>
                      <a:pt x="92" y="161"/>
                    </a:lnTo>
                    <a:lnTo>
                      <a:pt x="85" y="136"/>
                    </a:lnTo>
                    <a:lnTo>
                      <a:pt x="76" y="112"/>
                    </a:lnTo>
                    <a:lnTo>
                      <a:pt x="66" y="87"/>
                    </a:lnTo>
                    <a:lnTo>
                      <a:pt x="53" y="66"/>
                    </a:lnTo>
                    <a:lnTo>
                      <a:pt x="38" y="44"/>
                    </a:lnTo>
                    <a:lnTo>
                      <a:pt x="21" y="2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3"/>
                    </a:lnTo>
                    <a:lnTo>
                      <a:pt x="24" y="10"/>
                    </a:lnTo>
                    <a:lnTo>
                      <a:pt x="36" y="19"/>
                    </a:lnTo>
                    <a:lnTo>
                      <a:pt x="47" y="30"/>
                    </a:lnTo>
                    <a:lnTo>
                      <a:pt x="60" y="41"/>
                    </a:lnTo>
                    <a:lnTo>
                      <a:pt x="71" y="52"/>
                    </a:lnTo>
                    <a:lnTo>
                      <a:pt x="81" y="61"/>
                    </a:lnTo>
                    <a:lnTo>
                      <a:pt x="89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" name="Freeform 261"/>
              <p:cNvSpPr>
                <a:spLocks/>
              </p:cNvSpPr>
              <p:nvPr/>
            </p:nvSpPr>
            <p:spPr bwMode="auto">
              <a:xfrm>
                <a:off x="2108" y="2555"/>
                <a:ext cx="318" cy="555"/>
              </a:xfrm>
              <a:custGeom>
                <a:avLst/>
                <a:gdLst>
                  <a:gd name="T0" fmla="*/ 0 w 637"/>
                  <a:gd name="T1" fmla="*/ 0 h 1111"/>
                  <a:gd name="T2" fmla="*/ 0 w 637"/>
                  <a:gd name="T3" fmla="*/ 0 h 1111"/>
                  <a:gd name="T4" fmla="*/ 0 w 637"/>
                  <a:gd name="T5" fmla="*/ 0 h 1111"/>
                  <a:gd name="T6" fmla="*/ 0 w 637"/>
                  <a:gd name="T7" fmla="*/ 0 h 1111"/>
                  <a:gd name="T8" fmla="*/ 0 w 637"/>
                  <a:gd name="T9" fmla="*/ 0 h 1111"/>
                  <a:gd name="T10" fmla="*/ 0 w 637"/>
                  <a:gd name="T11" fmla="*/ 0 h 1111"/>
                  <a:gd name="T12" fmla="*/ 0 w 637"/>
                  <a:gd name="T13" fmla="*/ 0 h 1111"/>
                  <a:gd name="T14" fmla="*/ 0 w 637"/>
                  <a:gd name="T15" fmla="*/ 0 h 1111"/>
                  <a:gd name="T16" fmla="*/ 0 w 637"/>
                  <a:gd name="T17" fmla="*/ 0 h 1111"/>
                  <a:gd name="T18" fmla="*/ 0 w 637"/>
                  <a:gd name="T19" fmla="*/ 0 h 1111"/>
                  <a:gd name="T20" fmla="*/ 0 w 637"/>
                  <a:gd name="T21" fmla="*/ 0 h 1111"/>
                  <a:gd name="T22" fmla="*/ 0 w 637"/>
                  <a:gd name="T23" fmla="*/ 0 h 1111"/>
                  <a:gd name="T24" fmla="*/ 0 w 637"/>
                  <a:gd name="T25" fmla="*/ 0 h 1111"/>
                  <a:gd name="T26" fmla="*/ 0 w 637"/>
                  <a:gd name="T27" fmla="*/ 0 h 1111"/>
                  <a:gd name="T28" fmla="*/ 0 w 637"/>
                  <a:gd name="T29" fmla="*/ 0 h 1111"/>
                  <a:gd name="T30" fmla="*/ 0 w 637"/>
                  <a:gd name="T31" fmla="*/ 0 h 1111"/>
                  <a:gd name="T32" fmla="*/ 0 w 637"/>
                  <a:gd name="T33" fmla="*/ 0 h 1111"/>
                  <a:gd name="T34" fmla="*/ 0 w 637"/>
                  <a:gd name="T35" fmla="*/ 0 h 1111"/>
                  <a:gd name="T36" fmla="*/ 0 w 637"/>
                  <a:gd name="T37" fmla="*/ 0 h 1111"/>
                  <a:gd name="T38" fmla="*/ 0 w 637"/>
                  <a:gd name="T39" fmla="*/ 0 h 1111"/>
                  <a:gd name="T40" fmla="*/ 0 w 637"/>
                  <a:gd name="T41" fmla="*/ 0 h 1111"/>
                  <a:gd name="T42" fmla="*/ 0 w 637"/>
                  <a:gd name="T43" fmla="*/ 0 h 1111"/>
                  <a:gd name="T44" fmla="*/ 0 w 637"/>
                  <a:gd name="T45" fmla="*/ 0 h 1111"/>
                  <a:gd name="T46" fmla="*/ 0 w 637"/>
                  <a:gd name="T47" fmla="*/ 0 h 1111"/>
                  <a:gd name="T48" fmla="*/ 0 w 637"/>
                  <a:gd name="T49" fmla="*/ 0 h 1111"/>
                  <a:gd name="T50" fmla="*/ 0 w 637"/>
                  <a:gd name="T51" fmla="*/ 0 h 1111"/>
                  <a:gd name="T52" fmla="*/ 0 w 637"/>
                  <a:gd name="T53" fmla="*/ 0 h 1111"/>
                  <a:gd name="T54" fmla="*/ 0 w 637"/>
                  <a:gd name="T55" fmla="*/ 0 h 1111"/>
                  <a:gd name="T56" fmla="*/ 0 w 637"/>
                  <a:gd name="T57" fmla="*/ 0 h 1111"/>
                  <a:gd name="T58" fmla="*/ 0 w 637"/>
                  <a:gd name="T59" fmla="*/ 0 h 1111"/>
                  <a:gd name="T60" fmla="*/ 0 w 637"/>
                  <a:gd name="T61" fmla="*/ 0 h 1111"/>
                  <a:gd name="T62" fmla="*/ 0 w 637"/>
                  <a:gd name="T63" fmla="*/ 0 h 1111"/>
                  <a:gd name="T64" fmla="*/ 0 w 637"/>
                  <a:gd name="T65" fmla="*/ 0 h 1111"/>
                  <a:gd name="T66" fmla="*/ 0 w 637"/>
                  <a:gd name="T67" fmla="*/ 0 h 1111"/>
                  <a:gd name="T68" fmla="*/ 0 w 637"/>
                  <a:gd name="T69" fmla="*/ 0 h 1111"/>
                  <a:gd name="T70" fmla="*/ 0 w 637"/>
                  <a:gd name="T71" fmla="*/ 0 h 1111"/>
                  <a:gd name="T72" fmla="*/ 0 w 637"/>
                  <a:gd name="T73" fmla="*/ 0 h 1111"/>
                  <a:gd name="T74" fmla="*/ 0 w 637"/>
                  <a:gd name="T75" fmla="*/ 0 h 1111"/>
                  <a:gd name="T76" fmla="*/ 0 w 637"/>
                  <a:gd name="T77" fmla="*/ 0 h 1111"/>
                  <a:gd name="T78" fmla="*/ 0 w 637"/>
                  <a:gd name="T79" fmla="*/ 0 h 1111"/>
                  <a:gd name="T80" fmla="*/ 0 w 637"/>
                  <a:gd name="T81" fmla="*/ 0 h 1111"/>
                  <a:gd name="T82" fmla="*/ 0 w 637"/>
                  <a:gd name="T83" fmla="*/ 0 h 1111"/>
                  <a:gd name="T84" fmla="*/ 0 w 637"/>
                  <a:gd name="T85" fmla="*/ 0 h 1111"/>
                  <a:gd name="T86" fmla="*/ 0 w 637"/>
                  <a:gd name="T87" fmla="*/ 0 h 1111"/>
                  <a:gd name="T88" fmla="*/ 0 w 637"/>
                  <a:gd name="T89" fmla="*/ 0 h 1111"/>
                  <a:gd name="T90" fmla="*/ 0 w 637"/>
                  <a:gd name="T91" fmla="*/ 0 h 1111"/>
                  <a:gd name="T92" fmla="*/ 0 w 637"/>
                  <a:gd name="T93" fmla="*/ 0 h 1111"/>
                  <a:gd name="T94" fmla="*/ 0 w 637"/>
                  <a:gd name="T95" fmla="*/ 0 h 1111"/>
                  <a:gd name="T96" fmla="*/ 0 w 637"/>
                  <a:gd name="T97" fmla="*/ 0 h 1111"/>
                  <a:gd name="T98" fmla="*/ 0 w 637"/>
                  <a:gd name="T99" fmla="*/ 0 h 1111"/>
                  <a:gd name="T100" fmla="*/ 0 w 637"/>
                  <a:gd name="T101" fmla="*/ 0 h 1111"/>
                  <a:gd name="T102" fmla="*/ 0 w 637"/>
                  <a:gd name="T103" fmla="*/ 0 h 1111"/>
                  <a:gd name="T104" fmla="*/ 0 w 637"/>
                  <a:gd name="T105" fmla="*/ 0 h 1111"/>
                  <a:gd name="T106" fmla="*/ 0 w 637"/>
                  <a:gd name="T107" fmla="*/ 0 h 1111"/>
                  <a:gd name="T108" fmla="*/ 0 w 637"/>
                  <a:gd name="T109" fmla="*/ 0 h 1111"/>
                  <a:gd name="T110" fmla="*/ 0 w 637"/>
                  <a:gd name="T111" fmla="*/ 0 h 1111"/>
                  <a:gd name="T112" fmla="*/ 0 w 637"/>
                  <a:gd name="T113" fmla="*/ 0 h 1111"/>
                  <a:gd name="T114" fmla="*/ 0 w 637"/>
                  <a:gd name="T115" fmla="*/ 0 h 1111"/>
                  <a:gd name="T116" fmla="*/ 0 w 637"/>
                  <a:gd name="T117" fmla="*/ 0 h 1111"/>
                  <a:gd name="T118" fmla="*/ 0 w 637"/>
                  <a:gd name="T119" fmla="*/ 0 h 1111"/>
                  <a:gd name="T120" fmla="*/ 0 w 637"/>
                  <a:gd name="T121" fmla="*/ 0 h 1111"/>
                  <a:gd name="T122" fmla="*/ 0 w 637"/>
                  <a:gd name="T123" fmla="*/ 0 h 1111"/>
                  <a:gd name="T124" fmla="*/ 0 w 637"/>
                  <a:gd name="T125" fmla="*/ 0 h 111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37"/>
                  <a:gd name="T190" fmla="*/ 0 h 1111"/>
                  <a:gd name="T191" fmla="*/ 637 w 637"/>
                  <a:gd name="T192" fmla="*/ 1111 h 111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37" h="1111">
                    <a:moveTo>
                      <a:pt x="191" y="1064"/>
                    </a:moveTo>
                    <a:lnTo>
                      <a:pt x="196" y="1027"/>
                    </a:lnTo>
                    <a:lnTo>
                      <a:pt x="201" y="987"/>
                    </a:lnTo>
                    <a:lnTo>
                      <a:pt x="208" y="948"/>
                    </a:lnTo>
                    <a:lnTo>
                      <a:pt x="214" y="911"/>
                    </a:lnTo>
                    <a:lnTo>
                      <a:pt x="205" y="899"/>
                    </a:lnTo>
                    <a:lnTo>
                      <a:pt x="196" y="887"/>
                    </a:lnTo>
                    <a:lnTo>
                      <a:pt x="186" y="874"/>
                    </a:lnTo>
                    <a:lnTo>
                      <a:pt x="180" y="861"/>
                    </a:lnTo>
                    <a:lnTo>
                      <a:pt x="173" y="848"/>
                    </a:lnTo>
                    <a:lnTo>
                      <a:pt x="168" y="834"/>
                    </a:lnTo>
                    <a:lnTo>
                      <a:pt x="166" y="819"/>
                    </a:lnTo>
                    <a:lnTo>
                      <a:pt x="165" y="803"/>
                    </a:lnTo>
                    <a:lnTo>
                      <a:pt x="163" y="792"/>
                    </a:lnTo>
                    <a:lnTo>
                      <a:pt x="166" y="783"/>
                    </a:lnTo>
                    <a:lnTo>
                      <a:pt x="167" y="774"/>
                    </a:lnTo>
                    <a:lnTo>
                      <a:pt x="166" y="765"/>
                    </a:lnTo>
                    <a:lnTo>
                      <a:pt x="156" y="765"/>
                    </a:lnTo>
                    <a:lnTo>
                      <a:pt x="147" y="765"/>
                    </a:lnTo>
                    <a:lnTo>
                      <a:pt x="137" y="765"/>
                    </a:lnTo>
                    <a:lnTo>
                      <a:pt x="127" y="763"/>
                    </a:lnTo>
                    <a:lnTo>
                      <a:pt x="117" y="762"/>
                    </a:lnTo>
                    <a:lnTo>
                      <a:pt x="110" y="761"/>
                    </a:lnTo>
                    <a:lnTo>
                      <a:pt x="106" y="760"/>
                    </a:lnTo>
                    <a:lnTo>
                      <a:pt x="103" y="760"/>
                    </a:lnTo>
                    <a:lnTo>
                      <a:pt x="103" y="774"/>
                    </a:lnTo>
                    <a:lnTo>
                      <a:pt x="105" y="789"/>
                    </a:lnTo>
                    <a:lnTo>
                      <a:pt x="105" y="804"/>
                    </a:lnTo>
                    <a:lnTo>
                      <a:pt x="107" y="819"/>
                    </a:lnTo>
                    <a:lnTo>
                      <a:pt x="109" y="831"/>
                    </a:lnTo>
                    <a:lnTo>
                      <a:pt x="115" y="844"/>
                    </a:lnTo>
                    <a:lnTo>
                      <a:pt x="124" y="853"/>
                    </a:lnTo>
                    <a:lnTo>
                      <a:pt x="137" y="860"/>
                    </a:lnTo>
                    <a:lnTo>
                      <a:pt x="145" y="864"/>
                    </a:lnTo>
                    <a:lnTo>
                      <a:pt x="154" y="865"/>
                    </a:lnTo>
                    <a:lnTo>
                      <a:pt x="161" y="867"/>
                    </a:lnTo>
                    <a:lnTo>
                      <a:pt x="162" y="876"/>
                    </a:lnTo>
                    <a:lnTo>
                      <a:pt x="154" y="879"/>
                    </a:lnTo>
                    <a:lnTo>
                      <a:pt x="147" y="877"/>
                    </a:lnTo>
                    <a:lnTo>
                      <a:pt x="139" y="874"/>
                    </a:lnTo>
                    <a:lnTo>
                      <a:pt x="132" y="873"/>
                    </a:lnTo>
                    <a:lnTo>
                      <a:pt x="124" y="868"/>
                    </a:lnTo>
                    <a:lnTo>
                      <a:pt x="116" y="864"/>
                    </a:lnTo>
                    <a:lnTo>
                      <a:pt x="108" y="858"/>
                    </a:lnTo>
                    <a:lnTo>
                      <a:pt x="101" y="852"/>
                    </a:lnTo>
                    <a:lnTo>
                      <a:pt x="95" y="844"/>
                    </a:lnTo>
                    <a:lnTo>
                      <a:pt x="91" y="836"/>
                    </a:lnTo>
                    <a:lnTo>
                      <a:pt x="88" y="828"/>
                    </a:lnTo>
                    <a:lnTo>
                      <a:pt x="87" y="818"/>
                    </a:lnTo>
                    <a:lnTo>
                      <a:pt x="85" y="806"/>
                    </a:lnTo>
                    <a:lnTo>
                      <a:pt x="84" y="787"/>
                    </a:lnTo>
                    <a:lnTo>
                      <a:pt x="84" y="767"/>
                    </a:lnTo>
                    <a:lnTo>
                      <a:pt x="84" y="753"/>
                    </a:lnTo>
                    <a:lnTo>
                      <a:pt x="79" y="751"/>
                    </a:lnTo>
                    <a:lnTo>
                      <a:pt x="72" y="749"/>
                    </a:lnTo>
                    <a:lnTo>
                      <a:pt x="65" y="749"/>
                    </a:lnTo>
                    <a:lnTo>
                      <a:pt x="63" y="749"/>
                    </a:lnTo>
                    <a:lnTo>
                      <a:pt x="63" y="811"/>
                    </a:lnTo>
                    <a:lnTo>
                      <a:pt x="67" y="831"/>
                    </a:lnTo>
                    <a:lnTo>
                      <a:pt x="69" y="852"/>
                    </a:lnTo>
                    <a:lnTo>
                      <a:pt x="75" y="869"/>
                    </a:lnTo>
                    <a:lnTo>
                      <a:pt x="91" y="883"/>
                    </a:lnTo>
                    <a:lnTo>
                      <a:pt x="99" y="889"/>
                    </a:lnTo>
                    <a:lnTo>
                      <a:pt x="108" y="892"/>
                    </a:lnTo>
                    <a:lnTo>
                      <a:pt x="117" y="897"/>
                    </a:lnTo>
                    <a:lnTo>
                      <a:pt x="128" y="899"/>
                    </a:lnTo>
                    <a:lnTo>
                      <a:pt x="138" y="902"/>
                    </a:lnTo>
                    <a:lnTo>
                      <a:pt x="148" y="904"/>
                    </a:lnTo>
                    <a:lnTo>
                      <a:pt x="159" y="906"/>
                    </a:lnTo>
                    <a:lnTo>
                      <a:pt x="169" y="907"/>
                    </a:lnTo>
                    <a:lnTo>
                      <a:pt x="173" y="902"/>
                    </a:lnTo>
                    <a:lnTo>
                      <a:pt x="175" y="895"/>
                    </a:lnTo>
                    <a:lnTo>
                      <a:pt x="178" y="889"/>
                    </a:lnTo>
                    <a:lnTo>
                      <a:pt x="186" y="889"/>
                    </a:lnTo>
                    <a:lnTo>
                      <a:pt x="184" y="918"/>
                    </a:lnTo>
                    <a:lnTo>
                      <a:pt x="177" y="975"/>
                    </a:lnTo>
                    <a:lnTo>
                      <a:pt x="169" y="1035"/>
                    </a:lnTo>
                    <a:lnTo>
                      <a:pt x="166" y="1066"/>
                    </a:lnTo>
                    <a:lnTo>
                      <a:pt x="142" y="1066"/>
                    </a:lnTo>
                    <a:lnTo>
                      <a:pt x="165" y="932"/>
                    </a:lnTo>
                    <a:lnTo>
                      <a:pt x="159" y="929"/>
                    </a:lnTo>
                    <a:lnTo>
                      <a:pt x="150" y="927"/>
                    </a:lnTo>
                    <a:lnTo>
                      <a:pt x="136" y="924"/>
                    </a:lnTo>
                    <a:lnTo>
                      <a:pt x="121" y="919"/>
                    </a:lnTo>
                    <a:lnTo>
                      <a:pt x="103" y="913"/>
                    </a:lnTo>
                    <a:lnTo>
                      <a:pt x="87" y="905"/>
                    </a:lnTo>
                    <a:lnTo>
                      <a:pt x="71" y="895"/>
                    </a:lnTo>
                    <a:lnTo>
                      <a:pt x="59" y="881"/>
                    </a:lnTo>
                    <a:lnTo>
                      <a:pt x="42" y="845"/>
                    </a:lnTo>
                    <a:lnTo>
                      <a:pt x="38" y="798"/>
                    </a:lnTo>
                    <a:lnTo>
                      <a:pt x="40" y="758"/>
                    </a:lnTo>
                    <a:lnTo>
                      <a:pt x="41" y="737"/>
                    </a:lnTo>
                    <a:lnTo>
                      <a:pt x="32" y="731"/>
                    </a:lnTo>
                    <a:lnTo>
                      <a:pt x="24" y="723"/>
                    </a:lnTo>
                    <a:lnTo>
                      <a:pt x="17" y="715"/>
                    </a:lnTo>
                    <a:lnTo>
                      <a:pt x="10" y="705"/>
                    </a:lnTo>
                    <a:lnTo>
                      <a:pt x="6" y="694"/>
                    </a:lnTo>
                    <a:lnTo>
                      <a:pt x="2" y="684"/>
                    </a:lnTo>
                    <a:lnTo>
                      <a:pt x="0" y="673"/>
                    </a:lnTo>
                    <a:lnTo>
                      <a:pt x="1" y="661"/>
                    </a:lnTo>
                    <a:lnTo>
                      <a:pt x="3" y="623"/>
                    </a:lnTo>
                    <a:lnTo>
                      <a:pt x="7" y="620"/>
                    </a:lnTo>
                    <a:lnTo>
                      <a:pt x="11" y="615"/>
                    </a:lnTo>
                    <a:lnTo>
                      <a:pt x="17" y="608"/>
                    </a:lnTo>
                    <a:lnTo>
                      <a:pt x="23" y="600"/>
                    </a:lnTo>
                    <a:lnTo>
                      <a:pt x="29" y="592"/>
                    </a:lnTo>
                    <a:lnTo>
                      <a:pt x="33" y="584"/>
                    </a:lnTo>
                    <a:lnTo>
                      <a:pt x="37" y="576"/>
                    </a:lnTo>
                    <a:lnTo>
                      <a:pt x="38" y="569"/>
                    </a:lnTo>
                    <a:lnTo>
                      <a:pt x="42" y="560"/>
                    </a:lnTo>
                    <a:lnTo>
                      <a:pt x="47" y="550"/>
                    </a:lnTo>
                    <a:lnTo>
                      <a:pt x="52" y="541"/>
                    </a:lnTo>
                    <a:lnTo>
                      <a:pt x="55" y="532"/>
                    </a:lnTo>
                    <a:lnTo>
                      <a:pt x="60" y="523"/>
                    </a:lnTo>
                    <a:lnTo>
                      <a:pt x="64" y="514"/>
                    </a:lnTo>
                    <a:lnTo>
                      <a:pt x="70" y="507"/>
                    </a:lnTo>
                    <a:lnTo>
                      <a:pt x="78" y="500"/>
                    </a:lnTo>
                    <a:lnTo>
                      <a:pt x="84" y="493"/>
                    </a:lnTo>
                    <a:lnTo>
                      <a:pt x="91" y="487"/>
                    </a:lnTo>
                    <a:lnTo>
                      <a:pt x="98" y="481"/>
                    </a:lnTo>
                    <a:lnTo>
                      <a:pt x="105" y="474"/>
                    </a:lnTo>
                    <a:lnTo>
                      <a:pt x="110" y="469"/>
                    </a:lnTo>
                    <a:lnTo>
                      <a:pt x="116" y="462"/>
                    </a:lnTo>
                    <a:lnTo>
                      <a:pt x="120" y="454"/>
                    </a:lnTo>
                    <a:lnTo>
                      <a:pt x="123" y="446"/>
                    </a:lnTo>
                    <a:lnTo>
                      <a:pt x="129" y="430"/>
                    </a:lnTo>
                    <a:lnTo>
                      <a:pt x="136" y="415"/>
                    </a:lnTo>
                    <a:lnTo>
                      <a:pt x="143" y="400"/>
                    </a:lnTo>
                    <a:lnTo>
                      <a:pt x="151" y="383"/>
                    </a:lnTo>
                    <a:lnTo>
                      <a:pt x="159" y="370"/>
                    </a:lnTo>
                    <a:lnTo>
                      <a:pt x="168" y="355"/>
                    </a:lnTo>
                    <a:lnTo>
                      <a:pt x="178" y="341"/>
                    </a:lnTo>
                    <a:lnTo>
                      <a:pt x="190" y="328"/>
                    </a:lnTo>
                    <a:lnTo>
                      <a:pt x="186" y="321"/>
                    </a:lnTo>
                    <a:lnTo>
                      <a:pt x="183" y="314"/>
                    </a:lnTo>
                    <a:lnTo>
                      <a:pt x="182" y="307"/>
                    </a:lnTo>
                    <a:lnTo>
                      <a:pt x="183" y="299"/>
                    </a:lnTo>
                    <a:lnTo>
                      <a:pt x="188" y="284"/>
                    </a:lnTo>
                    <a:lnTo>
                      <a:pt x="197" y="260"/>
                    </a:lnTo>
                    <a:lnTo>
                      <a:pt x="209" y="229"/>
                    </a:lnTo>
                    <a:lnTo>
                      <a:pt x="223" y="195"/>
                    </a:lnTo>
                    <a:lnTo>
                      <a:pt x="237" y="160"/>
                    </a:lnTo>
                    <a:lnTo>
                      <a:pt x="252" y="129"/>
                    </a:lnTo>
                    <a:lnTo>
                      <a:pt x="265" y="103"/>
                    </a:lnTo>
                    <a:lnTo>
                      <a:pt x="275" y="85"/>
                    </a:lnTo>
                    <a:lnTo>
                      <a:pt x="296" y="55"/>
                    </a:lnTo>
                    <a:lnTo>
                      <a:pt x="318" y="32"/>
                    </a:lnTo>
                    <a:lnTo>
                      <a:pt x="339" y="17"/>
                    </a:lnTo>
                    <a:lnTo>
                      <a:pt x="358" y="8"/>
                    </a:lnTo>
                    <a:lnTo>
                      <a:pt x="374" y="2"/>
                    </a:lnTo>
                    <a:lnTo>
                      <a:pt x="388" y="0"/>
                    </a:lnTo>
                    <a:lnTo>
                      <a:pt x="396" y="0"/>
                    </a:lnTo>
                    <a:lnTo>
                      <a:pt x="400" y="0"/>
                    </a:lnTo>
                    <a:lnTo>
                      <a:pt x="398" y="3"/>
                    </a:lnTo>
                    <a:lnTo>
                      <a:pt x="393" y="9"/>
                    </a:lnTo>
                    <a:lnTo>
                      <a:pt x="382" y="16"/>
                    </a:lnTo>
                    <a:lnTo>
                      <a:pt x="370" y="24"/>
                    </a:lnTo>
                    <a:lnTo>
                      <a:pt x="355" y="33"/>
                    </a:lnTo>
                    <a:lnTo>
                      <a:pt x="341" y="43"/>
                    </a:lnTo>
                    <a:lnTo>
                      <a:pt x="327" y="53"/>
                    </a:lnTo>
                    <a:lnTo>
                      <a:pt x="315" y="62"/>
                    </a:lnTo>
                    <a:lnTo>
                      <a:pt x="303" y="86"/>
                    </a:lnTo>
                    <a:lnTo>
                      <a:pt x="289" y="117"/>
                    </a:lnTo>
                    <a:lnTo>
                      <a:pt x="273" y="153"/>
                    </a:lnTo>
                    <a:lnTo>
                      <a:pt x="258" y="190"/>
                    </a:lnTo>
                    <a:lnTo>
                      <a:pt x="244" y="227"/>
                    </a:lnTo>
                    <a:lnTo>
                      <a:pt x="231" y="259"/>
                    </a:lnTo>
                    <a:lnTo>
                      <a:pt x="222" y="284"/>
                    </a:lnTo>
                    <a:lnTo>
                      <a:pt x="218" y="301"/>
                    </a:lnTo>
                    <a:lnTo>
                      <a:pt x="224" y="302"/>
                    </a:lnTo>
                    <a:lnTo>
                      <a:pt x="233" y="304"/>
                    </a:lnTo>
                    <a:lnTo>
                      <a:pt x="241" y="305"/>
                    </a:lnTo>
                    <a:lnTo>
                      <a:pt x="249" y="306"/>
                    </a:lnTo>
                    <a:lnTo>
                      <a:pt x="256" y="309"/>
                    </a:lnTo>
                    <a:lnTo>
                      <a:pt x="262" y="311"/>
                    </a:lnTo>
                    <a:lnTo>
                      <a:pt x="269" y="316"/>
                    </a:lnTo>
                    <a:lnTo>
                      <a:pt x="275" y="320"/>
                    </a:lnTo>
                    <a:lnTo>
                      <a:pt x="274" y="324"/>
                    </a:lnTo>
                    <a:lnTo>
                      <a:pt x="269" y="327"/>
                    </a:lnTo>
                    <a:lnTo>
                      <a:pt x="266" y="329"/>
                    </a:lnTo>
                    <a:lnTo>
                      <a:pt x="264" y="332"/>
                    </a:lnTo>
                    <a:lnTo>
                      <a:pt x="256" y="331"/>
                    </a:lnTo>
                    <a:lnTo>
                      <a:pt x="248" y="331"/>
                    </a:lnTo>
                    <a:lnTo>
                      <a:pt x="239" y="331"/>
                    </a:lnTo>
                    <a:lnTo>
                      <a:pt x="233" y="331"/>
                    </a:lnTo>
                    <a:lnTo>
                      <a:pt x="224" y="333"/>
                    </a:lnTo>
                    <a:lnTo>
                      <a:pt x="218" y="336"/>
                    </a:lnTo>
                    <a:lnTo>
                      <a:pt x="212" y="341"/>
                    </a:lnTo>
                    <a:lnTo>
                      <a:pt x="207" y="348"/>
                    </a:lnTo>
                    <a:lnTo>
                      <a:pt x="198" y="357"/>
                    </a:lnTo>
                    <a:lnTo>
                      <a:pt x="190" y="367"/>
                    </a:lnTo>
                    <a:lnTo>
                      <a:pt x="183" y="379"/>
                    </a:lnTo>
                    <a:lnTo>
                      <a:pt x="177" y="390"/>
                    </a:lnTo>
                    <a:lnTo>
                      <a:pt x="171" y="402"/>
                    </a:lnTo>
                    <a:lnTo>
                      <a:pt x="167" y="413"/>
                    </a:lnTo>
                    <a:lnTo>
                      <a:pt x="161" y="426"/>
                    </a:lnTo>
                    <a:lnTo>
                      <a:pt x="154" y="438"/>
                    </a:lnTo>
                    <a:lnTo>
                      <a:pt x="148" y="450"/>
                    </a:lnTo>
                    <a:lnTo>
                      <a:pt x="142" y="462"/>
                    </a:lnTo>
                    <a:lnTo>
                      <a:pt x="135" y="472"/>
                    </a:lnTo>
                    <a:lnTo>
                      <a:pt x="125" y="483"/>
                    </a:lnTo>
                    <a:lnTo>
                      <a:pt x="116" y="492"/>
                    </a:lnTo>
                    <a:lnTo>
                      <a:pt x="106" y="500"/>
                    </a:lnTo>
                    <a:lnTo>
                      <a:pt x="95" y="508"/>
                    </a:lnTo>
                    <a:lnTo>
                      <a:pt x="84" y="515"/>
                    </a:lnTo>
                    <a:lnTo>
                      <a:pt x="75" y="532"/>
                    </a:lnTo>
                    <a:lnTo>
                      <a:pt x="68" y="549"/>
                    </a:lnTo>
                    <a:lnTo>
                      <a:pt x="62" y="567"/>
                    </a:lnTo>
                    <a:lnTo>
                      <a:pt x="55" y="585"/>
                    </a:lnTo>
                    <a:lnTo>
                      <a:pt x="57" y="593"/>
                    </a:lnTo>
                    <a:lnTo>
                      <a:pt x="62" y="601"/>
                    </a:lnTo>
                    <a:lnTo>
                      <a:pt x="69" y="608"/>
                    </a:lnTo>
                    <a:lnTo>
                      <a:pt x="72" y="611"/>
                    </a:lnTo>
                    <a:lnTo>
                      <a:pt x="75" y="606"/>
                    </a:lnTo>
                    <a:lnTo>
                      <a:pt x="75" y="599"/>
                    </a:lnTo>
                    <a:lnTo>
                      <a:pt x="74" y="593"/>
                    </a:lnTo>
                    <a:lnTo>
                      <a:pt x="75" y="587"/>
                    </a:lnTo>
                    <a:lnTo>
                      <a:pt x="79" y="572"/>
                    </a:lnTo>
                    <a:lnTo>
                      <a:pt x="86" y="556"/>
                    </a:lnTo>
                    <a:lnTo>
                      <a:pt x="91" y="544"/>
                    </a:lnTo>
                    <a:lnTo>
                      <a:pt x="93" y="539"/>
                    </a:lnTo>
                    <a:lnTo>
                      <a:pt x="93" y="541"/>
                    </a:lnTo>
                    <a:lnTo>
                      <a:pt x="94" y="542"/>
                    </a:lnTo>
                    <a:lnTo>
                      <a:pt x="97" y="545"/>
                    </a:lnTo>
                    <a:lnTo>
                      <a:pt x="98" y="546"/>
                    </a:lnTo>
                    <a:lnTo>
                      <a:pt x="94" y="560"/>
                    </a:lnTo>
                    <a:lnTo>
                      <a:pt x="92" y="575"/>
                    </a:lnTo>
                    <a:lnTo>
                      <a:pt x="90" y="588"/>
                    </a:lnTo>
                    <a:lnTo>
                      <a:pt x="88" y="603"/>
                    </a:lnTo>
                    <a:lnTo>
                      <a:pt x="97" y="610"/>
                    </a:lnTo>
                    <a:lnTo>
                      <a:pt x="106" y="616"/>
                    </a:lnTo>
                    <a:lnTo>
                      <a:pt x="116" y="622"/>
                    </a:lnTo>
                    <a:lnTo>
                      <a:pt x="125" y="625"/>
                    </a:lnTo>
                    <a:lnTo>
                      <a:pt x="133" y="629"/>
                    </a:lnTo>
                    <a:lnTo>
                      <a:pt x="140" y="631"/>
                    </a:lnTo>
                    <a:lnTo>
                      <a:pt x="146" y="633"/>
                    </a:lnTo>
                    <a:lnTo>
                      <a:pt x="147" y="633"/>
                    </a:lnTo>
                    <a:lnTo>
                      <a:pt x="143" y="624"/>
                    </a:lnTo>
                    <a:lnTo>
                      <a:pt x="132" y="614"/>
                    </a:lnTo>
                    <a:lnTo>
                      <a:pt x="122" y="602"/>
                    </a:lnTo>
                    <a:lnTo>
                      <a:pt x="118" y="592"/>
                    </a:lnTo>
                    <a:lnTo>
                      <a:pt x="127" y="593"/>
                    </a:lnTo>
                    <a:lnTo>
                      <a:pt x="133" y="598"/>
                    </a:lnTo>
                    <a:lnTo>
                      <a:pt x="142" y="606"/>
                    </a:lnTo>
                    <a:lnTo>
                      <a:pt x="148" y="614"/>
                    </a:lnTo>
                    <a:lnTo>
                      <a:pt x="154" y="624"/>
                    </a:lnTo>
                    <a:lnTo>
                      <a:pt x="159" y="632"/>
                    </a:lnTo>
                    <a:lnTo>
                      <a:pt x="161" y="639"/>
                    </a:lnTo>
                    <a:lnTo>
                      <a:pt x="162" y="644"/>
                    </a:lnTo>
                    <a:lnTo>
                      <a:pt x="158" y="645"/>
                    </a:lnTo>
                    <a:lnTo>
                      <a:pt x="151" y="645"/>
                    </a:lnTo>
                    <a:lnTo>
                      <a:pt x="143" y="645"/>
                    </a:lnTo>
                    <a:lnTo>
                      <a:pt x="133" y="643"/>
                    </a:lnTo>
                    <a:lnTo>
                      <a:pt x="124" y="640"/>
                    </a:lnTo>
                    <a:lnTo>
                      <a:pt x="116" y="638"/>
                    </a:lnTo>
                    <a:lnTo>
                      <a:pt x="108" y="636"/>
                    </a:lnTo>
                    <a:lnTo>
                      <a:pt x="103" y="633"/>
                    </a:lnTo>
                    <a:lnTo>
                      <a:pt x="102" y="638"/>
                    </a:lnTo>
                    <a:lnTo>
                      <a:pt x="100" y="644"/>
                    </a:lnTo>
                    <a:lnTo>
                      <a:pt x="98" y="648"/>
                    </a:lnTo>
                    <a:lnTo>
                      <a:pt x="97" y="654"/>
                    </a:lnTo>
                    <a:lnTo>
                      <a:pt x="94" y="654"/>
                    </a:lnTo>
                    <a:lnTo>
                      <a:pt x="90" y="651"/>
                    </a:lnTo>
                    <a:lnTo>
                      <a:pt x="83" y="645"/>
                    </a:lnTo>
                    <a:lnTo>
                      <a:pt x="75" y="637"/>
                    </a:lnTo>
                    <a:lnTo>
                      <a:pt x="65" y="629"/>
                    </a:lnTo>
                    <a:lnTo>
                      <a:pt x="55" y="620"/>
                    </a:lnTo>
                    <a:lnTo>
                      <a:pt x="47" y="611"/>
                    </a:lnTo>
                    <a:lnTo>
                      <a:pt x="39" y="605"/>
                    </a:lnTo>
                    <a:lnTo>
                      <a:pt x="32" y="613"/>
                    </a:lnTo>
                    <a:lnTo>
                      <a:pt x="27" y="622"/>
                    </a:lnTo>
                    <a:lnTo>
                      <a:pt x="25" y="633"/>
                    </a:lnTo>
                    <a:lnTo>
                      <a:pt x="26" y="645"/>
                    </a:lnTo>
                    <a:lnTo>
                      <a:pt x="31" y="649"/>
                    </a:lnTo>
                    <a:lnTo>
                      <a:pt x="34" y="653"/>
                    </a:lnTo>
                    <a:lnTo>
                      <a:pt x="40" y="658"/>
                    </a:lnTo>
                    <a:lnTo>
                      <a:pt x="45" y="661"/>
                    </a:lnTo>
                    <a:lnTo>
                      <a:pt x="49" y="664"/>
                    </a:lnTo>
                    <a:lnTo>
                      <a:pt x="55" y="668"/>
                    </a:lnTo>
                    <a:lnTo>
                      <a:pt x="60" y="670"/>
                    </a:lnTo>
                    <a:lnTo>
                      <a:pt x="65" y="671"/>
                    </a:lnTo>
                    <a:lnTo>
                      <a:pt x="83" y="677"/>
                    </a:lnTo>
                    <a:lnTo>
                      <a:pt x="106" y="682"/>
                    </a:lnTo>
                    <a:lnTo>
                      <a:pt x="131" y="685"/>
                    </a:lnTo>
                    <a:lnTo>
                      <a:pt x="161" y="689"/>
                    </a:lnTo>
                    <a:lnTo>
                      <a:pt x="192" y="691"/>
                    </a:lnTo>
                    <a:lnTo>
                      <a:pt x="224" y="692"/>
                    </a:lnTo>
                    <a:lnTo>
                      <a:pt x="258" y="693"/>
                    </a:lnTo>
                    <a:lnTo>
                      <a:pt x="290" y="694"/>
                    </a:lnTo>
                    <a:lnTo>
                      <a:pt x="322" y="696"/>
                    </a:lnTo>
                    <a:lnTo>
                      <a:pt x="352" y="696"/>
                    </a:lnTo>
                    <a:lnTo>
                      <a:pt x="380" y="696"/>
                    </a:lnTo>
                    <a:lnTo>
                      <a:pt x="404" y="696"/>
                    </a:lnTo>
                    <a:lnTo>
                      <a:pt x="425" y="694"/>
                    </a:lnTo>
                    <a:lnTo>
                      <a:pt x="440" y="694"/>
                    </a:lnTo>
                    <a:lnTo>
                      <a:pt x="450" y="694"/>
                    </a:lnTo>
                    <a:lnTo>
                      <a:pt x="454" y="694"/>
                    </a:lnTo>
                    <a:lnTo>
                      <a:pt x="462" y="694"/>
                    </a:lnTo>
                    <a:lnTo>
                      <a:pt x="471" y="693"/>
                    </a:lnTo>
                    <a:lnTo>
                      <a:pt x="480" y="691"/>
                    </a:lnTo>
                    <a:lnTo>
                      <a:pt x="489" y="690"/>
                    </a:lnTo>
                    <a:lnTo>
                      <a:pt x="499" y="687"/>
                    </a:lnTo>
                    <a:lnTo>
                      <a:pt x="508" y="685"/>
                    </a:lnTo>
                    <a:lnTo>
                      <a:pt x="516" y="682"/>
                    </a:lnTo>
                    <a:lnTo>
                      <a:pt x="524" y="679"/>
                    </a:lnTo>
                    <a:lnTo>
                      <a:pt x="543" y="663"/>
                    </a:lnTo>
                    <a:lnTo>
                      <a:pt x="557" y="644"/>
                    </a:lnTo>
                    <a:lnTo>
                      <a:pt x="570" y="624"/>
                    </a:lnTo>
                    <a:lnTo>
                      <a:pt x="581" y="603"/>
                    </a:lnTo>
                    <a:lnTo>
                      <a:pt x="589" y="583"/>
                    </a:lnTo>
                    <a:lnTo>
                      <a:pt x="594" y="562"/>
                    </a:lnTo>
                    <a:lnTo>
                      <a:pt x="600" y="541"/>
                    </a:lnTo>
                    <a:lnTo>
                      <a:pt x="604" y="523"/>
                    </a:lnTo>
                    <a:lnTo>
                      <a:pt x="601" y="519"/>
                    </a:lnTo>
                    <a:lnTo>
                      <a:pt x="593" y="517"/>
                    </a:lnTo>
                    <a:lnTo>
                      <a:pt x="582" y="515"/>
                    </a:lnTo>
                    <a:lnTo>
                      <a:pt x="567" y="512"/>
                    </a:lnTo>
                    <a:lnTo>
                      <a:pt x="551" y="511"/>
                    </a:lnTo>
                    <a:lnTo>
                      <a:pt x="534" y="511"/>
                    </a:lnTo>
                    <a:lnTo>
                      <a:pt x="521" y="511"/>
                    </a:lnTo>
                    <a:lnTo>
                      <a:pt x="508" y="511"/>
                    </a:lnTo>
                    <a:lnTo>
                      <a:pt x="504" y="508"/>
                    </a:lnTo>
                    <a:lnTo>
                      <a:pt x="502" y="504"/>
                    </a:lnTo>
                    <a:lnTo>
                      <a:pt x="500" y="501"/>
                    </a:lnTo>
                    <a:lnTo>
                      <a:pt x="500" y="496"/>
                    </a:lnTo>
                    <a:lnTo>
                      <a:pt x="507" y="496"/>
                    </a:lnTo>
                    <a:lnTo>
                      <a:pt x="522" y="496"/>
                    </a:lnTo>
                    <a:lnTo>
                      <a:pt x="540" y="496"/>
                    </a:lnTo>
                    <a:lnTo>
                      <a:pt x="562" y="497"/>
                    </a:lnTo>
                    <a:lnTo>
                      <a:pt x="584" y="499"/>
                    </a:lnTo>
                    <a:lnTo>
                      <a:pt x="602" y="500"/>
                    </a:lnTo>
                    <a:lnTo>
                      <a:pt x="616" y="501"/>
                    </a:lnTo>
                    <a:lnTo>
                      <a:pt x="621" y="501"/>
                    </a:lnTo>
                    <a:lnTo>
                      <a:pt x="619" y="526"/>
                    </a:lnTo>
                    <a:lnTo>
                      <a:pt x="612" y="556"/>
                    </a:lnTo>
                    <a:lnTo>
                      <a:pt x="604" y="580"/>
                    </a:lnTo>
                    <a:lnTo>
                      <a:pt x="600" y="591"/>
                    </a:lnTo>
                    <a:lnTo>
                      <a:pt x="592" y="608"/>
                    </a:lnTo>
                    <a:lnTo>
                      <a:pt x="585" y="625"/>
                    </a:lnTo>
                    <a:lnTo>
                      <a:pt x="578" y="643"/>
                    </a:lnTo>
                    <a:lnTo>
                      <a:pt x="571" y="659"/>
                    </a:lnTo>
                    <a:lnTo>
                      <a:pt x="561" y="675"/>
                    </a:lnTo>
                    <a:lnTo>
                      <a:pt x="548" y="687"/>
                    </a:lnTo>
                    <a:lnTo>
                      <a:pt x="532" y="699"/>
                    </a:lnTo>
                    <a:lnTo>
                      <a:pt x="511" y="707"/>
                    </a:lnTo>
                    <a:lnTo>
                      <a:pt x="493" y="711"/>
                    </a:lnTo>
                    <a:lnTo>
                      <a:pt x="470" y="714"/>
                    </a:lnTo>
                    <a:lnTo>
                      <a:pt x="442" y="715"/>
                    </a:lnTo>
                    <a:lnTo>
                      <a:pt x="410" y="717"/>
                    </a:lnTo>
                    <a:lnTo>
                      <a:pt x="377" y="717"/>
                    </a:lnTo>
                    <a:lnTo>
                      <a:pt x="340" y="717"/>
                    </a:lnTo>
                    <a:lnTo>
                      <a:pt x="302" y="716"/>
                    </a:lnTo>
                    <a:lnTo>
                      <a:pt x="264" y="715"/>
                    </a:lnTo>
                    <a:lnTo>
                      <a:pt x="226" y="713"/>
                    </a:lnTo>
                    <a:lnTo>
                      <a:pt x="189" y="709"/>
                    </a:lnTo>
                    <a:lnTo>
                      <a:pt x="154" y="706"/>
                    </a:lnTo>
                    <a:lnTo>
                      <a:pt x="121" y="702"/>
                    </a:lnTo>
                    <a:lnTo>
                      <a:pt x="92" y="698"/>
                    </a:lnTo>
                    <a:lnTo>
                      <a:pt x="68" y="693"/>
                    </a:lnTo>
                    <a:lnTo>
                      <a:pt x="47" y="687"/>
                    </a:lnTo>
                    <a:lnTo>
                      <a:pt x="33" y="682"/>
                    </a:lnTo>
                    <a:lnTo>
                      <a:pt x="32" y="686"/>
                    </a:lnTo>
                    <a:lnTo>
                      <a:pt x="33" y="694"/>
                    </a:lnTo>
                    <a:lnTo>
                      <a:pt x="34" y="701"/>
                    </a:lnTo>
                    <a:lnTo>
                      <a:pt x="35" y="707"/>
                    </a:lnTo>
                    <a:lnTo>
                      <a:pt x="53" y="716"/>
                    </a:lnTo>
                    <a:lnTo>
                      <a:pt x="76" y="723"/>
                    </a:lnTo>
                    <a:lnTo>
                      <a:pt x="105" y="729"/>
                    </a:lnTo>
                    <a:lnTo>
                      <a:pt x="138" y="734"/>
                    </a:lnTo>
                    <a:lnTo>
                      <a:pt x="175" y="738"/>
                    </a:lnTo>
                    <a:lnTo>
                      <a:pt x="214" y="740"/>
                    </a:lnTo>
                    <a:lnTo>
                      <a:pt x="254" y="742"/>
                    </a:lnTo>
                    <a:lnTo>
                      <a:pt x="295" y="743"/>
                    </a:lnTo>
                    <a:lnTo>
                      <a:pt x="335" y="744"/>
                    </a:lnTo>
                    <a:lnTo>
                      <a:pt x="373" y="744"/>
                    </a:lnTo>
                    <a:lnTo>
                      <a:pt x="408" y="743"/>
                    </a:lnTo>
                    <a:lnTo>
                      <a:pt x="440" y="742"/>
                    </a:lnTo>
                    <a:lnTo>
                      <a:pt x="466" y="740"/>
                    </a:lnTo>
                    <a:lnTo>
                      <a:pt x="487" y="739"/>
                    </a:lnTo>
                    <a:lnTo>
                      <a:pt x="501" y="738"/>
                    </a:lnTo>
                    <a:lnTo>
                      <a:pt x="507" y="737"/>
                    </a:lnTo>
                    <a:lnTo>
                      <a:pt x="513" y="736"/>
                    </a:lnTo>
                    <a:lnTo>
                      <a:pt x="518" y="735"/>
                    </a:lnTo>
                    <a:lnTo>
                      <a:pt x="523" y="734"/>
                    </a:lnTo>
                    <a:lnTo>
                      <a:pt x="528" y="732"/>
                    </a:lnTo>
                    <a:lnTo>
                      <a:pt x="532" y="730"/>
                    </a:lnTo>
                    <a:lnTo>
                      <a:pt x="537" y="728"/>
                    </a:lnTo>
                    <a:lnTo>
                      <a:pt x="541" y="724"/>
                    </a:lnTo>
                    <a:lnTo>
                      <a:pt x="547" y="720"/>
                    </a:lnTo>
                    <a:lnTo>
                      <a:pt x="555" y="712"/>
                    </a:lnTo>
                    <a:lnTo>
                      <a:pt x="564" y="700"/>
                    </a:lnTo>
                    <a:lnTo>
                      <a:pt x="575" y="686"/>
                    </a:lnTo>
                    <a:lnTo>
                      <a:pt x="583" y="674"/>
                    </a:lnTo>
                    <a:lnTo>
                      <a:pt x="592" y="661"/>
                    </a:lnTo>
                    <a:lnTo>
                      <a:pt x="599" y="651"/>
                    </a:lnTo>
                    <a:lnTo>
                      <a:pt x="605" y="644"/>
                    </a:lnTo>
                    <a:lnTo>
                      <a:pt x="608" y="643"/>
                    </a:lnTo>
                    <a:lnTo>
                      <a:pt x="606" y="653"/>
                    </a:lnTo>
                    <a:lnTo>
                      <a:pt x="602" y="666"/>
                    </a:lnTo>
                    <a:lnTo>
                      <a:pt x="597" y="679"/>
                    </a:lnTo>
                    <a:lnTo>
                      <a:pt x="590" y="693"/>
                    </a:lnTo>
                    <a:lnTo>
                      <a:pt x="583" y="707"/>
                    </a:lnTo>
                    <a:lnTo>
                      <a:pt x="577" y="720"/>
                    </a:lnTo>
                    <a:lnTo>
                      <a:pt x="571" y="728"/>
                    </a:lnTo>
                    <a:lnTo>
                      <a:pt x="568" y="734"/>
                    </a:lnTo>
                    <a:lnTo>
                      <a:pt x="563" y="738"/>
                    </a:lnTo>
                    <a:lnTo>
                      <a:pt x="560" y="742"/>
                    </a:lnTo>
                    <a:lnTo>
                      <a:pt x="555" y="745"/>
                    </a:lnTo>
                    <a:lnTo>
                      <a:pt x="551" y="749"/>
                    </a:lnTo>
                    <a:lnTo>
                      <a:pt x="546" y="752"/>
                    </a:lnTo>
                    <a:lnTo>
                      <a:pt x="539" y="755"/>
                    </a:lnTo>
                    <a:lnTo>
                      <a:pt x="532" y="759"/>
                    </a:lnTo>
                    <a:lnTo>
                      <a:pt x="523" y="762"/>
                    </a:lnTo>
                    <a:lnTo>
                      <a:pt x="517" y="763"/>
                    </a:lnTo>
                    <a:lnTo>
                      <a:pt x="507" y="765"/>
                    </a:lnTo>
                    <a:lnTo>
                      <a:pt x="492" y="765"/>
                    </a:lnTo>
                    <a:lnTo>
                      <a:pt x="473" y="766"/>
                    </a:lnTo>
                    <a:lnTo>
                      <a:pt x="451" y="767"/>
                    </a:lnTo>
                    <a:lnTo>
                      <a:pt x="427" y="767"/>
                    </a:lnTo>
                    <a:lnTo>
                      <a:pt x="401" y="768"/>
                    </a:lnTo>
                    <a:lnTo>
                      <a:pt x="374" y="768"/>
                    </a:lnTo>
                    <a:lnTo>
                      <a:pt x="348" y="768"/>
                    </a:lnTo>
                    <a:lnTo>
                      <a:pt x="321" y="769"/>
                    </a:lnTo>
                    <a:lnTo>
                      <a:pt x="296" y="769"/>
                    </a:lnTo>
                    <a:lnTo>
                      <a:pt x="273" y="769"/>
                    </a:lnTo>
                    <a:lnTo>
                      <a:pt x="253" y="769"/>
                    </a:lnTo>
                    <a:lnTo>
                      <a:pt x="236" y="769"/>
                    </a:lnTo>
                    <a:lnTo>
                      <a:pt x="223" y="768"/>
                    </a:lnTo>
                    <a:lnTo>
                      <a:pt x="216" y="768"/>
                    </a:lnTo>
                    <a:lnTo>
                      <a:pt x="209" y="782"/>
                    </a:lnTo>
                    <a:lnTo>
                      <a:pt x="206" y="796"/>
                    </a:lnTo>
                    <a:lnTo>
                      <a:pt x="205" y="811"/>
                    </a:lnTo>
                    <a:lnTo>
                      <a:pt x="206" y="826"/>
                    </a:lnTo>
                    <a:lnTo>
                      <a:pt x="209" y="841"/>
                    </a:lnTo>
                    <a:lnTo>
                      <a:pt x="215" y="854"/>
                    </a:lnTo>
                    <a:lnTo>
                      <a:pt x="222" y="867"/>
                    </a:lnTo>
                    <a:lnTo>
                      <a:pt x="230" y="880"/>
                    </a:lnTo>
                    <a:lnTo>
                      <a:pt x="235" y="886"/>
                    </a:lnTo>
                    <a:lnTo>
                      <a:pt x="241" y="892"/>
                    </a:lnTo>
                    <a:lnTo>
                      <a:pt x="246" y="901"/>
                    </a:lnTo>
                    <a:lnTo>
                      <a:pt x="252" y="910"/>
                    </a:lnTo>
                    <a:lnTo>
                      <a:pt x="259" y="918"/>
                    </a:lnTo>
                    <a:lnTo>
                      <a:pt x="265" y="925"/>
                    </a:lnTo>
                    <a:lnTo>
                      <a:pt x="269" y="929"/>
                    </a:lnTo>
                    <a:lnTo>
                      <a:pt x="274" y="930"/>
                    </a:lnTo>
                    <a:lnTo>
                      <a:pt x="281" y="918"/>
                    </a:lnTo>
                    <a:lnTo>
                      <a:pt x="296" y="911"/>
                    </a:lnTo>
                    <a:lnTo>
                      <a:pt x="317" y="905"/>
                    </a:lnTo>
                    <a:lnTo>
                      <a:pt x="340" y="903"/>
                    </a:lnTo>
                    <a:lnTo>
                      <a:pt x="363" y="901"/>
                    </a:lnTo>
                    <a:lnTo>
                      <a:pt x="383" y="898"/>
                    </a:lnTo>
                    <a:lnTo>
                      <a:pt x="398" y="894"/>
                    </a:lnTo>
                    <a:lnTo>
                      <a:pt x="405" y="887"/>
                    </a:lnTo>
                    <a:lnTo>
                      <a:pt x="403" y="877"/>
                    </a:lnTo>
                    <a:lnTo>
                      <a:pt x="400" y="866"/>
                    </a:lnTo>
                    <a:lnTo>
                      <a:pt x="394" y="853"/>
                    </a:lnTo>
                    <a:lnTo>
                      <a:pt x="387" y="839"/>
                    </a:lnTo>
                    <a:lnTo>
                      <a:pt x="381" y="827"/>
                    </a:lnTo>
                    <a:lnTo>
                      <a:pt x="375" y="816"/>
                    </a:lnTo>
                    <a:lnTo>
                      <a:pt x="372" y="810"/>
                    </a:lnTo>
                    <a:lnTo>
                      <a:pt x="372" y="806"/>
                    </a:lnTo>
                    <a:lnTo>
                      <a:pt x="379" y="812"/>
                    </a:lnTo>
                    <a:lnTo>
                      <a:pt x="387" y="823"/>
                    </a:lnTo>
                    <a:lnTo>
                      <a:pt x="397" y="839"/>
                    </a:lnTo>
                    <a:lnTo>
                      <a:pt x="409" y="857"/>
                    </a:lnTo>
                    <a:lnTo>
                      <a:pt x="423" y="874"/>
                    </a:lnTo>
                    <a:lnTo>
                      <a:pt x="436" y="890"/>
                    </a:lnTo>
                    <a:lnTo>
                      <a:pt x="451" y="902"/>
                    </a:lnTo>
                    <a:lnTo>
                      <a:pt x="466" y="906"/>
                    </a:lnTo>
                    <a:lnTo>
                      <a:pt x="477" y="903"/>
                    </a:lnTo>
                    <a:lnTo>
                      <a:pt x="487" y="899"/>
                    </a:lnTo>
                    <a:lnTo>
                      <a:pt x="498" y="898"/>
                    </a:lnTo>
                    <a:lnTo>
                      <a:pt x="509" y="898"/>
                    </a:lnTo>
                    <a:lnTo>
                      <a:pt x="521" y="899"/>
                    </a:lnTo>
                    <a:lnTo>
                      <a:pt x="531" y="901"/>
                    </a:lnTo>
                    <a:lnTo>
                      <a:pt x="541" y="903"/>
                    </a:lnTo>
                    <a:lnTo>
                      <a:pt x="552" y="906"/>
                    </a:lnTo>
                    <a:lnTo>
                      <a:pt x="559" y="909"/>
                    </a:lnTo>
                    <a:lnTo>
                      <a:pt x="566" y="910"/>
                    </a:lnTo>
                    <a:lnTo>
                      <a:pt x="574" y="910"/>
                    </a:lnTo>
                    <a:lnTo>
                      <a:pt x="582" y="909"/>
                    </a:lnTo>
                    <a:lnTo>
                      <a:pt x="589" y="907"/>
                    </a:lnTo>
                    <a:lnTo>
                      <a:pt x="597" y="906"/>
                    </a:lnTo>
                    <a:lnTo>
                      <a:pt x="604" y="904"/>
                    </a:lnTo>
                    <a:lnTo>
                      <a:pt x="610" y="902"/>
                    </a:lnTo>
                    <a:lnTo>
                      <a:pt x="617" y="906"/>
                    </a:lnTo>
                    <a:lnTo>
                      <a:pt x="623" y="917"/>
                    </a:lnTo>
                    <a:lnTo>
                      <a:pt x="629" y="929"/>
                    </a:lnTo>
                    <a:lnTo>
                      <a:pt x="634" y="940"/>
                    </a:lnTo>
                    <a:lnTo>
                      <a:pt x="635" y="944"/>
                    </a:lnTo>
                    <a:lnTo>
                      <a:pt x="636" y="958"/>
                    </a:lnTo>
                    <a:lnTo>
                      <a:pt x="637" y="978"/>
                    </a:lnTo>
                    <a:lnTo>
                      <a:pt x="637" y="1003"/>
                    </a:lnTo>
                    <a:lnTo>
                      <a:pt x="635" y="1029"/>
                    </a:lnTo>
                    <a:lnTo>
                      <a:pt x="630" y="1058"/>
                    </a:lnTo>
                    <a:lnTo>
                      <a:pt x="622" y="1084"/>
                    </a:lnTo>
                    <a:lnTo>
                      <a:pt x="608" y="1107"/>
                    </a:lnTo>
                    <a:lnTo>
                      <a:pt x="601" y="1107"/>
                    </a:lnTo>
                    <a:lnTo>
                      <a:pt x="593" y="1110"/>
                    </a:lnTo>
                    <a:lnTo>
                      <a:pt x="587" y="1111"/>
                    </a:lnTo>
                    <a:lnTo>
                      <a:pt x="587" y="1108"/>
                    </a:lnTo>
                    <a:lnTo>
                      <a:pt x="597" y="1082"/>
                    </a:lnTo>
                    <a:lnTo>
                      <a:pt x="606" y="1048"/>
                    </a:lnTo>
                    <a:lnTo>
                      <a:pt x="610" y="1010"/>
                    </a:lnTo>
                    <a:lnTo>
                      <a:pt x="609" y="974"/>
                    </a:lnTo>
                    <a:lnTo>
                      <a:pt x="607" y="964"/>
                    </a:lnTo>
                    <a:lnTo>
                      <a:pt x="602" y="951"/>
                    </a:lnTo>
                    <a:lnTo>
                      <a:pt x="597" y="940"/>
                    </a:lnTo>
                    <a:lnTo>
                      <a:pt x="589" y="930"/>
                    </a:lnTo>
                    <a:lnTo>
                      <a:pt x="577" y="936"/>
                    </a:lnTo>
                    <a:lnTo>
                      <a:pt x="561" y="937"/>
                    </a:lnTo>
                    <a:lnTo>
                      <a:pt x="543" y="935"/>
                    </a:lnTo>
                    <a:lnTo>
                      <a:pt x="523" y="932"/>
                    </a:lnTo>
                    <a:lnTo>
                      <a:pt x="503" y="929"/>
                    </a:lnTo>
                    <a:lnTo>
                      <a:pt x="486" y="928"/>
                    </a:lnTo>
                    <a:lnTo>
                      <a:pt x="472" y="930"/>
                    </a:lnTo>
                    <a:lnTo>
                      <a:pt x="464" y="937"/>
                    </a:lnTo>
                    <a:lnTo>
                      <a:pt x="465" y="943"/>
                    </a:lnTo>
                    <a:lnTo>
                      <a:pt x="471" y="958"/>
                    </a:lnTo>
                    <a:lnTo>
                      <a:pt x="478" y="980"/>
                    </a:lnTo>
                    <a:lnTo>
                      <a:pt x="486" y="1005"/>
                    </a:lnTo>
                    <a:lnTo>
                      <a:pt x="494" y="1032"/>
                    </a:lnTo>
                    <a:lnTo>
                      <a:pt x="502" y="1058"/>
                    </a:lnTo>
                    <a:lnTo>
                      <a:pt x="508" y="1080"/>
                    </a:lnTo>
                    <a:lnTo>
                      <a:pt x="511" y="1097"/>
                    </a:lnTo>
                    <a:lnTo>
                      <a:pt x="509" y="1100"/>
                    </a:lnTo>
                    <a:lnTo>
                      <a:pt x="507" y="1101"/>
                    </a:lnTo>
                    <a:lnTo>
                      <a:pt x="504" y="1101"/>
                    </a:lnTo>
                    <a:lnTo>
                      <a:pt x="502" y="1101"/>
                    </a:lnTo>
                    <a:lnTo>
                      <a:pt x="494" y="1089"/>
                    </a:lnTo>
                    <a:lnTo>
                      <a:pt x="484" y="1071"/>
                    </a:lnTo>
                    <a:lnTo>
                      <a:pt x="472" y="1047"/>
                    </a:lnTo>
                    <a:lnTo>
                      <a:pt x="461" y="1019"/>
                    </a:lnTo>
                    <a:lnTo>
                      <a:pt x="448" y="990"/>
                    </a:lnTo>
                    <a:lnTo>
                      <a:pt x="435" y="963"/>
                    </a:lnTo>
                    <a:lnTo>
                      <a:pt x="425" y="939"/>
                    </a:lnTo>
                    <a:lnTo>
                      <a:pt x="416" y="920"/>
                    </a:lnTo>
                    <a:lnTo>
                      <a:pt x="411" y="921"/>
                    </a:lnTo>
                    <a:lnTo>
                      <a:pt x="407" y="922"/>
                    </a:lnTo>
                    <a:lnTo>
                      <a:pt x="401" y="924"/>
                    </a:lnTo>
                    <a:lnTo>
                      <a:pt x="395" y="926"/>
                    </a:lnTo>
                    <a:lnTo>
                      <a:pt x="389" y="926"/>
                    </a:lnTo>
                    <a:lnTo>
                      <a:pt x="383" y="927"/>
                    </a:lnTo>
                    <a:lnTo>
                      <a:pt x="378" y="926"/>
                    </a:lnTo>
                    <a:lnTo>
                      <a:pt x="373" y="925"/>
                    </a:lnTo>
                    <a:lnTo>
                      <a:pt x="364" y="924"/>
                    </a:lnTo>
                    <a:lnTo>
                      <a:pt x="356" y="924"/>
                    </a:lnTo>
                    <a:lnTo>
                      <a:pt x="347" y="924"/>
                    </a:lnTo>
                    <a:lnTo>
                      <a:pt x="339" y="924"/>
                    </a:lnTo>
                    <a:lnTo>
                      <a:pt x="330" y="925"/>
                    </a:lnTo>
                    <a:lnTo>
                      <a:pt x="322" y="927"/>
                    </a:lnTo>
                    <a:lnTo>
                      <a:pt x="315" y="930"/>
                    </a:lnTo>
                    <a:lnTo>
                      <a:pt x="310" y="936"/>
                    </a:lnTo>
                    <a:lnTo>
                      <a:pt x="446" y="1091"/>
                    </a:lnTo>
                    <a:lnTo>
                      <a:pt x="427" y="1085"/>
                    </a:lnTo>
                    <a:lnTo>
                      <a:pt x="405" y="1071"/>
                    </a:lnTo>
                    <a:lnTo>
                      <a:pt x="382" y="1053"/>
                    </a:lnTo>
                    <a:lnTo>
                      <a:pt x="358" y="1031"/>
                    </a:lnTo>
                    <a:lnTo>
                      <a:pt x="335" y="1008"/>
                    </a:lnTo>
                    <a:lnTo>
                      <a:pt x="314" y="987"/>
                    </a:lnTo>
                    <a:lnTo>
                      <a:pt x="296" y="968"/>
                    </a:lnTo>
                    <a:lnTo>
                      <a:pt x="283" y="956"/>
                    </a:lnTo>
                    <a:lnTo>
                      <a:pt x="277" y="959"/>
                    </a:lnTo>
                    <a:lnTo>
                      <a:pt x="272" y="964"/>
                    </a:lnTo>
                    <a:lnTo>
                      <a:pt x="265" y="966"/>
                    </a:lnTo>
                    <a:lnTo>
                      <a:pt x="258" y="965"/>
                    </a:lnTo>
                    <a:lnTo>
                      <a:pt x="250" y="958"/>
                    </a:lnTo>
                    <a:lnTo>
                      <a:pt x="243" y="950"/>
                    </a:lnTo>
                    <a:lnTo>
                      <a:pt x="236" y="942"/>
                    </a:lnTo>
                    <a:lnTo>
                      <a:pt x="230" y="935"/>
                    </a:lnTo>
                    <a:lnTo>
                      <a:pt x="226" y="970"/>
                    </a:lnTo>
                    <a:lnTo>
                      <a:pt x="222" y="1003"/>
                    </a:lnTo>
                    <a:lnTo>
                      <a:pt x="218" y="1035"/>
                    </a:lnTo>
                    <a:lnTo>
                      <a:pt x="209" y="1069"/>
                    </a:lnTo>
                    <a:lnTo>
                      <a:pt x="191" y="10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5" name="Freeform 262"/>
              <p:cNvSpPr>
                <a:spLocks/>
              </p:cNvSpPr>
              <p:nvPr/>
            </p:nvSpPr>
            <p:spPr bwMode="auto">
              <a:xfrm>
                <a:off x="2665" y="2568"/>
                <a:ext cx="76" cy="26"/>
              </a:xfrm>
              <a:custGeom>
                <a:avLst/>
                <a:gdLst>
                  <a:gd name="T0" fmla="*/ 1 w 152"/>
                  <a:gd name="T1" fmla="*/ 0 h 51"/>
                  <a:gd name="T2" fmla="*/ 1 w 152"/>
                  <a:gd name="T3" fmla="*/ 0 h 51"/>
                  <a:gd name="T4" fmla="*/ 1 w 152"/>
                  <a:gd name="T5" fmla="*/ 1 h 51"/>
                  <a:gd name="T6" fmla="*/ 1 w 152"/>
                  <a:gd name="T7" fmla="*/ 1 h 51"/>
                  <a:gd name="T8" fmla="*/ 1 w 152"/>
                  <a:gd name="T9" fmla="*/ 1 h 51"/>
                  <a:gd name="T10" fmla="*/ 1 w 152"/>
                  <a:gd name="T11" fmla="*/ 1 h 51"/>
                  <a:gd name="T12" fmla="*/ 1 w 152"/>
                  <a:gd name="T13" fmla="*/ 1 h 51"/>
                  <a:gd name="T14" fmla="*/ 1 w 152"/>
                  <a:gd name="T15" fmla="*/ 1 h 51"/>
                  <a:gd name="T16" fmla="*/ 1 w 152"/>
                  <a:gd name="T17" fmla="*/ 1 h 51"/>
                  <a:gd name="T18" fmla="*/ 1 w 152"/>
                  <a:gd name="T19" fmla="*/ 1 h 51"/>
                  <a:gd name="T20" fmla="*/ 1 w 152"/>
                  <a:gd name="T21" fmla="*/ 1 h 51"/>
                  <a:gd name="T22" fmla="*/ 1 w 152"/>
                  <a:gd name="T23" fmla="*/ 1 h 51"/>
                  <a:gd name="T24" fmla="*/ 1 w 152"/>
                  <a:gd name="T25" fmla="*/ 1 h 51"/>
                  <a:gd name="T26" fmla="*/ 1 w 152"/>
                  <a:gd name="T27" fmla="*/ 1 h 51"/>
                  <a:gd name="T28" fmla="*/ 1 w 152"/>
                  <a:gd name="T29" fmla="*/ 1 h 51"/>
                  <a:gd name="T30" fmla="*/ 1 w 152"/>
                  <a:gd name="T31" fmla="*/ 1 h 51"/>
                  <a:gd name="T32" fmla="*/ 1 w 152"/>
                  <a:gd name="T33" fmla="*/ 1 h 51"/>
                  <a:gd name="T34" fmla="*/ 1 w 152"/>
                  <a:gd name="T35" fmla="*/ 1 h 51"/>
                  <a:gd name="T36" fmla="*/ 1 w 152"/>
                  <a:gd name="T37" fmla="*/ 1 h 51"/>
                  <a:gd name="T38" fmla="*/ 1 w 152"/>
                  <a:gd name="T39" fmla="*/ 1 h 51"/>
                  <a:gd name="T40" fmla="*/ 1 w 152"/>
                  <a:gd name="T41" fmla="*/ 1 h 51"/>
                  <a:gd name="T42" fmla="*/ 1 w 152"/>
                  <a:gd name="T43" fmla="*/ 1 h 51"/>
                  <a:gd name="T44" fmla="*/ 1 w 152"/>
                  <a:gd name="T45" fmla="*/ 1 h 51"/>
                  <a:gd name="T46" fmla="*/ 1 w 152"/>
                  <a:gd name="T47" fmla="*/ 1 h 51"/>
                  <a:gd name="T48" fmla="*/ 1 w 152"/>
                  <a:gd name="T49" fmla="*/ 1 h 51"/>
                  <a:gd name="T50" fmla="*/ 1 w 152"/>
                  <a:gd name="T51" fmla="*/ 1 h 51"/>
                  <a:gd name="T52" fmla="*/ 1 w 152"/>
                  <a:gd name="T53" fmla="*/ 1 h 51"/>
                  <a:gd name="T54" fmla="*/ 1 w 152"/>
                  <a:gd name="T55" fmla="*/ 1 h 51"/>
                  <a:gd name="T56" fmla="*/ 1 w 152"/>
                  <a:gd name="T57" fmla="*/ 1 h 51"/>
                  <a:gd name="T58" fmla="*/ 1 w 152"/>
                  <a:gd name="T59" fmla="*/ 1 h 51"/>
                  <a:gd name="T60" fmla="*/ 1 w 152"/>
                  <a:gd name="T61" fmla="*/ 1 h 51"/>
                  <a:gd name="T62" fmla="*/ 1 w 152"/>
                  <a:gd name="T63" fmla="*/ 1 h 51"/>
                  <a:gd name="T64" fmla="*/ 1 w 152"/>
                  <a:gd name="T65" fmla="*/ 1 h 51"/>
                  <a:gd name="T66" fmla="*/ 1 w 152"/>
                  <a:gd name="T67" fmla="*/ 1 h 51"/>
                  <a:gd name="T68" fmla="*/ 1 w 152"/>
                  <a:gd name="T69" fmla="*/ 1 h 51"/>
                  <a:gd name="T70" fmla="*/ 1 w 152"/>
                  <a:gd name="T71" fmla="*/ 1 h 51"/>
                  <a:gd name="T72" fmla="*/ 0 w 152"/>
                  <a:gd name="T73" fmla="*/ 1 h 51"/>
                  <a:gd name="T74" fmla="*/ 1 w 152"/>
                  <a:gd name="T75" fmla="*/ 1 h 51"/>
                  <a:gd name="T76" fmla="*/ 1 w 152"/>
                  <a:gd name="T77" fmla="*/ 1 h 51"/>
                  <a:gd name="T78" fmla="*/ 1 w 152"/>
                  <a:gd name="T79" fmla="*/ 1 h 51"/>
                  <a:gd name="T80" fmla="*/ 1 w 152"/>
                  <a:gd name="T81" fmla="*/ 1 h 51"/>
                  <a:gd name="T82" fmla="*/ 1 w 152"/>
                  <a:gd name="T83" fmla="*/ 1 h 51"/>
                  <a:gd name="T84" fmla="*/ 1 w 152"/>
                  <a:gd name="T85" fmla="*/ 1 h 51"/>
                  <a:gd name="T86" fmla="*/ 1 w 152"/>
                  <a:gd name="T87" fmla="*/ 1 h 51"/>
                  <a:gd name="T88" fmla="*/ 1 w 152"/>
                  <a:gd name="T89" fmla="*/ 1 h 51"/>
                  <a:gd name="T90" fmla="*/ 1 w 152"/>
                  <a:gd name="T91" fmla="*/ 1 h 51"/>
                  <a:gd name="T92" fmla="*/ 1 w 152"/>
                  <a:gd name="T93" fmla="*/ 1 h 51"/>
                  <a:gd name="T94" fmla="*/ 1 w 152"/>
                  <a:gd name="T95" fmla="*/ 1 h 51"/>
                  <a:gd name="T96" fmla="*/ 1 w 152"/>
                  <a:gd name="T97" fmla="*/ 1 h 51"/>
                  <a:gd name="T98" fmla="*/ 1 w 152"/>
                  <a:gd name="T99" fmla="*/ 1 h 51"/>
                  <a:gd name="T100" fmla="*/ 1 w 152"/>
                  <a:gd name="T101" fmla="*/ 1 h 51"/>
                  <a:gd name="T102" fmla="*/ 1 w 152"/>
                  <a:gd name="T103" fmla="*/ 1 h 51"/>
                  <a:gd name="T104" fmla="*/ 1 w 152"/>
                  <a:gd name="T105" fmla="*/ 0 h 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2"/>
                  <a:gd name="T160" fmla="*/ 0 h 51"/>
                  <a:gd name="T161" fmla="*/ 152 w 152"/>
                  <a:gd name="T162" fmla="*/ 51 h 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2" h="51">
                    <a:moveTo>
                      <a:pt x="150" y="0"/>
                    </a:moveTo>
                    <a:lnTo>
                      <a:pt x="152" y="0"/>
                    </a:lnTo>
                    <a:lnTo>
                      <a:pt x="150" y="3"/>
                    </a:lnTo>
                    <a:lnTo>
                      <a:pt x="143" y="9"/>
                    </a:lnTo>
                    <a:lnTo>
                      <a:pt x="131" y="16"/>
                    </a:lnTo>
                    <a:lnTo>
                      <a:pt x="119" y="24"/>
                    </a:lnTo>
                    <a:lnTo>
                      <a:pt x="104" y="30"/>
                    </a:lnTo>
                    <a:lnTo>
                      <a:pt x="88" y="33"/>
                    </a:lnTo>
                    <a:lnTo>
                      <a:pt x="71" y="33"/>
                    </a:lnTo>
                    <a:lnTo>
                      <a:pt x="70" y="37"/>
                    </a:lnTo>
                    <a:lnTo>
                      <a:pt x="70" y="40"/>
                    </a:lnTo>
                    <a:lnTo>
                      <a:pt x="68" y="43"/>
                    </a:lnTo>
                    <a:lnTo>
                      <a:pt x="66" y="45"/>
                    </a:lnTo>
                    <a:lnTo>
                      <a:pt x="61" y="46"/>
                    </a:lnTo>
                    <a:lnTo>
                      <a:pt x="57" y="48"/>
                    </a:lnTo>
                    <a:lnTo>
                      <a:pt x="50" y="49"/>
                    </a:lnTo>
                    <a:lnTo>
                      <a:pt x="44" y="50"/>
                    </a:lnTo>
                    <a:lnTo>
                      <a:pt x="38" y="51"/>
                    </a:lnTo>
                    <a:lnTo>
                      <a:pt x="32" y="51"/>
                    </a:lnTo>
                    <a:lnTo>
                      <a:pt x="29" y="51"/>
                    </a:lnTo>
                    <a:lnTo>
                      <a:pt x="28" y="50"/>
                    </a:lnTo>
                    <a:lnTo>
                      <a:pt x="33" y="46"/>
                    </a:lnTo>
                    <a:lnTo>
                      <a:pt x="43" y="41"/>
                    </a:lnTo>
                    <a:lnTo>
                      <a:pt x="54" y="35"/>
                    </a:lnTo>
                    <a:lnTo>
                      <a:pt x="61" y="31"/>
                    </a:lnTo>
                    <a:lnTo>
                      <a:pt x="54" y="28"/>
                    </a:lnTo>
                    <a:lnTo>
                      <a:pt x="46" y="28"/>
                    </a:lnTo>
                    <a:lnTo>
                      <a:pt x="39" y="30"/>
                    </a:lnTo>
                    <a:lnTo>
                      <a:pt x="32" y="32"/>
                    </a:lnTo>
                    <a:lnTo>
                      <a:pt x="27" y="35"/>
                    </a:lnTo>
                    <a:lnTo>
                      <a:pt x="20" y="39"/>
                    </a:lnTo>
                    <a:lnTo>
                      <a:pt x="13" y="43"/>
                    </a:lnTo>
                    <a:lnTo>
                      <a:pt x="7" y="47"/>
                    </a:lnTo>
                    <a:lnTo>
                      <a:pt x="5" y="46"/>
                    </a:lnTo>
                    <a:lnTo>
                      <a:pt x="4" y="43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2" y="35"/>
                    </a:lnTo>
                    <a:lnTo>
                      <a:pt x="6" y="32"/>
                    </a:lnTo>
                    <a:lnTo>
                      <a:pt x="10" y="30"/>
                    </a:lnTo>
                    <a:lnTo>
                      <a:pt x="15" y="26"/>
                    </a:lnTo>
                    <a:lnTo>
                      <a:pt x="21" y="24"/>
                    </a:lnTo>
                    <a:lnTo>
                      <a:pt x="25" y="22"/>
                    </a:lnTo>
                    <a:lnTo>
                      <a:pt x="31" y="19"/>
                    </a:lnTo>
                    <a:lnTo>
                      <a:pt x="36" y="17"/>
                    </a:lnTo>
                    <a:lnTo>
                      <a:pt x="38" y="12"/>
                    </a:lnTo>
                    <a:lnTo>
                      <a:pt x="44" y="11"/>
                    </a:lnTo>
                    <a:lnTo>
                      <a:pt x="52" y="11"/>
                    </a:lnTo>
                    <a:lnTo>
                      <a:pt x="63" y="12"/>
                    </a:lnTo>
                    <a:lnTo>
                      <a:pt x="78" y="13"/>
                    </a:lnTo>
                    <a:lnTo>
                      <a:pt x="98" y="11"/>
                    </a:lnTo>
                    <a:lnTo>
                      <a:pt x="121" y="8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6" name="Freeform 263"/>
              <p:cNvSpPr>
                <a:spLocks/>
              </p:cNvSpPr>
              <p:nvPr/>
            </p:nvSpPr>
            <p:spPr bwMode="auto">
              <a:xfrm>
                <a:off x="1791" y="2567"/>
                <a:ext cx="988" cy="774"/>
              </a:xfrm>
              <a:custGeom>
                <a:avLst/>
                <a:gdLst>
                  <a:gd name="T0" fmla="*/ 1 w 1975"/>
                  <a:gd name="T1" fmla="*/ 1 h 1548"/>
                  <a:gd name="T2" fmla="*/ 1 w 1975"/>
                  <a:gd name="T3" fmla="*/ 1 h 1548"/>
                  <a:gd name="T4" fmla="*/ 1 w 1975"/>
                  <a:gd name="T5" fmla="*/ 1 h 1548"/>
                  <a:gd name="T6" fmla="*/ 1 w 1975"/>
                  <a:gd name="T7" fmla="*/ 1 h 1548"/>
                  <a:gd name="T8" fmla="*/ 1 w 1975"/>
                  <a:gd name="T9" fmla="*/ 1 h 1548"/>
                  <a:gd name="T10" fmla="*/ 1 w 1975"/>
                  <a:gd name="T11" fmla="*/ 1 h 1548"/>
                  <a:gd name="T12" fmla="*/ 1 w 1975"/>
                  <a:gd name="T13" fmla="*/ 1 h 1548"/>
                  <a:gd name="T14" fmla="*/ 1 w 1975"/>
                  <a:gd name="T15" fmla="*/ 1 h 1548"/>
                  <a:gd name="T16" fmla="*/ 1 w 1975"/>
                  <a:gd name="T17" fmla="*/ 1 h 1548"/>
                  <a:gd name="T18" fmla="*/ 1 w 1975"/>
                  <a:gd name="T19" fmla="*/ 1 h 1548"/>
                  <a:gd name="T20" fmla="*/ 1 w 1975"/>
                  <a:gd name="T21" fmla="*/ 1 h 1548"/>
                  <a:gd name="T22" fmla="*/ 1 w 1975"/>
                  <a:gd name="T23" fmla="*/ 1 h 1548"/>
                  <a:gd name="T24" fmla="*/ 1 w 1975"/>
                  <a:gd name="T25" fmla="*/ 1 h 1548"/>
                  <a:gd name="T26" fmla="*/ 1 w 1975"/>
                  <a:gd name="T27" fmla="*/ 1 h 1548"/>
                  <a:gd name="T28" fmla="*/ 1 w 1975"/>
                  <a:gd name="T29" fmla="*/ 1 h 1548"/>
                  <a:gd name="T30" fmla="*/ 1 w 1975"/>
                  <a:gd name="T31" fmla="*/ 1 h 1548"/>
                  <a:gd name="T32" fmla="*/ 1 w 1975"/>
                  <a:gd name="T33" fmla="*/ 1 h 1548"/>
                  <a:gd name="T34" fmla="*/ 1 w 1975"/>
                  <a:gd name="T35" fmla="*/ 1 h 1548"/>
                  <a:gd name="T36" fmla="*/ 1 w 1975"/>
                  <a:gd name="T37" fmla="*/ 1 h 1548"/>
                  <a:gd name="T38" fmla="*/ 1 w 1975"/>
                  <a:gd name="T39" fmla="*/ 1 h 1548"/>
                  <a:gd name="T40" fmla="*/ 1 w 1975"/>
                  <a:gd name="T41" fmla="*/ 1 h 1548"/>
                  <a:gd name="T42" fmla="*/ 1 w 1975"/>
                  <a:gd name="T43" fmla="*/ 1 h 1548"/>
                  <a:gd name="T44" fmla="*/ 1 w 1975"/>
                  <a:gd name="T45" fmla="*/ 1 h 1548"/>
                  <a:gd name="T46" fmla="*/ 1 w 1975"/>
                  <a:gd name="T47" fmla="*/ 1 h 1548"/>
                  <a:gd name="T48" fmla="*/ 1 w 1975"/>
                  <a:gd name="T49" fmla="*/ 1 h 1548"/>
                  <a:gd name="T50" fmla="*/ 1 w 1975"/>
                  <a:gd name="T51" fmla="*/ 1 h 1548"/>
                  <a:gd name="T52" fmla="*/ 1 w 1975"/>
                  <a:gd name="T53" fmla="*/ 1 h 1548"/>
                  <a:gd name="T54" fmla="*/ 1 w 1975"/>
                  <a:gd name="T55" fmla="*/ 1 h 1548"/>
                  <a:gd name="T56" fmla="*/ 1 w 1975"/>
                  <a:gd name="T57" fmla="*/ 1 h 1548"/>
                  <a:gd name="T58" fmla="*/ 1 w 1975"/>
                  <a:gd name="T59" fmla="*/ 1 h 1548"/>
                  <a:gd name="T60" fmla="*/ 1 w 1975"/>
                  <a:gd name="T61" fmla="*/ 1 h 1548"/>
                  <a:gd name="T62" fmla="*/ 1 w 1975"/>
                  <a:gd name="T63" fmla="*/ 1 h 1548"/>
                  <a:gd name="T64" fmla="*/ 1 w 1975"/>
                  <a:gd name="T65" fmla="*/ 1 h 1548"/>
                  <a:gd name="T66" fmla="*/ 1 w 1975"/>
                  <a:gd name="T67" fmla="*/ 1 h 1548"/>
                  <a:gd name="T68" fmla="*/ 1 w 1975"/>
                  <a:gd name="T69" fmla="*/ 1 h 1548"/>
                  <a:gd name="T70" fmla="*/ 1 w 1975"/>
                  <a:gd name="T71" fmla="*/ 1 h 1548"/>
                  <a:gd name="T72" fmla="*/ 1 w 1975"/>
                  <a:gd name="T73" fmla="*/ 1 h 1548"/>
                  <a:gd name="T74" fmla="*/ 1 w 1975"/>
                  <a:gd name="T75" fmla="*/ 1 h 1548"/>
                  <a:gd name="T76" fmla="*/ 1 w 1975"/>
                  <a:gd name="T77" fmla="*/ 1 h 1548"/>
                  <a:gd name="T78" fmla="*/ 1 w 1975"/>
                  <a:gd name="T79" fmla="*/ 1 h 1548"/>
                  <a:gd name="T80" fmla="*/ 1 w 1975"/>
                  <a:gd name="T81" fmla="*/ 1 h 1548"/>
                  <a:gd name="T82" fmla="*/ 1 w 1975"/>
                  <a:gd name="T83" fmla="*/ 1 h 1548"/>
                  <a:gd name="T84" fmla="*/ 1 w 1975"/>
                  <a:gd name="T85" fmla="*/ 1 h 1548"/>
                  <a:gd name="T86" fmla="*/ 1 w 1975"/>
                  <a:gd name="T87" fmla="*/ 1 h 1548"/>
                  <a:gd name="T88" fmla="*/ 1 w 1975"/>
                  <a:gd name="T89" fmla="*/ 1 h 1548"/>
                  <a:gd name="T90" fmla="*/ 1 w 1975"/>
                  <a:gd name="T91" fmla="*/ 1 h 1548"/>
                  <a:gd name="T92" fmla="*/ 1 w 1975"/>
                  <a:gd name="T93" fmla="*/ 1 h 1548"/>
                  <a:gd name="T94" fmla="*/ 1 w 1975"/>
                  <a:gd name="T95" fmla="*/ 1 h 1548"/>
                  <a:gd name="T96" fmla="*/ 1 w 1975"/>
                  <a:gd name="T97" fmla="*/ 1 h 1548"/>
                  <a:gd name="T98" fmla="*/ 1 w 1975"/>
                  <a:gd name="T99" fmla="*/ 1 h 1548"/>
                  <a:gd name="T100" fmla="*/ 1 w 1975"/>
                  <a:gd name="T101" fmla="*/ 1 h 1548"/>
                  <a:gd name="T102" fmla="*/ 1 w 1975"/>
                  <a:gd name="T103" fmla="*/ 1 h 1548"/>
                  <a:gd name="T104" fmla="*/ 1 w 1975"/>
                  <a:gd name="T105" fmla="*/ 1 h 1548"/>
                  <a:gd name="T106" fmla="*/ 1 w 1975"/>
                  <a:gd name="T107" fmla="*/ 1 h 1548"/>
                  <a:gd name="T108" fmla="*/ 1 w 1975"/>
                  <a:gd name="T109" fmla="*/ 1 h 1548"/>
                  <a:gd name="T110" fmla="*/ 1 w 1975"/>
                  <a:gd name="T111" fmla="*/ 1 h 1548"/>
                  <a:gd name="T112" fmla="*/ 1 w 1975"/>
                  <a:gd name="T113" fmla="*/ 1 h 1548"/>
                  <a:gd name="T114" fmla="*/ 1 w 1975"/>
                  <a:gd name="T115" fmla="*/ 1 h 15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975"/>
                  <a:gd name="T175" fmla="*/ 0 h 1548"/>
                  <a:gd name="T176" fmla="*/ 1975 w 1975"/>
                  <a:gd name="T177" fmla="*/ 1548 h 154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975" h="1548">
                    <a:moveTo>
                      <a:pt x="59" y="1191"/>
                    </a:moveTo>
                    <a:lnTo>
                      <a:pt x="74" y="955"/>
                    </a:lnTo>
                    <a:lnTo>
                      <a:pt x="66" y="949"/>
                    </a:lnTo>
                    <a:lnTo>
                      <a:pt x="56" y="942"/>
                    </a:lnTo>
                    <a:lnTo>
                      <a:pt x="48" y="937"/>
                    </a:lnTo>
                    <a:lnTo>
                      <a:pt x="45" y="934"/>
                    </a:lnTo>
                    <a:lnTo>
                      <a:pt x="50" y="872"/>
                    </a:lnTo>
                    <a:lnTo>
                      <a:pt x="59" y="762"/>
                    </a:lnTo>
                    <a:lnTo>
                      <a:pt x="68" y="649"/>
                    </a:lnTo>
                    <a:lnTo>
                      <a:pt x="74" y="583"/>
                    </a:lnTo>
                    <a:lnTo>
                      <a:pt x="68" y="563"/>
                    </a:lnTo>
                    <a:lnTo>
                      <a:pt x="58" y="525"/>
                    </a:lnTo>
                    <a:lnTo>
                      <a:pt x="47" y="483"/>
                    </a:lnTo>
                    <a:lnTo>
                      <a:pt x="40" y="445"/>
                    </a:lnTo>
                    <a:lnTo>
                      <a:pt x="37" y="408"/>
                    </a:lnTo>
                    <a:lnTo>
                      <a:pt x="36" y="369"/>
                    </a:lnTo>
                    <a:lnTo>
                      <a:pt x="38" y="331"/>
                    </a:lnTo>
                    <a:lnTo>
                      <a:pt x="45" y="294"/>
                    </a:lnTo>
                    <a:lnTo>
                      <a:pt x="50" y="274"/>
                    </a:lnTo>
                    <a:lnTo>
                      <a:pt x="56" y="253"/>
                    </a:lnTo>
                    <a:lnTo>
                      <a:pt x="65" y="231"/>
                    </a:lnTo>
                    <a:lnTo>
                      <a:pt x="74" y="208"/>
                    </a:lnTo>
                    <a:lnTo>
                      <a:pt x="82" y="187"/>
                    </a:lnTo>
                    <a:lnTo>
                      <a:pt x="89" y="170"/>
                    </a:lnTo>
                    <a:lnTo>
                      <a:pt x="94" y="158"/>
                    </a:lnTo>
                    <a:lnTo>
                      <a:pt x="97" y="152"/>
                    </a:lnTo>
                    <a:lnTo>
                      <a:pt x="91" y="150"/>
                    </a:lnTo>
                    <a:lnTo>
                      <a:pt x="86" y="148"/>
                    </a:lnTo>
                    <a:lnTo>
                      <a:pt x="82" y="144"/>
                    </a:lnTo>
                    <a:lnTo>
                      <a:pt x="76" y="141"/>
                    </a:lnTo>
                    <a:lnTo>
                      <a:pt x="73" y="137"/>
                    </a:lnTo>
                    <a:lnTo>
                      <a:pt x="68" y="134"/>
                    </a:lnTo>
                    <a:lnTo>
                      <a:pt x="65" y="129"/>
                    </a:lnTo>
                    <a:lnTo>
                      <a:pt x="62" y="125"/>
                    </a:lnTo>
                    <a:lnTo>
                      <a:pt x="58" y="117"/>
                    </a:lnTo>
                    <a:lnTo>
                      <a:pt x="54" y="106"/>
                    </a:lnTo>
                    <a:lnTo>
                      <a:pt x="52" y="96"/>
                    </a:lnTo>
                    <a:lnTo>
                      <a:pt x="53" y="84"/>
                    </a:lnTo>
                    <a:lnTo>
                      <a:pt x="56" y="75"/>
                    </a:lnTo>
                    <a:lnTo>
                      <a:pt x="60" y="65"/>
                    </a:lnTo>
                    <a:lnTo>
                      <a:pt x="65" y="57"/>
                    </a:lnTo>
                    <a:lnTo>
                      <a:pt x="71" y="50"/>
                    </a:lnTo>
                    <a:lnTo>
                      <a:pt x="71" y="41"/>
                    </a:lnTo>
                    <a:lnTo>
                      <a:pt x="73" y="31"/>
                    </a:lnTo>
                    <a:lnTo>
                      <a:pt x="75" y="23"/>
                    </a:lnTo>
                    <a:lnTo>
                      <a:pt x="81" y="18"/>
                    </a:lnTo>
                    <a:lnTo>
                      <a:pt x="89" y="13"/>
                    </a:lnTo>
                    <a:lnTo>
                      <a:pt x="97" y="8"/>
                    </a:lnTo>
                    <a:lnTo>
                      <a:pt x="106" y="5"/>
                    </a:lnTo>
                    <a:lnTo>
                      <a:pt x="115" y="2"/>
                    </a:lnTo>
                    <a:lnTo>
                      <a:pt x="124" y="0"/>
                    </a:lnTo>
                    <a:lnTo>
                      <a:pt x="134" y="2"/>
                    </a:lnTo>
                    <a:lnTo>
                      <a:pt x="142" y="5"/>
                    </a:lnTo>
                    <a:lnTo>
                      <a:pt x="149" y="13"/>
                    </a:lnTo>
                    <a:lnTo>
                      <a:pt x="151" y="20"/>
                    </a:lnTo>
                    <a:lnTo>
                      <a:pt x="156" y="26"/>
                    </a:lnTo>
                    <a:lnTo>
                      <a:pt x="158" y="30"/>
                    </a:lnTo>
                    <a:lnTo>
                      <a:pt x="158" y="35"/>
                    </a:lnTo>
                    <a:lnTo>
                      <a:pt x="153" y="30"/>
                    </a:lnTo>
                    <a:lnTo>
                      <a:pt x="147" y="27"/>
                    </a:lnTo>
                    <a:lnTo>
                      <a:pt x="141" y="23"/>
                    </a:lnTo>
                    <a:lnTo>
                      <a:pt x="136" y="21"/>
                    </a:lnTo>
                    <a:lnTo>
                      <a:pt x="130" y="22"/>
                    </a:lnTo>
                    <a:lnTo>
                      <a:pt x="124" y="22"/>
                    </a:lnTo>
                    <a:lnTo>
                      <a:pt x="118" y="23"/>
                    </a:lnTo>
                    <a:lnTo>
                      <a:pt x="112" y="25"/>
                    </a:lnTo>
                    <a:lnTo>
                      <a:pt x="107" y="27"/>
                    </a:lnTo>
                    <a:lnTo>
                      <a:pt x="101" y="29"/>
                    </a:lnTo>
                    <a:lnTo>
                      <a:pt x="98" y="34"/>
                    </a:lnTo>
                    <a:lnTo>
                      <a:pt x="94" y="38"/>
                    </a:lnTo>
                    <a:lnTo>
                      <a:pt x="93" y="44"/>
                    </a:lnTo>
                    <a:lnTo>
                      <a:pt x="94" y="50"/>
                    </a:lnTo>
                    <a:lnTo>
                      <a:pt x="96" y="54"/>
                    </a:lnTo>
                    <a:lnTo>
                      <a:pt x="97" y="59"/>
                    </a:lnTo>
                    <a:lnTo>
                      <a:pt x="92" y="61"/>
                    </a:lnTo>
                    <a:lnTo>
                      <a:pt x="88" y="63"/>
                    </a:lnTo>
                    <a:lnTo>
                      <a:pt x="84" y="64"/>
                    </a:lnTo>
                    <a:lnTo>
                      <a:pt x="81" y="67"/>
                    </a:lnTo>
                    <a:lnTo>
                      <a:pt x="76" y="82"/>
                    </a:lnTo>
                    <a:lnTo>
                      <a:pt x="77" y="96"/>
                    </a:lnTo>
                    <a:lnTo>
                      <a:pt x="83" y="110"/>
                    </a:lnTo>
                    <a:lnTo>
                      <a:pt x="90" y="122"/>
                    </a:lnTo>
                    <a:lnTo>
                      <a:pt x="93" y="128"/>
                    </a:lnTo>
                    <a:lnTo>
                      <a:pt x="98" y="132"/>
                    </a:lnTo>
                    <a:lnTo>
                      <a:pt x="104" y="134"/>
                    </a:lnTo>
                    <a:lnTo>
                      <a:pt x="111" y="134"/>
                    </a:lnTo>
                    <a:lnTo>
                      <a:pt x="119" y="134"/>
                    </a:lnTo>
                    <a:lnTo>
                      <a:pt x="126" y="134"/>
                    </a:lnTo>
                    <a:lnTo>
                      <a:pt x="133" y="134"/>
                    </a:lnTo>
                    <a:lnTo>
                      <a:pt x="138" y="135"/>
                    </a:lnTo>
                    <a:lnTo>
                      <a:pt x="144" y="134"/>
                    </a:lnTo>
                    <a:lnTo>
                      <a:pt x="150" y="132"/>
                    </a:lnTo>
                    <a:lnTo>
                      <a:pt x="154" y="130"/>
                    </a:lnTo>
                    <a:lnTo>
                      <a:pt x="160" y="129"/>
                    </a:lnTo>
                    <a:lnTo>
                      <a:pt x="166" y="127"/>
                    </a:lnTo>
                    <a:lnTo>
                      <a:pt x="169" y="124"/>
                    </a:lnTo>
                    <a:lnTo>
                      <a:pt x="174" y="119"/>
                    </a:lnTo>
                    <a:lnTo>
                      <a:pt x="176" y="113"/>
                    </a:lnTo>
                    <a:lnTo>
                      <a:pt x="175" y="104"/>
                    </a:lnTo>
                    <a:lnTo>
                      <a:pt x="172" y="90"/>
                    </a:lnTo>
                    <a:lnTo>
                      <a:pt x="167" y="75"/>
                    </a:lnTo>
                    <a:lnTo>
                      <a:pt x="162" y="67"/>
                    </a:lnTo>
                    <a:lnTo>
                      <a:pt x="157" y="67"/>
                    </a:lnTo>
                    <a:lnTo>
                      <a:pt x="151" y="67"/>
                    </a:lnTo>
                    <a:lnTo>
                      <a:pt x="146" y="68"/>
                    </a:lnTo>
                    <a:lnTo>
                      <a:pt x="142" y="72"/>
                    </a:lnTo>
                    <a:lnTo>
                      <a:pt x="143" y="75"/>
                    </a:lnTo>
                    <a:lnTo>
                      <a:pt x="141" y="78"/>
                    </a:lnTo>
                    <a:lnTo>
                      <a:pt x="136" y="80"/>
                    </a:lnTo>
                    <a:lnTo>
                      <a:pt x="131" y="83"/>
                    </a:lnTo>
                    <a:lnTo>
                      <a:pt x="127" y="88"/>
                    </a:lnTo>
                    <a:lnTo>
                      <a:pt x="124" y="92"/>
                    </a:lnTo>
                    <a:lnTo>
                      <a:pt x="126" y="101"/>
                    </a:lnTo>
                    <a:lnTo>
                      <a:pt x="131" y="110"/>
                    </a:lnTo>
                    <a:lnTo>
                      <a:pt x="123" y="106"/>
                    </a:lnTo>
                    <a:lnTo>
                      <a:pt x="119" y="101"/>
                    </a:lnTo>
                    <a:lnTo>
                      <a:pt x="116" y="92"/>
                    </a:lnTo>
                    <a:lnTo>
                      <a:pt x="114" y="84"/>
                    </a:lnTo>
                    <a:lnTo>
                      <a:pt x="118" y="72"/>
                    </a:lnTo>
                    <a:lnTo>
                      <a:pt x="123" y="60"/>
                    </a:lnTo>
                    <a:lnTo>
                      <a:pt x="133" y="52"/>
                    </a:lnTo>
                    <a:lnTo>
                      <a:pt x="144" y="46"/>
                    </a:lnTo>
                    <a:lnTo>
                      <a:pt x="153" y="44"/>
                    </a:lnTo>
                    <a:lnTo>
                      <a:pt x="161" y="46"/>
                    </a:lnTo>
                    <a:lnTo>
                      <a:pt x="169" y="50"/>
                    </a:lnTo>
                    <a:lnTo>
                      <a:pt x="177" y="54"/>
                    </a:lnTo>
                    <a:lnTo>
                      <a:pt x="188" y="65"/>
                    </a:lnTo>
                    <a:lnTo>
                      <a:pt x="196" y="84"/>
                    </a:lnTo>
                    <a:lnTo>
                      <a:pt x="202" y="104"/>
                    </a:lnTo>
                    <a:lnTo>
                      <a:pt x="203" y="118"/>
                    </a:lnTo>
                    <a:lnTo>
                      <a:pt x="199" y="127"/>
                    </a:lnTo>
                    <a:lnTo>
                      <a:pt x="192" y="136"/>
                    </a:lnTo>
                    <a:lnTo>
                      <a:pt x="184" y="143"/>
                    </a:lnTo>
                    <a:lnTo>
                      <a:pt x="175" y="148"/>
                    </a:lnTo>
                    <a:lnTo>
                      <a:pt x="169" y="149"/>
                    </a:lnTo>
                    <a:lnTo>
                      <a:pt x="164" y="150"/>
                    </a:lnTo>
                    <a:lnTo>
                      <a:pt x="157" y="151"/>
                    </a:lnTo>
                    <a:lnTo>
                      <a:pt x="151" y="151"/>
                    </a:lnTo>
                    <a:lnTo>
                      <a:pt x="144" y="152"/>
                    </a:lnTo>
                    <a:lnTo>
                      <a:pt x="137" y="152"/>
                    </a:lnTo>
                    <a:lnTo>
                      <a:pt x="130" y="152"/>
                    </a:lnTo>
                    <a:lnTo>
                      <a:pt x="123" y="152"/>
                    </a:lnTo>
                    <a:lnTo>
                      <a:pt x="119" y="160"/>
                    </a:lnTo>
                    <a:lnTo>
                      <a:pt x="112" y="181"/>
                    </a:lnTo>
                    <a:lnTo>
                      <a:pt x="104" y="211"/>
                    </a:lnTo>
                    <a:lnTo>
                      <a:pt x="94" y="244"/>
                    </a:lnTo>
                    <a:lnTo>
                      <a:pt x="85" y="279"/>
                    </a:lnTo>
                    <a:lnTo>
                      <a:pt x="77" y="308"/>
                    </a:lnTo>
                    <a:lnTo>
                      <a:pt x="73" y="329"/>
                    </a:lnTo>
                    <a:lnTo>
                      <a:pt x="70" y="337"/>
                    </a:lnTo>
                    <a:lnTo>
                      <a:pt x="70" y="426"/>
                    </a:lnTo>
                    <a:lnTo>
                      <a:pt x="73" y="449"/>
                    </a:lnTo>
                    <a:lnTo>
                      <a:pt x="80" y="485"/>
                    </a:lnTo>
                    <a:lnTo>
                      <a:pt x="86" y="530"/>
                    </a:lnTo>
                    <a:lnTo>
                      <a:pt x="96" y="578"/>
                    </a:lnTo>
                    <a:lnTo>
                      <a:pt x="104" y="624"/>
                    </a:lnTo>
                    <a:lnTo>
                      <a:pt x="111" y="665"/>
                    </a:lnTo>
                    <a:lnTo>
                      <a:pt x="114" y="695"/>
                    </a:lnTo>
                    <a:lnTo>
                      <a:pt x="114" y="707"/>
                    </a:lnTo>
                    <a:lnTo>
                      <a:pt x="109" y="700"/>
                    </a:lnTo>
                    <a:lnTo>
                      <a:pt x="100" y="684"/>
                    </a:lnTo>
                    <a:lnTo>
                      <a:pt x="92" y="668"/>
                    </a:lnTo>
                    <a:lnTo>
                      <a:pt x="89" y="660"/>
                    </a:lnTo>
                    <a:lnTo>
                      <a:pt x="85" y="691"/>
                    </a:lnTo>
                    <a:lnTo>
                      <a:pt x="77" y="763"/>
                    </a:lnTo>
                    <a:lnTo>
                      <a:pt x="68" y="847"/>
                    </a:lnTo>
                    <a:lnTo>
                      <a:pt x="65" y="911"/>
                    </a:lnTo>
                    <a:lnTo>
                      <a:pt x="70" y="915"/>
                    </a:lnTo>
                    <a:lnTo>
                      <a:pt x="82" y="919"/>
                    </a:lnTo>
                    <a:lnTo>
                      <a:pt x="97" y="924"/>
                    </a:lnTo>
                    <a:lnTo>
                      <a:pt x="114" y="928"/>
                    </a:lnTo>
                    <a:lnTo>
                      <a:pt x="133" y="933"/>
                    </a:lnTo>
                    <a:lnTo>
                      <a:pt x="150" y="937"/>
                    </a:lnTo>
                    <a:lnTo>
                      <a:pt x="166" y="939"/>
                    </a:lnTo>
                    <a:lnTo>
                      <a:pt x="179" y="940"/>
                    </a:lnTo>
                    <a:lnTo>
                      <a:pt x="183" y="940"/>
                    </a:lnTo>
                    <a:lnTo>
                      <a:pt x="194" y="939"/>
                    </a:lnTo>
                    <a:lnTo>
                      <a:pt x="210" y="937"/>
                    </a:lnTo>
                    <a:lnTo>
                      <a:pt x="230" y="934"/>
                    </a:lnTo>
                    <a:lnTo>
                      <a:pt x="252" y="931"/>
                    </a:lnTo>
                    <a:lnTo>
                      <a:pt x="274" y="926"/>
                    </a:lnTo>
                    <a:lnTo>
                      <a:pt x="295" y="920"/>
                    </a:lnTo>
                    <a:lnTo>
                      <a:pt x="312" y="915"/>
                    </a:lnTo>
                    <a:lnTo>
                      <a:pt x="321" y="911"/>
                    </a:lnTo>
                    <a:lnTo>
                      <a:pt x="332" y="911"/>
                    </a:lnTo>
                    <a:lnTo>
                      <a:pt x="341" y="912"/>
                    </a:lnTo>
                    <a:lnTo>
                      <a:pt x="351" y="915"/>
                    </a:lnTo>
                    <a:lnTo>
                      <a:pt x="362" y="919"/>
                    </a:lnTo>
                    <a:lnTo>
                      <a:pt x="372" y="923"/>
                    </a:lnTo>
                    <a:lnTo>
                      <a:pt x="381" y="927"/>
                    </a:lnTo>
                    <a:lnTo>
                      <a:pt x="392" y="930"/>
                    </a:lnTo>
                    <a:lnTo>
                      <a:pt x="395" y="930"/>
                    </a:lnTo>
                    <a:lnTo>
                      <a:pt x="403" y="930"/>
                    </a:lnTo>
                    <a:lnTo>
                      <a:pt x="417" y="931"/>
                    </a:lnTo>
                    <a:lnTo>
                      <a:pt x="432" y="930"/>
                    </a:lnTo>
                    <a:lnTo>
                      <a:pt x="449" y="930"/>
                    </a:lnTo>
                    <a:lnTo>
                      <a:pt x="468" y="927"/>
                    </a:lnTo>
                    <a:lnTo>
                      <a:pt x="484" y="925"/>
                    </a:lnTo>
                    <a:lnTo>
                      <a:pt x="499" y="920"/>
                    </a:lnTo>
                    <a:lnTo>
                      <a:pt x="501" y="924"/>
                    </a:lnTo>
                    <a:lnTo>
                      <a:pt x="502" y="927"/>
                    </a:lnTo>
                    <a:lnTo>
                      <a:pt x="504" y="931"/>
                    </a:lnTo>
                    <a:lnTo>
                      <a:pt x="504" y="934"/>
                    </a:lnTo>
                    <a:lnTo>
                      <a:pt x="498" y="939"/>
                    </a:lnTo>
                    <a:lnTo>
                      <a:pt x="492" y="942"/>
                    </a:lnTo>
                    <a:lnTo>
                      <a:pt x="485" y="945"/>
                    </a:lnTo>
                    <a:lnTo>
                      <a:pt x="477" y="948"/>
                    </a:lnTo>
                    <a:lnTo>
                      <a:pt x="477" y="966"/>
                    </a:lnTo>
                    <a:lnTo>
                      <a:pt x="479" y="1006"/>
                    </a:lnTo>
                    <a:lnTo>
                      <a:pt x="483" y="1045"/>
                    </a:lnTo>
                    <a:lnTo>
                      <a:pt x="484" y="1062"/>
                    </a:lnTo>
                    <a:lnTo>
                      <a:pt x="552" y="1040"/>
                    </a:lnTo>
                    <a:lnTo>
                      <a:pt x="557" y="1040"/>
                    </a:lnTo>
                    <a:lnTo>
                      <a:pt x="568" y="1040"/>
                    </a:lnTo>
                    <a:lnTo>
                      <a:pt x="588" y="1041"/>
                    </a:lnTo>
                    <a:lnTo>
                      <a:pt x="612" y="1044"/>
                    </a:lnTo>
                    <a:lnTo>
                      <a:pt x="642" y="1046"/>
                    </a:lnTo>
                    <a:lnTo>
                      <a:pt x="678" y="1049"/>
                    </a:lnTo>
                    <a:lnTo>
                      <a:pt x="719" y="1053"/>
                    </a:lnTo>
                    <a:lnTo>
                      <a:pt x="764" y="1057"/>
                    </a:lnTo>
                    <a:lnTo>
                      <a:pt x="812" y="1062"/>
                    </a:lnTo>
                    <a:lnTo>
                      <a:pt x="864" y="1067"/>
                    </a:lnTo>
                    <a:lnTo>
                      <a:pt x="920" y="1072"/>
                    </a:lnTo>
                    <a:lnTo>
                      <a:pt x="977" y="1078"/>
                    </a:lnTo>
                    <a:lnTo>
                      <a:pt x="1037" y="1084"/>
                    </a:lnTo>
                    <a:lnTo>
                      <a:pt x="1099" y="1090"/>
                    </a:lnTo>
                    <a:lnTo>
                      <a:pt x="1162" y="1097"/>
                    </a:lnTo>
                    <a:lnTo>
                      <a:pt x="1225" y="1102"/>
                    </a:lnTo>
                    <a:lnTo>
                      <a:pt x="1288" y="1109"/>
                    </a:lnTo>
                    <a:lnTo>
                      <a:pt x="1352" y="1115"/>
                    </a:lnTo>
                    <a:lnTo>
                      <a:pt x="1415" y="1122"/>
                    </a:lnTo>
                    <a:lnTo>
                      <a:pt x="1476" y="1128"/>
                    </a:lnTo>
                    <a:lnTo>
                      <a:pt x="1536" y="1135"/>
                    </a:lnTo>
                    <a:lnTo>
                      <a:pt x="1594" y="1140"/>
                    </a:lnTo>
                    <a:lnTo>
                      <a:pt x="1650" y="1146"/>
                    </a:lnTo>
                    <a:lnTo>
                      <a:pt x="1702" y="1152"/>
                    </a:lnTo>
                    <a:lnTo>
                      <a:pt x="1752" y="1156"/>
                    </a:lnTo>
                    <a:lnTo>
                      <a:pt x="1796" y="1162"/>
                    </a:lnTo>
                    <a:lnTo>
                      <a:pt x="1838" y="1166"/>
                    </a:lnTo>
                    <a:lnTo>
                      <a:pt x="1874" y="1170"/>
                    </a:lnTo>
                    <a:lnTo>
                      <a:pt x="1905" y="1174"/>
                    </a:lnTo>
                    <a:lnTo>
                      <a:pt x="1930" y="1176"/>
                    </a:lnTo>
                    <a:lnTo>
                      <a:pt x="1950" y="1178"/>
                    </a:lnTo>
                    <a:lnTo>
                      <a:pt x="1962" y="1180"/>
                    </a:lnTo>
                    <a:lnTo>
                      <a:pt x="1974" y="1212"/>
                    </a:lnTo>
                    <a:lnTo>
                      <a:pt x="1975" y="1247"/>
                    </a:lnTo>
                    <a:lnTo>
                      <a:pt x="1973" y="1275"/>
                    </a:lnTo>
                    <a:lnTo>
                      <a:pt x="1970" y="1287"/>
                    </a:lnTo>
                    <a:lnTo>
                      <a:pt x="1904" y="1330"/>
                    </a:lnTo>
                    <a:lnTo>
                      <a:pt x="1904" y="1546"/>
                    </a:lnTo>
                    <a:lnTo>
                      <a:pt x="1862" y="1548"/>
                    </a:lnTo>
                    <a:lnTo>
                      <a:pt x="1863" y="1357"/>
                    </a:lnTo>
                    <a:lnTo>
                      <a:pt x="1859" y="1359"/>
                    </a:lnTo>
                    <a:lnTo>
                      <a:pt x="1851" y="1365"/>
                    </a:lnTo>
                    <a:lnTo>
                      <a:pt x="1838" y="1374"/>
                    </a:lnTo>
                    <a:lnTo>
                      <a:pt x="1823" y="1386"/>
                    </a:lnTo>
                    <a:lnTo>
                      <a:pt x="1805" y="1398"/>
                    </a:lnTo>
                    <a:lnTo>
                      <a:pt x="1785" y="1413"/>
                    </a:lnTo>
                    <a:lnTo>
                      <a:pt x="1763" y="1429"/>
                    </a:lnTo>
                    <a:lnTo>
                      <a:pt x="1741" y="1446"/>
                    </a:lnTo>
                    <a:lnTo>
                      <a:pt x="1718" y="1462"/>
                    </a:lnTo>
                    <a:lnTo>
                      <a:pt x="1696" y="1479"/>
                    </a:lnTo>
                    <a:lnTo>
                      <a:pt x="1674" y="1494"/>
                    </a:lnTo>
                    <a:lnTo>
                      <a:pt x="1655" y="1509"/>
                    </a:lnTo>
                    <a:lnTo>
                      <a:pt x="1637" y="1523"/>
                    </a:lnTo>
                    <a:lnTo>
                      <a:pt x="1621" y="1533"/>
                    </a:lnTo>
                    <a:lnTo>
                      <a:pt x="1610" y="1542"/>
                    </a:lnTo>
                    <a:lnTo>
                      <a:pt x="1602" y="1548"/>
                    </a:lnTo>
                    <a:lnTo>
                      <a:pt x="1549" y="1547"/>
                    </a:lnTo>
                    <a:lnTo>
                      <a:pt x="1940" y="1268"/>
                    </a:lnTo>
                    <a:lnTo>
                      <a:pt x="1943" y="1221"/>
                    </a:lnTo>
                    <a:lnTo>
                      <a:pt x="1934" y="1226"/>
                    </a:lnTo>
                    <a:lnTo>
                      <a:pt x="1916" y="1237"/>
                    </a:lnTo>
                    <a:lnTo>
                      <a:pt x="1891" y="1254"/>
                    </a:lnTo>
                    <a:lnTo>
                      <a:pt x="1859" y="1275"/>
                    </a:lnTo>
                    <a:lnTo>
                      <a:pt x="1822" y="1300"/>
                    </a:lnTo>
                    <a:lnTo>
                      <a:pt x="1781" y="1328"/>
                    </a:lnTo>
                    <a:lnTo>
                      <a:pt x="1739" y="1357"/>
                    </a:lnTo>
                    <a:lnTo>
                      <a:pt x="1694" y="1388"/>
                    </a:lnTo>
                    <a:lnTo>
                      <a:pt x="1650" y="1418"/>
                    </a:lnTo>
                    <a:lnTo>
                      <a:pt x="1609" y="1447"/>
                    </a:lnTo>
                    <a:lnTo>
                      <a:pt x="1568" y="1474"/>
                    </a:lnTo>
                    <a:lnTo>
                      <a:pt x="1534" y="1498"/>
                    </a:lnTo>
                    <a:lnTo>
                      <a:pt x="1504" y="1518"/>
                    </a:lnTo>
                    <a:lnTo>
                      <a:pt x="1481" y="1534"/>
                    </a:lnTo>
                    <a:lnTo>
                      <a:pt x="1466" y="1545"/>
                    </a:lnTo>
                    <a:lnTo>
                      <a:pt x="1461" y="1548"/>
                    </a:lnTo>
                    <a:lnTo>
                      <a:pt x="1407" y="1547"/>
                    </a:lnTo>
                    <a:lnTo>
                      <a:pt x="1926" y="1204"/>
                    </a:lnTo>
                    <a:lnTo>
                      <a:pt x="1920" y="1203"/>
                    </a:lnTo>
                    <a:lnTo>
                      <a:pt x="1906" y="1200"/>
                    </a:lnTo>
                    <a:lnTo>
                      <a:pt x="1886" y="1198"/>
                    </a:lnTo>
                    <a:lnTo>
                      <a:pt x="1861" y="1196"/>
                    </a:lnTo>
                    <a:lnTo>
                      <a:pt x="1830" y="1192"/>
                    </a:lnTo>
                    <a:lnTo>
                      <a:pt x="1793" y="1188"/>
                    </a:lnTo>
                    <a:lnTo>
                      <a:pt x="1752" y="1183"/>
                    </a:lnTo>
                    <a:lnTo>
                      <a:pt x="1705" y="1178"/>
                    </a:lnTo>
                    <a:lnTo>
                      <a:pt x="1657" y="1174"/>
                    </a:lnTo>
                    <a:lnTo>
                      <a:pt x="1604" y="1168"/>
                    </a:lnTo>
                    <a:lnTo>
                      <a:pt x="1549" y="1162"/>
                    </a:lnTo>
                    <a:lnTo>
                      <a:pt x="1491" y="1156"/>
                    </a:lnTo>
                    <a:lnTo>
                      <a:pt x="1431" y="1150"/>
                    </a:lnTo>
                    <a:lnTo>
                      <a:pt x="1370" y="1144"/>
                    </a:lnTo>
                    <a:lnTo>
                      <a:pt x="1308" y="1137"/>
                    </a:lnTo>
                    <a:lnTo>
                      <a:pt x="1246" y="1131"/>
                    </a:lnTo>
                    <a:lnTo>
                      <a:pt x="1182" y="1124"/>
                    </a:lnTo>
                    <a:lnTo>
                      <a:pt x="1120" y="1118"/>
                    </a:lnTo>
                    <a:lnTo>
                      <a:pt x="1059" y="1112"/>
                    </a:lnTo>
                    <a:lnTo>
                      <a:pt x="1000" y="1106"/>
                    </a:lnTo>
                    <a:lnTo>
                      <a:pt x="943" y="1100"/>
                    </a:lnTo>
                    <a:lnTo>
                      <a:pt x="887" y="1094"/>
                    </a:lnTo>
                    <a:lnTo>
                      <a:pt x="834" y="1089"/>
                    </a:lnTo>
                    <a:lnTo>
                      <a:pt x="785" y="1084"/>
                    </a:lnTo>
                    <a:lnTo>
                      <a:pt x="740" y="1079"/>
                    </a:lnTo>
                    <a:lnTo>
                      <a:pt x="698" y="1075"/>
                    </a:lnTo>
                    <a:lnTo>
                      <a:pt x="663" y="1071"/>
                    </a:lnTo>
                    <a:lnTo>
                      <a:pt x="631" y="1069"/>
                    </a:lnTo>
                    <a:lnTo>
                      <a:pt x="606" y="1066"/>
                    </a:lnTo>
                    <a:lnTo>
                      <a:pt x="587" y="1064"/>
                    </a:lnTo>
                    <a:lnTo>
                      <a:pt x="574" y="1063"/>
                    </a:lnTo>
                    <a:lnTo>
                      <a:pt x="568" y="1062"/>
                    </a:lnTo>
                    <a:lnTo>
                      <a:pt x="0" y="1275"/>
                    </a:lnTo>
                    <a:lnTo>
                      <a:pt x="0" y="1245"/>
                    </a:lnTo>
                    <a:lnTo>
                      <a:pt x="446" y="1077"/>
                    </a:lnTo>
                    <a:lnTo>
                      <a:pt x="446" y="952"/>
                    </a:lnTo>
                    <a:lnTo>
                      <a:pt x="429" y="953"/>
                    </a:lnTo>
                    <a:lnTo>
                      <a:pt x="413" y="952"/>
                    </a:lnTo>
                    <a:lnTo>
                      <a:pt x="396" y="949"/>
                    </a:lnTo>
                    <a:lnTo>
                      <a:pt x="379" y="948"/>
                    </a:lnTo>
                    <a:lnTo>
                      <a:pt x="363" y="947"/>
                    </a:lnTo>
                    <a:lnTo>
                      <a:pt x="347" y="947"/>
                    </a:lnTo>
                    <a:lnTo>
                      <a:pt x="331" y="949"/>
                    </a:lnTo>
                    <a:lnTo>
                      <a:pt x="315" y="955"/>
                    </a:lnTo>
                    <a:lnTo>
                      <a:pt x="307" y="956"/>
                    </a:lnTo>
                    <a:lnTo>
                      <a:pt x="293" y="958"/>
                    </a:lnTo>
                    <a:lnTo>
                      <a:pt x="275" y="962"/>
                    </a:lnTo>
                    <a:lnTo>
                      <a:pt x="257" y="965"/>
                    </a:lnTo>
                    <a:lnTo>
                      <a:pt x="239" y="969"/>
                    </a:lnTo>
                    <a:lnTo>
                      <a:pt x="224" y="971"/>
                    </a:lnTo>
                    <a:lnTo>
                      <a:pt x="213" y="973"/>
                    </a:lnTo>
                    <a:lnTo>
                      <a:pt x="209" y="975"/>
                    </a:lnTo>
                    <a:lnTo>
                      <a:pt x="205" y="975"/>
                    </a:lnTo>
                    <a:lnTo>
                      <a:pt x="198" y="975"/>
                    </a:lnTo>
                    <a:lnTo>
                      <a:pt x="186" y="975"/>
                    </a:lnTo>
                    <a:lnTo>
                      <a:pt x="172" y="975"/>
                    </a:lnTo>
                    <a:lnTo>
                      <a:pt x="154" y="973"/>
                    </a:lnTo>
                    <a:lnTo>
                      <a:pt x="137" y="971"/>
                    </a:lnTo>
                    <a:lnTo>
                      <a:pt x="121" y="966"/>
                    </a:lnTo>
                    <a:lnTo>
                      <a:pt x="106" y="961"/>
                    </a:lnTo>
                    <a:lnTo>
                      <a:pt x="98" y="1177"/>
                    </a:lnTo>
                    <a:lnTo>
                      <a:pt x="59" y="119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7" name="Freeform 264"/>
              <p:cNvSpPr>
                <a:spLocks/>
              </p:cNvSpPr>
              <p:nvPr/>
            </p:nvSpPr>
            <p:spPr bwMode="auto">
              <a:xfrm>
                <a:off x="2472" y="2576"/>
                <a:ext cx="18" cy="8"/>
              </a:xfrm>
              <a:custGeom>
                <a:avLst/>
                <a:gdLst>
                  <a:gd name="T0" fmla="*/ 0 w 37"/>
                  <a:gd name="T1" fmla="*/ 1 h 16"/>
                  <a:gd name="T2" fmla="*/ 0 w 37"/>
                  <a:gd name="T3" fmla="*/ 1 h 16"/>
                  <a:gd name="T4" fmla="*/ 0 w 37"/>
                  <a:gd name="T5" fmla="*/ 1 h 16"/>
                  <a:gd name="T6" fmla="*/ 0 w 37"/>
                  <a:gd name="T7" fmla="*/ 1 h 16"/>
                  <a:gd name="T8" fmla="*/ 0 w 37"/>
                  <a:gd name="T9" fmla="*/ 1 h 16"/>
                  <a:gd name="T10" fmla="*/ 0 w 37"/>
                  <a:gd name="T11" fmla="*/ 1 h 16"/>
                  <a:gd name="T12" fmla="*/ 0 w 37"/>
                  <a:gd name="T13" fmla="*/ 1 h 16"/>
                  <a:gd name="T14" fmla="*/ 0 w 37"/>
                  <a:gd name="T15" fmla="*/ 1 h 16"/>
                  <a:gd name="T16" fmla="*/ 0 w 37"/>
                  <a:gd name="T17" fmla="*/ 1 h 16"/>
                  <a:gd name="T18" fmla="*/ 0 w 37"/>
                  <a:gd name="T19" fmla="*/ 1 h 16"/>
                  <a:gd name="T20" fmla="*/ 0 w 37"/>
                  <a:gd name="T21" fmla="*/ 0 h 16"/>
                  <a:gd name="T22" fmla="*/ 0 w 37"/>
                  <a:gd name="T23" fmla="*/ 0 h 16"/>
                  <a:gd name="T24" fmla="*/ 0 w 37"/>
                  <a:gd name="T25" fmla="*/ 1 h 16"/>
                  <a:gd name="T26" fmla="*/ 0 w 37"/>
                  <a:gd name="T27" fmla="*/ 1 h 16"/>
                  <a:gd name="T28" fmla="*/ 0 w 37"/>
                  <a:gd name="T29" fmla="*/ 1 h 16"/>
                  <a:gd name="T30" fmla="*/ 0 w 37"/>
                  <a:gd name="T31" fmla="*/ 1 h 16"/>
                  <a:gd name="T32" fmla="*/ 0 w 37"/>
                  <a:gd name="T33" fmla="*/ 1 h 16"/>
                  <a:gd name="T34" fmla="*/ 0 w 37"/>
                  <a:gd name="T35" fmla="*/ 1 h 16"/>
                  <a:gd name="T36" fmla="*/ 0 w 37"/>
                  <a:gd name="T37" fmla="*/ 1 h 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7"/>
                  <a:gd name="T58" fmla="*/ 0 h 16"/>
                  <a:gd name="T59" fmla="*/ 37 w 37"/>
                  <a:gd name="T60" fmla="*/ 16 h 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7" h="16">
                    <a:moveTo>
                      <a:pt x="35" y="9"/>
                    </a:moveTo>
                    <a:lnTo>
                      <a:pt x="37" y="16"/>
                    </a:lnTo>
                    <a:lnTo>
                      <a:pt x="32" y="15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0" y="11"/>
                    </a:lnTo>
                    <a:lnTo>
                      <a:pt x="15" y="10"/>
                    </a:lnTo>
                    <a:lnTo>
                      <a:pt x="10" y="9"/>
                    </a:lnTo>
                    <a:lnTo>
                      <a:pt x="6" y="8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9" y="1"/>
                    </a:lnTo>
                    <a:lnTo>
                      <a:pt x="14" y="1"/>
                    </a:lnTo>
                    <a:lnTo>
                      <a:pt x="18" y="2"/>
                    </a:lnTo>
                    <a:lnTo>
                      <a:pt x="23" y="3"/>
                    </a:lnTo>
                    <a:lnTo>
                      <a:pt x="27" y="4"/>
                    </a:lnTo>
                    <a:lnTo>
                      <a:pt x="31" y="7"/>
                    </a:lnTo>
                    <a:lnTo>
                      <a:pt x="35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8" name="Freeform 265"/>
              <p:cNvSpPr>
                <a:spLocks/>
              </p:cNvSpPr>
              <p:nvPr/>
            </p:nvSpPr>
            <p:spPr bwMode="auto">
              <a:xfrm>
                <a:off x="2251" y="2624"/>
                <a:ext cx="32" cy="164"/>
              </a:xfrm>
              <a:custGeom>
                <a:avLst/>
                <a:gdLst>
                  <a:gd name="T0" fmla="*/ 1 w 64"/>
                  <a:gd name="T1" fmla="*/ 0 h 330"/>
                  <a:gd name="T2" fmla="*/ 1 w 64"/>
                  <a:gd name="T3" fmla="*/ 0 h 330"/>
                  <a:gd name="T4" fmla="*/ 1 w 64"/>
                  <a:gd name="T5" fmla="*/ 0 h 330"/>
                  <a:gd name="T6" fmla="*/ 1 w 64"/>
                  <a:gd name="T7" fmla="*/ 0 h 330"/>
                  <a:gd name="T8" fmla="*/ 1 w 64"/>
                  <a:gd name="T9" fmla="*/ 0 h 330"/>
                  <a:gd name="T10" fmla="*/ 1 w 64"/>
                  <a:gd name="T11" fmla="*/ 0 h 330"/>
                  <a:gd name="T12" fmla="*/ 1 w 64"/>
                  <a:gd name="T13" fmla="*/ 0 h 330"/>
                  <a:gd name="T14" fmla="*/ 1 w 64"/>
                  <a:gd name="T15" fmla="*/ 0 h 330"/>
                  <a:gd name="T16" fmla="*/ 1 w 64"/>
                  <a:gd name="T17" fmla="*/ 0 h 330"/>
                  <a:gd name="T18" fmla="*/ 1 w 64"/>
                  <a:gd name="T19" fmla="*/ 0 h 330"/>
                  <a:gd name="T20" fmla="*/ 1 w 64"/>
                  <a:gd name="T21" fmla="*/ 0 h 330"/>
                  <a:gd name="T22" fmla="*/ 1 w 64"/>
                  <a:gd name="T23" fmla="*/ 0 h 330"/>
                  <a:gd name="T24" fmla="*/ 1 w 64"/>
                  <a:gd name="T25" fmla="*/ 0 h 330"/>
                  <a:gd name="T26" fmla="*/ 1 w 64"/>
                  <a:gd name="T27" fmla="*/ 0 h 330"/>
                  <a:gd name="T28" fmla="*/ 1 w 64"/>
                  <a:gd name="T29" fmla="*/ 0 h 330"/>
                  <a:gd name="T30" fmla="*/ 1 w 64"/>
                  <a:gd name="T31" fmla="*/ 0 h 330"/>
                  <a:gd name="T32" fmla="*/ 1 w 64"/>
                  <a:gd name="T33" fmla="*/ 0 h 330"/>
                  <a:gd name="T34" fmla="*/ 1 w 64"/>
                  <a:gd name="T35" fmla="*/ 0 h 330"/>
                  <a:gd name="T36" fmla="*/ 1 w 64"/>
                  <a:gd name="T37" fmla="*/ 0 h 330"/>
                  <a:gd name="T38" fmla="*/ 1 w 64"/>
                  <a:gd name="T39" fmla="*/ 0 h 330"/>
                  <a:gd name="T40" fmla="*/ 1 w 64"/>
                  <a:gd name="T41" fmla="*/ 0 h 330"/>
                  <a:gd name="T42" fmla="*/ 1 w 64"/>
                  <a:gd name="T43" fmla="*/ 0 h 330"/>
                  <a:gd name="T44" fmla="*/ 1 w 64"/>
                  <a:gd name="T45" fmla="*/ 0 h 330"/>
                  <a:gd name="T46" fmla="*/ 1 w 64"/>
                  <a:gd name="T47" fmla="*/ 0 h 330"/>
                  <a:gd name="T48" fmla="*/ 1 w 64"/>
                  <a:gd name="T49" fmla="*/ 0 h 330"/>
                  <a:gd name="T50" fmla="*/ 1 w 64"/>
                  <a:gd name="T51" fmla="*/ 0 h 330"/>
                  <a:gd name="T52" fmla="*/ 1 w 64"/>
                  <a:gd name="T53" fmla="*/ 0 h 330"/>
                  <a:gd name="T54" fmla="*/ 1 w 64"/>
                  <a:gd name="T55" fmla="*/ 0 h 330"/>
                  <a:gd name="T56" fmla="*/ 0 w 64"/>
                  <a:gd name="T57" fmla="*/ 0 h 330"/>
                  <a:gd name="T58" fmla="*/ 1 w 64"/>
                  <a:gd name="T59" fmla="*/ 0 h 330"/>
                  <a:gd name="T60" fmla="*/ 1 w 64"/>
                  <a:gd name="T61" fmla="*/ 0 h 330"/>
                  <a:gd name="T62" fmla="*/ 1 w 64"/>
                  <a:gd name="T63" fmla="*/ 0 h 330"/>
                  <a:gd name="T64" fmla="*/ 1 w 64"/>
                  <a:gd name="T65" fmla="*/ 0 h 330"/>
                  <a:gd name="T66" fmla="*/ 1 w 64"/>
                  <a:gd name="T67" fmla="*/ 0 h 330"/>
                  <a:gd name="T68" fmla="*/ 1 w 64"/>
                  <a:gd name="T69" fmla="*/ 0 h 330"/>
                  <a:gd name="T70" fmla="*/ 1 w 64"/>
                  <a:gd name="T71" fmla="*/ 0 h 330"/>
                  <a:gd name="T72" fmla="*/ 1 w 64"/>
                  <a:gd name="T73" fmla="*/ 0 h 330"/>
                  <a:gd name="T74" fmla="*/ 1 w 64"/>
                  <a:gd name="T75" fmla="*/ 0 h 330"/>
                  <a:gd name="T76" fmla="*/ 1 w 64"/>
                  <a:gd name="T77" fmla="*/ 0 h 330"/>
                  <a:gd name="T78" fmla="*/ 1 w 64"/>
                  <a:gd name="T79" fmla="*/ 0 h 330"/>
                  <a:gd name="T80" fmla="*/ 1 w 64"/>
                  <a:gd name="T81" fmla="*/ 0 h 330"/>
                  <a:gd name="T82" fmla="*/ 1 w 64"/>
                  <a:gd name="T83" fmla="*/ 0 h 330"/>
                  <a:gd name="T84" fmla="*/ 1 w 64"/>
                  <a:gd name="T85" fmla="*/ 0 h 330"/>
                  <a:gd name="T86" fmla="*/ 1 w 64"/>
                  <a:gd name="T87" fmla="*/ 0 h 330"/>
                  <a:gd name="T88" fmla="*/ 1 w 64"/>
                  <a:gd name="T89" fmla="*/ 0 h 330"/>
                  <a:gd name="T90" fmla="*/ 1 w 64"/>
                  <a:gd name="T91" fmla="*/ 0 h 330"/>
                  <a:gd name="T92" fmla="*/ 1 w 64"/>
                  <a:gd name="T93" fmla="*/ 0 h 330"/>
                  <a:gd name="T94" fmla="*/ 1 w 64"/>
                  <a:gd name="T95" fmla="*/ 0 h 330"/>
                  <a:gd name="T96" fmla="*/ 1 w 64"/>
                  <a:gd name="T97" fmla="*/ 0 h 330"/>
                  <a:gd name="T98" fmla="*/ 1 w 64"/>
                  <a:gd name="T99" fmla="*/ 0 h 330"/>
                  <a:gd name="T100" fmla="*/ 1 w 64"/>
                  <a:gd name="T101" fmla="*/ 0 h 330"/>
                  <a:gd name="T102" fmla="*/ 1 w 64"/>
                  <a:gd name="T103" fmla="*/ 0 h 330"/>
                  <a:gd name="T104" fmla="*/ 1 w 64"/>
                  <a:gd name="T105" fmla="*/ 0 h 33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4"/>
                  <a:gd name="T160" fmla="*/ 0 h 330"/>
                  <a:gd name="T161" fmla="*/ 64 w 64"/>
                  <a:gd name="T162" fmla="*/ 330 h 33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4" h="330">
                    <a:moveTo>
                      <a:pt x="49" y="3"/>
                    </a:moveTo>
                    <a:lnTo>
                      <a:pt x="49" y="49"/>
                    </a:lnTo>
                    <a:lnTo>
                      <a:pt x="47" y="95"/>
                    </a:lnTo>
                    <a:lnTo>
                      <a:pt x="43" y="141"/>
                    </a:lnTo>
                    <a:lnTo>
                      <a:pt x="38" y="186"/>
                    </a:lnTo>
                    <a:lnTo>
                      <a:pt x="42" y="211"/>
                    </a:lnTo>
                    <a:lnTo>
                      <a:pt x="53" y="233"/>
                    </a:lnTo>
                    <a:lnTo>
                      <a:pt x="63" y="256"/>
                    </a:lnTo>
                    <a:lnTo>
                      <a:pt x="64" y="281"/>
                    </a:lnTo>
                    <a:lnTo>
                      <a:pt x="63" y="282"/>
                    </a:lnTo>
                    <a:lnTo>
                      <a:pt x="62" y="282"/>
                    </a:lnTo>
                    <a:lnTo>
                      <a:pt x="59" y="282"/>
                    </a:lnTo>
                    <a:lnTo>
                      <a:pt x="58" y="282"/>
                    </a:lnTo>
                    <a:lnTo>
                      <a:pt x="51" y="274"/>
                    </a:lnTo>
                    <a:lnTo>
                      <a:pt x="48" y="265"/>
                    </a:lnTo>
                    <a:lnTo>
                      <a:pt x="44" y="256"/>
                    </a:lnTo>
                    <a:lnTo>
                      <a:pt x="40" y="247"/>
                    </a:lnTo>
                    <a:lnTo>
                      <a:pt x="38" y="252"/>
                    </a:lnTo>
                    <a:lnTo>
                      <a:pt x="38" y="259"/>
                    </a:lnTo>
                    <a:lnTo>
                      <a:pt x="38" y="265"/>
                    </a:lnTo>
                    <a:lnTo>
                      <a:pt x="36" y="272"/>
                    </a:lnTo>
                    <a:lnTo>
                      <a:pt x="34" y="287"/>
                    </a:lnTo>
                    <a:lnTo>
                      <a:pt x="32" y="302"/>
                    </a:lnTo>
                    <a:lnTo>
                      <a:pt x="27" y="317"/>
                    </a:lnTo>
                    <a:lnTo>
                      <a:pt x="19" y="330"/>
                    </a:lnTo>
                    <a:lnTo>
                      <a:pt x="12" y="326"/>
                    </a:lnTo>
                    <a:lnTo>
                      <a:pt x="6" y="323"/>
                    </a:lnTo>
                    <a:lnTo>
                      <a:pt x="2" y="317"/>
                    </a:lnTo>
                    <a:lnTo>
                      <a:pt x="0" y="310"/>
                    </a:lnTo>
                    <a:lnTo>
                      <a:pt x="3" y="303"/>
                    </a:lnTo>
                    <a:lnTo>
                      <a:pt x="6" y="295"/>
                    </a:lnTo>
                    <a:lnTo>
                      <a:pt x="8" y="287"/>
                    </a:lnTo>
                    <a:lnTo>
                      <a:pt x="8" y="279"/>
                    </a:lnTo>
                    <a:lnTo>
                      <a:pt x="12" y="270"/>
                    </a:lnTo>
                    <a:lnTo>
                      <a:pt x="16" y="260"/>
                    </a:lnTo>
                    <a:lnTo>
                      <a:pt x="17" y="250"/>
                    </a:lnTo>
                    <a:lnTo>
                      <a:pt x="18" y="239"/>
                    </a:lnTo>
                    <a:lnTo>
                      <a:pt x="18" y="231"/>
                    </a:lnTo>
                    <a:lnTo>
                      <a:pt x="18" y="221"/>
                    </a:lnTo>
                    <a:lnTo>
                      <a:pt x="17" y="214"/>
                    </a:lnTo>
                    <a:lnTo>
                      <a:pt x="12" y="209"/>
                    </a:lnTo>
                    <a:lnTo>
                      <a:pt x="10" y="201"/>
                    </a:lnTo>
                    <a:lnTo>
                      <a:pt x="8" y="193"/>
                    </a:lnTo>
                    <a:lnTo>
                      <a:pt x="5" y="184"/>
                    </a:lnTo>
                    <a:lnTo>
                      <a:pt x="4" y="176"/>
                    </a:lnTo>
                    <a:lnTo>
                      <a:pt x="13" y="134"/>
                    </a:lnTo>
                    <a:lnTo>
                      <a:pt x="24" y="91"/>
                    </a:lnTo>
                    <a:lnTo>
                      <a:pt x="33" y="49"/>
                    </a:lnTo>
                    <a:lnTo>
                      <a:pt x="36" y="5"/>
                    </a:lnTo>
                    <a:lnTo>
                      <a:pt x="40" y="3"/>
                    </a:lnTo>
                    <a:lnTo>
                      <a:pt x="43" y="0"/>
                    </a:lnTo>
                    <a:lnTo>
                      <a:pt x="46" y="0"/>
                    </a:lnTo>
                    <a:lnTo>
                      <a:pt x="4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9" name="Freeform 266"/>
              <p:cNvSpPr>
                <a:spLocks/>
              </p:cNvSpPr>
              <p:nvPr/>
            </p:nvSpPr>
            <p:spPr bwMode="auto">
              <a:xfrm>
                <a:off x="2298" y="2649"/>
                <a:ext cx="202" cy="148"/>
              </a:xfrm>
              <a:custGeom>
                <a:avLst/>
                <a:gdLst>
                  <a:gd name="T0" fmla="*/ 1 w 403"/>
                  <a:gd name="T1" fmla="*/ 0 h 297"/>
                  <a:gd name="T2" fmla="*/ 1 w 403"/>
                  <a:gd name="T3" fmla="*/ 0 h 297"/>
                  <a:gd name="T4" fmla="*/ 1 w 403"/>
                  <a:gd name="T5" fmla="*/ 0 h 297"/>
                  <a:gd name="T6" fmla="*/ 1 w 403"/>
                  <a:gd name="T7" fmla="*/ 0 h 297"/>
                  <a:gd name="T8" fmla="*/ 1 w 403"/>
                  <a:gd name="T9" fmla="*/ 0 h 297"/>
                  <a:gd name="T10" fmla="*/ 1 w 403"/>
                  <a:gd name="T11" fmla="*/ 0 h 297"/>
                  <a:gd name="T12" fmla="*/ 1 w 403"/>
                  <a:gd name="T13" fmla="*/ 0 h 297"/>
                  <a:gd name="T14" fmla="*/ 1 w 403"/>
                  <a:gd name="T15" fmla="*/ 0 h 297"/>
                  <a:gd name="T16" fmla="*/ 1 w 403"/>
                  <a:gd name="T17" fmla="*/ 0 h 297"/>
                  <a:gd name="T18" fmla="*/ 1 w 403"/>
                  <a:gd name="T19" fmla="*/ 0 h 297"/>
                  <a:gd name="T20" fmla="*/ 1 w 403"/>
                  <a:gd name="T21" fmla="*/ 0 h 297"/>
                  <a:gd name="T22" fmla="*/ 1 w 403"/>
                  <a:gd name="T23" fmla="*/ 0 h 297"/>
                  <a:gd name="T24" fmla="*/ 1 w 403"/>
                  <a:gd name="T25" fmla="*/ 0 h 297"/>
                  <a:gd name="T26" fmla="*/ 1 w 403"/>
                  <a:gd name="T27" fmla="*/ 0 h 297"/>
                  <a:gd name="T28" fmla="*/ 1 w 403"/>
                  <a:gd name="T29" fmla="*/ 0 h 297"/>
                  <a:gd name="T30" fmla="*/ 1 w 403"/>
                  <a:gd name="T31" fmla="*/ 0 h 297"/>
                  <a:gd name="T32" fmla="*/ 1 w 403"/>
                  <a:gd name="T33" fmla="*/ 0 h 297"/>
                  <a:gd name="T34" fmla="*/ 1 w 403"/>
                  <a:gd name="T35" fmla="*/ 0 h 297"/>
                  <a:gd name="T36" fmla="*/ 1 w 403"/>
                  <a:gd name="T37" fmla="*/ 0 h 297"/>
                  <a:gd name="T38" fmla="*/ 1 w 403"/>
                  <a:gd name="T39" fmla="*/ 0 h 297"/>
                  <a:gd name="T40" fmla="*/ 1 w 403"/>
                  <a:gd name="T41" fmla="*/ 0 h 297"/>
                  <a:gd name="T42" fmla="*/ 1 w 403"/>
                  <a:gd name="T43" fmla="*/ 0 h 297"/>
                  <a:gd name="T44" fmla="*/ 1 w 403"/>
                  <a:gd name="T45" fmla="*/ 0 h 297"/>
                  <a:gd name="T46" fmla="*/ 1 w 403"/>
                  <a:gd name="T47" fmla="*/ 0 h 297"/>
                  <a:gd name="T48" fmla="*/ 1 w 403"/>
                  <a:gd name="T49" fmla="*/ 0 h 297"/>
                  <a:gd name="T50" fmla="*/ 1 w 403"/>
                  <a:gd name="T51" fmla="*/ 0 h 297"/>
                  <a:gd name="T52" fmla="*/ 1 w 403"/>
                  <a:gd name="T53" fmla="*/ 0 h 297"/>
                  <a:gd name="T54" fmla="*/ 1 w 403"/>
                  <a:gd name="T55" fmla="*/ 0 h 297"/>
                  <a:gd name="T56" fmla="*/ 1 w 403"/>
                  <a:gd name="T57" fmla="*/ 0 h 297"/>
                  <a:gd name="T58" fmla="*/ 1 w 403"/>
                  <a:gd name="T59" fmla="*/ 0 h 297"/>
                  <a:gd name="T60" fmla="*/ 1 w 403"/>
                  <a:gd name="T61" fmla="*/ 0 h 297"/>
                  <a:gd name="T62" fmla="*/ 1 w 403"/>
                  <a:gd name="T63" fmla="*/ 0 h 297"/>
                  <a:gd name="T64" fmla="*/ 1 w 403"/>
                  <a:gd name="T65" fmla="*/ 0 h 297"/>
                  <a:gd name="T66" fmla="*/ 1 w 403"/>
                  <a:gd name="T67" fmla="*/ 0 h 297"/>
                  <a:gd name="T68" fmla="*/ 1 w 403"/>
                  <a:gd name="T69" fmla="*/ 0 h 29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03"/>
                  <a:gd name="T106" fmla="*/ 0 h 297"/>
                  <a:gd name="T107" fmla="*/ 403 w 403"/>
                  <a:gd name="T108" fmla="*/ 297 h 29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03" h="297">
                    <a:moveTo>
                      <a:pt x="282" y="0"/>
                    </a:moveTo>
                    <a:lnTo>
                      <a:pt x="281" y="39"/>
                    </a:lnTo>
                    <a:lnTo>
                      <a:pt x="279" y="112"/>
                    </a:lnTo>
                    <a:lnTo>
                      <a:pt x="279" y="183"/>
                    </a:lnTo>
                    <a:lnTo>
                      <a:pt x="282" y="218"/>
                    </a:lnTo>
                    <a:lnTo>
                      <a:pt x="356" y="218"/>
                    </a:lnTo>
                    <a:lnTo>
                      <a:pt x="362" y="221"/>
                    </a:lnTo>
                    <a:lnTo>
                      <a:pt x="370" y="227"/>
                    </a:lnTo>
                    <a:lnTo>
                      <a:pt x="378" y="234"/>
                    </a:lnTo>
                    <a:lnTo>
                      <a:pt x="385" y="242"/>
                    </a:lnTo>
                    <a:lnTo>
                      <a:pt x="392" y="250"/>
                    </a:lnTo>
                    <a:lnTo>
                      <a:pt x="398" y="257"/>
                    </a:lnTo>
                    <a:lnTo>
                      <a:pt x="402" y="264"/>
                    </a:lnTo>
                    <a:lnTo>
                      <a:pt x="403" y="267"/>
                    </a:lnTo>
                    <a:lnTo>
                      <a:pt x="398" y="269"/>
                    </a:lnTo>
                    <a:lnTo>
                      <a:pt x="393" y="268"/>
                    </a:lnTo>
                    <a:lnTo>
                      <a:pt x="388" y="267"/>
                    </a:lnTo>
                    <a:lnTo>
                      <a:pt x="384" y="264"/>
                    </a:lnTo>
                    <a:lnTo>
                      <a:pt x="379" y="260"/>
                    </a:lnTo>
                    <a:lnTo>
                      <a:pt x="375" y="257"/>
                    </a:lnTo>
                    <a:lnTo>
                      <a:pt x="370" y="254"/>
                    </a:lnTo>
                    <a:lnTo>
                      <a:pt x="365" y="253"/>
                    </a:lnTo>
                    <a:lnTo>
                      <a:pt x="356" y="251"/>
                    </a:lnTo>
                    <a:lnTo>
                      <a:pt x="342" y="250"/>
                    </a:lnTo>
                    <a:lnTo>
                      <a:pt x="324" y="251"/>
                    </a:lnTo>
                    <a:lnTo>
                      <a:pt x="300" y="253"/>
                    </a:lnTo>
                    <a:lnTo>
                      <a:pt x="274" y="257"/>
                    </a:lnTo>
                    <a:lnTo>
                      <a:pt x="245" y="260"/>
                    </a:lnTo>
                    <a:lnTo>
                      <a:pt x="214" y="266"/>
                    </a:lnTo>
                    <a:lnTo>
                      <a:pt x="184" y="270"/>
                    </a:lnTo>
                    <a:lnTo>
                      <a:pt x="153" y="275"/>
                    </a:lnTo>
                    <a:lnTo>
                      <a:pt x="122" y="281"/>
                    </a:lnTo>
                    <a:lnTo>
                      <a:pt x="93" y="285"/>
                    </a:lnTo>
                    <a:lnTo>
                      <a:pt x="68" y="290"/>
                    </a:lnTo>
                    <a:lnTo>
                      <a:pt x="44" y="294"/>
                    </a:lnTo>
                    <a:lnTo>
                      <a:pt x="25" y="296"/>
                    </a:lnTo>
                    <a:lnTo>
                      <a:pt x="12" y="297"/>
                    </a:lnTo>
                    <a:lnTo>
                      <a:pt x="2" y="297"/>
                    </a:lnTo>
                    <a:lnTo>
                      <a:pt x="0" y="291"/>
                    </a:lnTo>
                    <a:lnTo>
                      <a:pt x="2" y="288"/>
                    </a:lnTo>
                    <a:lnTo>
                      <a:pt x="7" y="283"/>
                    </a:lnTo>
                    <a:lnTo>
                      <a:pt x="10" y="280"/>
                    </a:lnTo>
                    <a:lnTo>
                      <a:pt x="14" y="279"/>
                    </a:lnTo>
                    <a:lnTo>
                      <a:pt x="22" y="277"/>
                    </a:lnTo>
                    <a:lnTo>
                      <a:pt x="35" y="275"/>
                    </a:lnTo>
                    <a:lnTo>
                      <a:pt x="51" y="272"/>
                    </a:lnTo>
                    <a:lnTo>
                      <a:pt x="70" y="267"/>
                    </a:lnTo>
                    <a:lnTo>
                      <a:pt x="92" y="262"/>
                    </a:lnTo>
                    <a:lnTo>
                      <a:pt x="115" y="258"/>
                    </a:lnTo>
                    <a:lnTo>
                      <a:pt x="138" y="253"/>
                    </a:lnTo>
                    <a:lnTo>
                      <a:pt x="163" y="247"/>
                    </a:lnTo>
                    <a:lnTo>
                      <a:pt x="186" y="243"/>
                    </a:lnTo>
                    <a:lnTo>
                      <a:pt x="206" y="238"/>
                    </a:lnTo>
                    <a:lnTo>
                      <a:pt x="225" y="234"/>
                    </a:lnTo>
                    <a:lnTo>
                      <a:pt x="241" y="230"/>
                    </a:lnTo>
                    <a:lnTo>
                      <a:pt x="254" y="228"/>
                    </a:lnTo>
                    <a:lnTo>
                      <a:pt x="260" y="226"/>
                    </a:lnTo>
                    <a:lnTo>
                      <a:pt x="263" y="224"/>
                    </a:lnTo>
                    <a:lnTo>
                      <a:pt x="256" y="212"/>
                    </a:lnTo>
                    <a:lnTo>
                      <a:pt x="251" y="198"/>
                    </a:lnTo>
                    <a:lnTo>
                      <a:pt x="249" y="184"/>
                    </a:lnTo>
                    <a:lnTo>
                      <a:pt x="247" y="169"/>
                    </a:lnTo>
                    <a:lnTo>
                      <a:pt x="248" y="161"/>
                    </a:lnTo>
                    <a:lnTo>
                      <a:pt x="251" y="140"/>
                    </a:lnTo>
                    <a:lnTo>
                      <a:pt x="256" y="112"/>
                    </a:lnTo>
                    <a:lnTo>
                      <a:pt x="262" y="79"/>
                    </a:lnTo>
                    <a:lnTo>
                      <a:pt x="267" y="47"/>
                    </a:lnTo>
                    <a:lnTo>
                      <a:pt x="273" y="19"/>
                    </a:lnTo>
                    <a:lnTo>
                      <a:pt x="278" y="3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0" name="Freeform 267"/>
              <p:cNvSpPr>
                <a:spLocks/>
              </p:cNvSpPr>
              <p:nvPr/>
            </p:nvSpPr>
            <p:spPr bwMode="auto">
              <a:xfrm>
                <a:off x="2505" y="2650"/>
                <a:ext cx="252" cy="275"/>
              </a:xfrm>
              <a:custGeom>
                <a:avLst/>
                <a:gdLst>
                  <a:gd name="T0" fmla="*/ 1 w 503"/>
                  <a:gd name="T1" fmla="*/ 0 h 551"/>
                  <a:gd name="T2" fmla="*/ 1 w 503"/>
                  <a:gd name="T3" fmla="*/ 0 h 551"/>
                  <a:gd name="T4" fmla="*/ 1 w 503"/>
                  <a:gd name="T5" fmla="*/ 0 h 551"/>
                  <a:gd name="T6" fmla="*/ 1 w 503"/>
                  <a:gd name="T7" fmla="*/ 0 h 551"/>
                  <a:gd name="T8" fmla="*/ 1 w 503"/>
                  <a:gd name="T9" fmla="*/ 0 h 551"/>
                  <a:gd name="T10" fmla="*/ 1 w 503"/>
                  <a:gd name="T11" fmla="*/ 0 h 551"/>
                  <a:gd name="T12" fmla="*/ 1 w 503"/>
                  <a:gd name="T13" fmla="*/ 0 h 551"/>
                  <a:gd name="T14" fmla="*/ 1 w 503"/>
                  <a:gd name="T15" fmla="*/ 0 h 551"/>
                  <a:gd name="T16" fmla="*/ 1 w 503"/>
                  <a:gd name="T17" fmla="*/ 0 h 551"/>
                  <a:gd name="T18" fmla="*/ 1 w 503"/>
                  <a:gd name="T19" fmla="*/ 0 h 551"/>
                  <a:gd name="T20" fmla="*/ 1 w 503"/>
                  <a:gd name="T21" fmla="*/ 0 h 551"/>
                  <a:gd name="T22" fmla="*/ 1 w 503"/>
                  <a:gd name="T23" fmla="*/ 0 h 551"/>
                  <a:gd name="T24" fmla="*/ 1 w 503"/>
                  <a:gd name="T25" fmla="*/ 0 h 551"/>
                  <a:gd name="T26" fmla="*/ 1 w 503"/>
                  <a:gd name="T27" fmla="*/ 0 h 551"/>
                  <a:gd name="T28" fmla="*/ 1 w 503"/>
                  <a:gd name="T29" fmla="*/ 0 h 551"/>
                  <a:gd name="T30" fmla="*/ 1 w 503"/>
                  <a:gd name="T31" fmla="*/ 0 h 551"/>
                  <a:gd name="T32" fmla="*/ 1 w 503"/>
                  <a:gd name="T33" fmla="*/ 0 h 551"/>
                  <a:gd name="T34" fmla="*/ 1 w 503"/>
                  <a:gd name="T35" fmla="*/ 0 h 551"/>
                  <a:gd name="T36" fmla="*/ 1 w 503"/>
                  <a:gd name="T37" fmla="*/ 0 h 551"/>
                  <a:gd name="T38" fmla="*/ 1 w 503"/>
                  <a:gd name="T39" fmla="*/ 0 h 551"/>
                  <a:gd name="T40" fmla="*/ 1 w 503"/>
                  <a:gd name="T41" fmla="*/ 0 h 551"/>
                  <a:gd name="T42" fmla="*/ 1 w 503"/>
                  <a:gd name="T43" fmla="*/ 0 h 551"/>
                  <a:gd name="T44" fmla="*/ 1 w 503"/>
                  <a:gd name="T45" fmla="*/ 0 h 551"/>
                  <a:gd name="T46" fmla="*/ 1 w 503"/>
                  <a:gd name="T47" fmla="*/ 0 h 551"/>
                  <a:gd name="T48" fmla="*/ 1 w 503"/>
                  <a:gd name="T49" fmla="*/ 0 h 551"/>
                  <a:gd name="T50" fmla="*/ 1 w 503"/>
                  <a:gd name="T51" fmla="*/ 0 h 551"/>
                  <a:gd name="T52" fmla="*/ 1 w 503"/>
                  <a:gd name="T53" fmla="*/ 0 h 551"/>
                  <a:gd name="T54" fmla="*/ 1 w 503"/>
                  <a:gd name="T55" fmla="*/ 0 h 551"/>
                  <a:gd name="T56" fmla="*/ 1 w 503"/>
                  <a:gd name="T57" fmla="*/ 0 h 551"/>
                  <a:gd name="T58" fmla="*/ 1 w 503"/>
                  <a:gd name="T59" fmla="*/ 0 h 551"/>
                  <a:gd name="T60" fmla="*/ 1 w 503"/>
                  <a:gd name="T61" fmla="*/ 0 h 551"/>
                  <a:gd name="T62" fmla="*/ 1 w 503"/>
                  <a:gd name="T63" fmla="*/ 0 h 551"/>
                  <a:gd name="T64" fmla="*/ 1 w 503"/>
                  <a:gd name="T65" fmla="*/ 0 h 551"/>
                  <a:gd name="T66" fmla="*/ 1 w 503"/>
                  <a:gd name="T67" fmla="*/ 0 h 551"/>
                  <a:gd name="T68" fmla="*/ 1 w 503"/>
                  <a:gd name="T69" fmla="*/ 0 h 551"/>
                  <a:gd name="T70" fmla="*/ 1 w 503"/>
                  <a:gd name="T71" fmla="*/ 0 h 551"/>
                  <a:gd name="T72" fmla="*/ 1 w 503"/>
                  <a:gd name="T73" fmla="*/ 0 h 551"/>
                  <a:gd name="T74" fmla="*/ 1 w 503"/>
                  <a:gd name="T75" fmla="*/ 0 h 551"/>
                  <a:gd name="T76" fmla="*/ 1 w 503"/>
                  <a:gd name="T77" fmla="*/ 0 h 551"/>
                  <a:gd name="T78" fmla="*/ 1 w 503"/>
                  <a:gd name="T79" fmla="*/ 0 h 551"/>
                  <a:gd name="T80" fmla="*/ 1 w 503"/>
                  <a:gd name="T81" fmla="*/ 0 h 551"/>
                  <a:gd name="T82" fmla="*/ 1 w 503"/>
                  <a:gd name="T83" fmla="*/ 0 h 551"/>
                  <a:gd name="T84" fmla="*/ 1 w 503"/>
                  <a:gd name="T85" fmla="*/ 0 h 551"/>
                  <a:gd name="T86" fmla="*/ 1 w 503"/>
                  <a:gd name="T87" fmla="*/ 0 h 551"/>
                  <a:gd name="T88" fmla="*/ 1 w 503"/>
                  <a:gd name="T89" fmla="*/ 0 h 551"/>
                  <a:gd name="T90" fmla="*/ 1 w 503"/>
                  <a:gd name="T91" fmla="*/ 0 h 551"/>
                  <a:gd name="T92" fmla="*/ 1 w 503"/>
                  <a:gd name="T93" fmla="*/ 0 h 551"/>
                  <a:gd name="T94" fmla="*/ 1 w 503"/>
                  <a:gd name="T95" fmla="*/ 0 h 551"/>
                  <a:gd name="T96" fmla="*/ 1 w 503"/>
                  <a:gd name="T97" fmla="*/ 0 h 551"/>
                  <a:gd name="T98" fmla="*/ 1 w 503"/>
                  <a:gd name="T99" fmla="*/ 0 h 551"/>
                  <a:gd name="T100" fmla="*/ 1 w 503"/>
                  <a:gd name="T101" fmla="*/ 0 h 551"/>
                  <a:gd name="T102" fmla="*/ 1 w 503"/>
                  <a:gd name="T103" fmla="*/ 0 h 551"/>
                  <a:gd name="T104" fmla="*/ 1 w 503"/>
                  <a:gd name="T105" fmla="*/ 0 h 551"/>
                  <a:gd name="T106" fmla="*/ 1 w 503"/>
                  <a:gd name="T107" fmla="*/ 0 h 5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03"/>
                  <a:gd name="T163" fmla="*/ 0 h 551"/>
                  <a:gd name="T164" fmla="*/ 503 w 503"/>
                  <a:gd name="T165" fmla="*/ 551 h 5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03" h="551">
                    <a:moveTo>
                      <a:pt x="215" y="0"/>
                    </a:moveTo>
                    <a:lnTo>
                      <a:pt x="212" y="12"/>
                    </a:lnTo>
                    <a:lnTo>
                      <a:pt x="204" y="38"/>
                    </a:lnTo>
                    <a:lnTo>
                      <a:pt x="194" y="75"/>
                    </a:lnTo>
                    <a:lnTo>
                      <a:pt x="184" y="118"/>
                    </a:lnTo>
                    <a:lnTo>
                      <a:pt x="175" y="164"/>
                    </a:lnTo>
                    <a:lnTo>
                      <a:pt x="167" y="207"/>
                    </a:lnTo>
                    <a:lnTo>
                      <a:pt x="161" y="247"/>
                    </a:lnTo>
                    <a:lnTo>
                      <a:pt x="160" y="277"/>
                    </a:lnTo>
                    <a:lnTo>
                      <a:pt x="160" y="297"/>
                    </a:lnTo>
                    <a:lnTo>
                      <a:pt x="161" y="324"/>
                    </a:lnTo>
                    <a:lnTo>
                      <a:pt x="167" y="347"/>
                    </a:lnTo>
                    <a:lnTo>
                      <a:pt x="183" y="361"/>
                    </a:lnTo>
                    <a:lnTo>
                      <a:pt x="201" y="358"/>
                    </a:lnTo>
                    <a:lnTo>
                      <a:pt x="219" y="355"/>
                    </a:lnTo>
                    <a:lnTo>
                      <a:pt x="234" y="348"/>
                    </a:lnTo>
                    <a:lnTo>
                      <a:pt x="247" y="341"/>
                    </a:lnTo>
                    <a:lnTo>
                      <a:pt x="259" y="332"/>
                    </a:lnTo>
                    <a:lnTo>
                      <a:pt x="269" y="323"/>
                    </a:lnTo>
                    <a:lnTo>
                      <a:pt x="279" y="312"/>
                    </a:lnTo>
                    <a:lnTo>
                      <a:pt x="285" y="302"/>
                    </a:lnTo>
                    <a:lnTo>
                      <a:pt x="297" y="273"/>
                    </a:lnTo>
                    <a:lnTo>
                      <a:pt x="305" y="242"/>
                    </a:lnTo>
                    <a:lnTo>
                      <a:pt x="311" y="210"/>
                    </a:lnTo>
                    <a:lnTo>
                      <a:pt x="317" y="176"/>
                    </a:lnTo>
                    <a:lnTo>
                      <a:pt x="321" y="144"/>
                    </a:lnTo>
                    <a:lnTo>
                      <a:pt x="327" y="112"/>
                    </a:lnTo>
                    <a:lnTo>
                      <a:pt x="335" y="81"/>
                    </a:lnTo>
                    <a:lnTo>
                      <a:pt x="347" y="52"/>
                    </a:lnTo>
                    <a:lnTo>
                      <a:pt x="351" y="53"/>
                    </a:lnTo>
                    <a:lnTo>
                      <a:pt x="353" y="55"/>
                    </a:lnTo>
                    <a:lnTo>
                      <a:pt x="356" y="59"/>
                    </a:lnTo>
                    <a:lnTo>
                      <a:pt x="358" y="62"/>
                    </a:lnTo>
                    <a:lnTo>
                      <a:pt x="348" y="110"/>
                    </a:lnTo>
                    <a:lnTo>
                      <a:pt x="342" y="160"/>
                    </a:lnTo>
                    <a:lnTo>
                      <a:pt x="337" y="211"/>
                    </a:lnTo>
                    <a:lnTo>
                      <a:pt x="328" y="259"/>
                    </a:lnTo>
                    <a:lnTo>
                      <a:pt x="325" y="272"/>
                    </a:lnTo>
                    <a:lnTo>
                      <a:pt x="321" y="285"/>
                    </a:lnTo>
                    <a:lnTo>
                      <a:pt x="318" y="297"/>
                    </a:lnTo>
                    <a:lnTo>
                      <a:pt x="312" y="309"/>
                    </a:lnTo>
                    <a:lnTo>
                      <a:pt x="306" y="320"/>
                    </a:lnTo>
                    <a:lnTo>
                      <a:pt x="299" y="331"/>
                    </a:lnTo>
                    <a:lnTo>
                      <a:pt x="290" y="340"/>
                    </a:lnTo>
                    <a:lnTo>
                      <a:pt x="279" y="348"/>
                    </a:lnTo>
                    <a:lnTo>
                      <a:pt x="275" y="351"/>
                    </a:lnTo>
                    <a:lnTo>
                      <a:pt x="272" y="354"/>
                    </a:lnTo>
                    <a:lnTo>
                      <a:pt x="267" y="356"/>
                    </a:lnTo>
                    <a:lnTo>
                      <a:pt x="266" y="361"/>
                    </a:lnTo>
                    <a:lnTo>
                      <a:pt x="262" y="372"/>
                    </a:lnTo>
                    <a:lnTo>
                      <a:pt x="256" y="392"/>
                    </a:lnTo>
                    <a:lnTo>
                      <a:pt x="249" y="414"/>
                    </a:lnTo>
                    <a:lnTo>
                      <a:pt x="243" y="431"/>
                    </a:lnTo>
                    <a:lnTo>
                      <a:pt x="250" y="431"/>
                    </a:lnTo>
                    <a:lnTo>
                      <a:pt x="260" y="431"/>
                    </a:lnTo>
                    <a:lnTo>
                      <a:pt x="274" y="432"/>
                    </a:lnTo>
                    <a:lnTo>
                      <a:pt x="291" y="433"/>
                    </a:lnTo>
                    <a:lnTo>
                      <a:pt x="310" y="435"/>
                    </a:lnTo>
                    <a:lnTo>
                      <a:pt x="329" y="437"/>
                    </a:lnTo>
                    <a:lnTo>
                      <a:pt x="351" y="439"/>
                    </a:lnTo>
                    <a:lnTo>
                      <a:pt x="372" y="441"/>
                    </a:lnTo>
                    <a:lnTo>
                      <a:pt x="394" y="444"/>
                    </a:lnTo>
                    <a:lnTo>
                      <a:pt x="413" y="447"/>
                    </a:lnTo>
                    <a:lnTo>
                      <a:pt x="432" y="449"/>
                    </a:lnTo>
                    <a:lnTo>
                      <a:pt x="449" y="450"/>
                    </a:lnTo>
                    <a:lnTo>
                      <a:pt x="463" y="453"/>
                    </a:lnTo>
                    <a:lnTo>
                      <a:pt x="473" y="454"/>
                    </a:lnTo>
                    <a:lnTo>
                      <a:pt x="480" y="455"/>
                    </a:lnTo>
                    <a:lnTo>
                      <a:pt x="483" y="455"/>
                    </a:lnTo>
                    <a:lnTo>
                      <a:pt x="485" y="433"/>
                    </a:lnTo>
                    <a:lnTo>
                      <a:pt x="489" y="409"/>
                    </a:lnTo>
                    <a:lnTo>
                      <a:pt x="496" y="391"/>
                    </a:lnTo>
                    <a:lnTo>
                      <a:pt x="501" y="384"/>
                    </a:lnTo>
                    <a:lnTo>
                      <a:pt x="503" y="395"/>
                    </a:lnTo>
                    <a:lnTo>
                      <a:pt x="502" y="419"/>
                    </a:lnTo>
                    <a:lnTo>
                      <a:pt x="502" y="448"/>
                    </a:lnTo>
                    <a:lnTo>
                      <a:pt x="502" y="471"/>
                    </a:lnTo>
                    <a:lnTo>
                      <a:pt x="494" y="473"/>
                    </a:lnTo>
                    <a:lnTo>
                      <a:pt x="481" y="475"/>
                    </a:lnTo>
                    <a:lnTo>
                      <a:pt x="466" y="476"/>
                    </a:lnTo>
                    <a:lnTo>
                      <a:pt x="448" y="475"/>
                    </a:lnTo>
                    <a:lnTo>
                      <a:pt x="427" y="473"/>
                    </a:lnTo>
                    <a:lnTo>
                      <a:pt x="405" y="472"/>
                    </a:lnTo>
                    <a:lnTo>
                      <a:pt x="382" y="470"/>
                    </a:lnTo>
                    <a:lnTo>
                      <a:pt x="358" y="468"/>
                    </a:lnTo>
                    <a:lnTo>
                      <a:pt x="335" y="465"/>
                    </a:lnTo>
                    <a:lnTo>
                      <a:pt x="312" y="463"/>
                    </a:lnTo>
                    <a:lnTo>
                      <a:pt x="289" y="462"/>
                    </a:lnTo>
                    <a:lnTo>
                      <a:pt x="269" y="461"/>
                    </a:lnTo>
                    <a:lnTo>
                      <a:pt x="251" y="460"/>
                    </a:lnTo>
                    <a:lnTo>
                      <a:pt x="235" y="460"/>
                    </a:lnTo>
                    <a:lnTo>
                      <a:pt x="222" y="461"/>
                    </a:lnTo>
                    <a:lnTo>
                      <a:pt x="214" y="463"/>
                    </a:lnTo>
                    <a:lnTo>
                      <a:pt x="213" y="460"/>
                    </a:lnTo>
                    <a:lnTo>
                      <a:pt x="215" y="450"/>
                    </a:lnTo>
                    <a:lnTo>
                      <a:pt x="220" y="437"/>
                    </a:lnTo>
                    <a:lnTo>
                      <a:pt x="226" y="422"/>
                    </a:lnTo>
                    <a:lnTo>
                      <a:pt x="231" y="406"/>
                    </a:lnTo>
                    <a:lnTo>
                      <a:pt x="238" y="391"/>
                    </a:lnTo>
                    <a:lnTo>
                      <a:pt x="244" y="378"/>
                    </a:lnTo>
                    <a:lnTo>
                      <a:pt x="249" y="369"/>
                    </a:lnTo>
                    <a:lnTo>
                      <a:pt x="223" y="376"/>
                    </a:lnTo>
                    <a:lnTo>
                      <a:pt x="204" y="379"/>
                    </a:lnTo>
                    <a:lnTo>
                      <a:pt x="188" y="381"/>
                    </a:lnTo>
                    <a:lnTo>
                      <a:pt x="175" y="381"/>
                    </a:lnTo>
                    <a:lnTo>
                      <a:pt x="166" y="379"/>
                    </a:lnTo>
                    <a:lnTo>
                      <a:pt x="159" y="377"/>
                    </a:lnTo>
                    <a:lnTo>
                      <a:pt x="155" y="376"/>
                    </a:lnTo>
                    <a:lnTo>
                      <a:pt x="154" y="373"/>
                    </a:lnTo>
                    <a:lnTo>
                      <a:pt x="143" y="382"/>
                    </a:lnTo>
                    <a:lnTo>
                      <a:pt x="131" y="392"/>
                    </a:lnTo>
                    <a:lnTo>
                      <a:pt x="121" y="402"/>
                    </a:lnTo>
                    <a:lnTo>
                      <a:pt x="110" y="412"/>
                    </a:lnTo>
                    <a:lnTo>
                      <a:pt x="101" y="424"/>
                    </a:lnTo>
                    <a:lnTo>
                      <a:pt x="92" y="435"/>
                    </a:lnTo>
                    <a:lnTo>
                      <a:pt x="84" y="447"/>
                    </a:lnTo>
                    <a:lnTo>
                      <a:pt x="76" y="458"/>
                    </a:lnTo>
                    <a:lnTo>
                      <a:pt x="73" y="478"/>
                    </a:lnTo>
                    <a:lnTo>
                      <a:pt x="73" y="499"/>
                    </a:lnTo>
                    <a:lnTo>
                      <a:pt x="79" y="517"/>
                    </a:lnTo>
                    <a:lnTo>
                      <a:pt x="90" y="533"/>
                    </a:lnTo>
                    <a:lnTo>
                      <a:pt x="91" y="538"/>
                    </a:lnTo>
                    <a:lnTo>
                      <a:pt x="94" y="541"/>
                    </a:lnTo>
                    <a:lnTo>
                      <a:pt x="96" y="546"/>
                    </a:lnTo>
                    <a:lnTo>
                      <a:pt x="95" y="551"/>
                    </a:lnTo>
                    <a:lnTo>
                      <a:pt x="90" y="551"/>
                    </a:lnTo>
                    <a:lnTo>
                      <a:pt x="83" y="547"/>
                    </a:lnTo>
                    <a:lnTo>
                      <a:pt x="73" y="541"/>
                    </a:lnTo>
                    <a:lnTo>
                      <a:pt x="64" y="533"/>
                    </a:lnTo>
                    <a:lnTo>
                      <a:pt x="55" y="524"/>
                    </a:lnTo>
                    <a:lnTo>
                      <a:pt x="47" y="515"/>
                    </a:lnTo>
                    <a:lnTo>
                      <a:pt x="41" y="507"/>
                    </a:lnTo>
                    <a:lnTo>
                      <a:pt x="38" y="499"/>
                    </a:lnTo>
                    <a:lnTo>
                      <a:pt x="34" y="485"/>
                    </a:lnTo>
                    <a:lnTo>
                      <a:pt x="35" y="470"/>
                    </a:lnTo>
                    <a:lnTo>
                      <a:pt x="34" y="456"/>
                    </a:lnTo>
                    <a:lnTo>
                      <a:pt x="26" y="445"/>
                    </a:lnTo>
                    <a:lnTo>
                      <a:pt x="17" y="422"/>
                    </a:lnTo>
                    <a:lnTo>
                      <a:pt x="8" y="392"/>
                    </a:lnTo>
                    <a:lnTo>
                      <a:pt x="2" y="366"/>
                    </a:lnTo>
                    <a:lnTo>
                      <a:pt x="0" y="354"/>
                    </a:lnTo>
                    <a:lnTo>
                      <a:pt x="9" y="361"/>
                    </a:lnTo>
                    <a:lnTo>
                      <a:pt x="17" y="372"/>
                    </a:lnTo>
                    <a:lnTo>
                      <a:pt x="25" y="385"/>
                    </a:lnTo>
                    <a:lnTo>
                      <a:pt x="32" y="399"/>
                    </a:lnTo>
                    <a:lnTo>
                      <a:pt x="38" y="412"/>
                    </a:lnTo>
                    <a:lnTo>
                      <a:pt x="42" y="424"/>
                    </a:lnTo>
                    <a:lnTo>
                      <a:pt x="46" y="433"/>
                    </a:lnTo>
                    <a:lnTo>
                      <a:pt x="47" y="439"/>
                    </a:lnTo>
                    <a:lnTo>
                      <a:pt x="56" y="427"/>
                    </a:lnTo>
                    <a:lnTo>
                      <a:pt x="69" y="415"/>
                    </a:lnTo>
                    <a:lnTo>
                      <a:pt x="84" y="400"/>
                    </a:lnTo>
                    <a:lnTo>
                      <a:pt x="100" y="385"/>
                    </a:lnTo>
                    <a:lnTo>
                      <a:pt x="115" y="372"/>
                    </a:lnTo>
                    <a:lnTo>
                      <a:pt x="128" y="361"/>
                    </a:lnTo>
                    <a:lnTo>
                      <a:pt x="137" y="353"/>
                    </a:lnTo>
                    <a:lnTo>
                      <a:pt x="140" y="350"/>
                    </a:lnTo>
                    <a:lnTo>
                      <a:pt x="133" y="330"/>
                    </a:lnTo>
                    <a:lnTo>
                      <a:pt x="131" y="300"/>
                    </a:lnTo>
                    <a:lnTo>
                      <a:pt x="131" y="266"/>
                    </a:lnTo>
                    <a:lnTo>
                      <a:pt x="136" y="230"/>
                    </a:lnTo>
                    <a:lnTo>
                      <a:pt x="141" y="196"/>
                    </a:lnTo>
                    <a:lnTo>
                      <a:pt x="148" y="165"/>
                    </a:lnTo>
                    <a:lnTo>
                      <a:pt x="156" y="140"/>
                    </a:lnTo>
                    <a:lnTo>
                      <a:pt x="164" y="125"/>
                    </a:lnTo>
                    <a:lnTo>
                      <a:pt x="148" y="126"/>
                    </a:lnTo>
                    <a:lnTo>
                      <a:pt x="131" y="126"/>
                    </a:lnTo>
                    <a:lnTo>
                      <a:pt x="114" y="125"/>
                    </a:lnTo>
                    <a:lnTo>
                      <a:pt x="96" y="122"/>
                    </a:lnTo>
                    <a:lnTo>
                      <a:pt x="80" y="120"/>
                    </a:lnTo>
                    <a:lnTo>
                      <a:pt x="68" y="118"/>
                    </a:lnTo>
                    <a:lnTo>
                      <a:pt x="57" y="115"/>
                    </a:lnTo>
                    <a:lnTo>
                      <a:pt x="52" y="112"/>
                    </a:lnTo>
                    <a:lnTo>
                      <a:pt x="50" y="108"/>
                    </a:lnTo>
                    <a:lnTo>
                      <a:pt x="49" y="105"/>
                    </a:lnTo>
                    <a:lnTo>
                      <a:pt x="50" y="102"/>
                    </a:lnTo>
                    <a:lnTo>
                      <a:pt x="53" y="99"/>
                    </a:lnTo>
                    <a:lnTo>
                      <a:pt x="65" y="102"/>
                    </a:lnTo>
                    <a:lnTo>
                      <a:pt x="79" y="105"/>
                    </a:lnTo>
                    <a:lnTo>
                      <a:pt x="93" y="106"/>
                    </a:lnTo>
                    <a:lnTo>
                      <a:pt x="107" y="108"/>
                    </a:lnTo>
                    <a:lnTo>
                      <a:pt x="122" y="110"/>
                    </a:lnTo>
                    <a:lnTo>
                      <a:pt x="136" y="110"/>
                    </a:lnTo>
                    <a:lnTo>
                      <a:pt x="151" y="111"/>
                    </a:lnTo>
                    <a:lnTo>
                      <a:pt x="164" y="111"/>
                    </a:lnTo>
                    <a:lnTo>
                      <a:pt x="169" y="108"/>
                    </a:lnTo>
                    <a:lnTo>
                      <a:pt x="171" y="99"/>
                    </a:lnTo>
                    <a:lnTo>
                      <a:pt x="173" y="87"/>
                    </a:lnTo>
                    <a:lnTo>
                      <a:pt x="173" y="78"/>
                    </a:lnTo>
                    <a:lnTo>
                      <a:pt x="168" y="78"/>
                    </a:lnTo>
                    <a:lnTo>
                      <a:pt x="159" y="78"/>
                    </a:lnTo>
                    <a:lnTo>
                      <a:pt x="145" y="80"/>
                    </a:lnTo>
                    <a:lnTo>
                      <a:pt x="128" y="81"/>
                    </a:lnTo>
                    <a:lnTo>
                      <a:pt x="108" y="81"/>
                    </a:lnTo>
                    <a:lnTo>
                      <a:pt x="88" y="81"/>
                    </a:lnTo>
                    <a:lnTo>
                      <a:pt x="70" y="80"/>
                    </a:lnTo>
                    <a:lnTo>
                      <a:pt x="53" y="76"/>
                    </a:lnTo>
                    <a:lnTo>
                      <a:pt x="53" y="72"/>
                    </a:lnTo>
                    <a:lnTo>
                      <a:pt x="53" y="64"/>
                    </a:lnTo>
                    <a:lnTo>
                      <a:pt x="53" y="57"/>
                    </a:lnTo>
                    <a:lnTo>
                      <a:pt x="53" y="53"/>
                    </a:lnTo>
                    <a:lnTo>
                      <a:pt x="55" y="54"/>
                    </a:lnTo>
                    <a:lnTo>
                      <a:pt x="62" y="55"/>
                    </a:lnTo>
                    <a:lnTo>
                      <a:pt x="72" y="58"/>
                    </a:lnTo>
                    <a:lnTo>
                      <a:pt x="87" y="60"/>
                    </a:lnTo>
                    <a:lnTo>
                      <a:pt x="106" y="62"/>
                    </a:lnTo>
                    <a:lnTo>
                      <a:pt x="128" y="62"/>
                    </a:lnTo>
                    <a:lnTo>
                      <a:pt x="153" y="61"/>
                    </a:lnTo>
                    <a:lnTo>
                      <a:pt x="181" y="57"/>
                    </a:lnTo>
                    <a:lnTo>
                      <a:pt x="184" y="49"/>
                    </a:lnTo>
                    <a:lnTo>
                      <a:pt x="189" y="39"/>
                    </a:lnTo>
                    <a:lnTo>
                      <a:pt x="194" y="30"/>
                    </a:lnTo>
                    <a:lnTo>
                      <a:pt x="200" y="21"/>
                    </a:lnTo>
                    <a:lnTo>
                      <a:pt x="205" y="12"/>
                    </a:lnTo>
                    <a:lnTo>
                      <a:pt x="209" y="6"/>
                    </a:lnTo>
                    <a:lnTo>
                      <a:pt x="213" y="1"/>
                    </a:lnTo>
                    <a:lnTo>
                      <a:pt x="2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1" name="Freeform 268"/>
              <p:cNvSpPr>
                <a:spLocks/>
              </p:cNvSpPr>
              <p:nvPr/>
            </p:nvSpPr>
            <p:spPr bwMode="auto">
              <a:xfrm>
                <a:off x="2719" y="2707"/>
                <a:ext cx="9" cy="20"/>
              </a:xfrm>
              <a:custGeom>
                <a:avLst/>
                <a:gdLst>
                  <a:gd name="T0" fmla="*/ 0 w 20"/>
                  <a:gd name="T1" fmla="*/ 1 h 40"/>
                  <a:gd name="T2" fmla="*/ 0 w 20"/>
                  <a:gd name="T3" fmla="*/ 1 h 40"/>
                  <a:gd name="T4" fmla="*/ 0 w 20"/>
                  <a:gd name="T5" fmla="*/ 1 h 40"/>
                  <a:gd name="T6" fmla="*/ 0 w 20"/>
                  <a:gd name="T7" fmla="*/ 1 h 40"/>
                  <a:gd name="T8" fmla="*/ 0 w 20"/>
                  <a:gd name="T9" fmla="*/ 1 h 40"/>
                  <a:gd name="T10" fmla="*/ 0 w 20"/>
                  <a:gd name="T11" fmla="*/ 1 h 40"/>
                  <a:gd name="T12" fmla="*/ 0 w 20"/>
                  <a:gd name="T13" fmla="*/ 1 h 40"/>
                  <a:gd name="T14" fmla="*/ 0 w 20"/>
                  <a:gd name="T15" fmla="*/ 1 h 40"/>
                  <a:gd name="T16" fmla="*/ 0 w 20"/>
                  <a:gd name="T17" fmla="*/ 1 h 40"/>
                  <a:gd name="T18" fmla="*/ 0 w 20"/>
                  <a:gd name="T19" fmla="*/ 1 h 40"/>
                  <a:gd name="T20" fmla="*/ 0 w 20"/>
                  <a:gd name="T21" fmla="*/ 1 h 40"/>
                  <a:gd name="T22" fmla="*/ 0 w 20"/>
                  <a:gd name="T23" fmla="*/ 1 h 40"/>
                  <a:gd name="T24" fmla="*/ 0 w 20"/>
                  <a:gd name="T25" fmla="*/ 1 h 40"/>
                  <a:gd name="T26" fmla="*/ 0 w 20"/>
                  <a:gd name="T27" fmla="*/ 0 h 40"/>
                  <a:gd name="T28" fmla="*/ 0 w 20"/>
                  <a:gd name="T29" fmla="*/ 1 h 40"/>
                  <a:gd name="T30" fmla="*/ 0 w 20"/>
                  <a:gd name="T31" fmla="*/ 1 h 40"/>
                  <a:gd name="T32" fmla="*/ 0 w 20"/>
                  <a:gd name="T33" fmla="*/ 1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40"/>
                  <a:gd name="T53" fmla="*/ 20 w 20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40">
                    <a:moveTo>
                      <a:pt x="20" y="6"/>
                    </a:moveTo>
                    <a:lnTo>
                      <a:pt x="20" y="15"/>
                    </a:lnTo>
                    <a:lnTo>
                      <a:pt x="20" y="24"/>
                    </a:lnTo>
                    <a:lnTo>
                      <a:pt x="16" y="34"/>
                    </a:lnTo>
                    <a:lnTo>
                      <a:pt x="9" y="40"/>
                    </a:lnTo>
                    <a:lnTo>
                      <a:pt x="6" y="38"/>
                    </a:lnTo>
                    <a:lnTo>
                      <a:pt x="4" y="35"/>
                    </a:lnTo>
                    <a:lnTo>
                      <a:pt x="3" y="31"/>
                    </a:lnTo>
                    <a:lnTo>
                      <a:pt x="0" y="28"/>
                    </a:lnTo>
                    <a:lnTo>
                      <a:pt x="1" y="20"/>
                    </a:lnTo>
                    <a:lnTo>
                      <a:pt x="3" y="13"/>
                    </a:lnTo>
                    <a:lnTo>
                      <a:pt x="6" y="7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9" y="4"/>
                    </a:lnTo>
                    <a:lnTo>
                      <a:pt x="2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2" name="Freeform 269"/>
              <p:cNvSpPr>
                <a:spLocks/>
              </p:cNvSpPr>
              <p:nvPr/>
            </p:nvSpPr>
            <p:spPr bwMode="auto">
              <a:xfrm>
                <a:off x="2521" y="2723"/>
                <a:ext cx="40" cy="107"/>
              </a:xfrm>
              <a:custGeom>
                <a:avLst/>
                <a:gdLst>
                  <a:gd name="T0" fmla="*/ 1 w 79"/>
                  <a:gd name="T1" fmla="*/ 1 h 213"/>
                  <a:gd name="T2" fmla="*/ 1 w 79"/>
                  <a:gd name="T3" fmla="*/ 1 h 213"/>
                  <a:gd name="T4" fmla="*/ 1 w 79"/>
                  <a:gd name="T5" fmla="*/ 1 h 213"/>
                  <a:gd name="T6" fmla="*/ 1 w 79"/>
                  <a:gd name="T7" fmla="*/ 1 h 213"/>
                  <a:gd name="T8" fmla="*/ 1 w 79"/>
                  <a:gd name="T9" fmla="*/ 1 h 213"/>
                  <a:gd name="T10" fmla="*/ 1 w 79"/>
                  <a:gd name="T11" fmla="*/ 1 h 213"/>
                  <a:gd name="T12" fmla="*/ 1 w 79"/>
                  <a:gd name="T13" fmla="*/ 1 h 213"/>
                  <a:gd name="T14" fmla="*/ 1 w 79"/>
                  <a:gd name="T15" fmla="*/ 1 h 213"/>
                  <a:gd name="T16" fmla="*/ 1 w 79"/>
                  <a:gd name="T17" fmla="*/ 1 h 213"/>
                  <a:gd name="T18" fmla="*/ 1 w 79"/>
                  <a:gd name="T19" fmla="*/ 1 h 213"/>
                  <a:gd name="T20" fmla="*/ 1 w 79"/>
                  <a:gd name="T21" fmla="*/ 1 h 213"/>
                  <a:gd name="T22" fmla="*/ 1 w 79"/>
                  <a:gd name="T23" fmla="*/ 1 h 213"/>
                  <a:gd name="T24" fmla="*/ 1 w 79"/>
                  <a:gd name="T25" fmla="*/ 1 h 213"/>
                  <a:gd name="T26" fmla="*/ 1 w 79"/>
                  <a:gd name="T27" fmla="*/ 1 h 213"/>
                  <a:gd name="T28" fmla="*/ 1 w 79"/>
                  <a:gd name="T29" fmla="*/ 1 h 213"/>
                  <a:gd name="T30" fmla="*/ 1 w 79"/>
                  <a:gd name="T31" fmla="*/ 1 h 213"/>
                  <a:gd name="T32" fmla="*/ 1 w 79"/>
                  <a:gd name="T33" fmla="*/ 1 h 213"/>
                  <a:gd name="T34" fmla="*/ 1 w 79"/>
                  <a:gd name="T35" fmla="*/ 1 h 213"/>
                  <a:gd name="T36" fmla="*/ 1 w 79"/>
                  <a:gd name="T37" fmla="*/ 1 h 213"/>
                  <a:gd name="T38" fmla="*/ 0 w 79"/>
                  <a:gd name="T39" fmla="*/ 1 h 213"/>
                  <a:gd name="T40" fmla="*/ 0 w 79"/>
                  <a:gd name="T41" fmla="*/ 1 h 213"/>
                  <a:gd name="T42" fmla="*/ 1 w 79"/>
                  <a:gd name="T43" fmla="*/ 1 h 213"/>
                  <a:gd name="T44" fmla="*/ 1 w 79"/>
                  <a:gd name="T45" fmla="*/ 1 h 213"/>
                  <a:gd name="T46" fmla="*/ 1 w 79"/>
                  <a:gd name="T47" fmla="*/ 1 h 213"/>
                  <a:gd name="T48" fmla="*/ 1 w 79"/>
                  <a:gd name="T49" fmla="*/ 1 h 213"/>
                  <a:gd name="T50" fmla="*/ 1 w 79"/>
                  <a:gd name="T51" fmla="*/ 1 h 213"/>
                  <a:gd name="T52" fmla="*/ 1 w 79"/>
                  <a:gd name="T53" fmla="*/ 1 h 213"/>
                  <a:gd name="T54" fmla="*/ 1 w 79"/>
                  <a:gd name="T55" fmla="*/ 1 h 213"/>
                  <a:gd name="T56" fmla="*/ 1 w 79"/>
                  <a:gd name="T57" fmla="*/ 1 h 213"/>
                  <a:gd name="T58" fmla="*/ 1 w 79"/>
                  <a:gd name="T59" fmla="*/ 1 h 213"/>
                  <a:gd name="T60" fmla="*/ 1 w 79"/>
                  <a:gd name="T61" fmla="*/ 1 h 213"/>
                  <a:gd name="T62" fmla="*/ 1 w 79"/>
                  <a:gd name="T63" fmla="*/ 1 h 213"/>
                  <a:gd name="T64" fmla="*/ 1 w 79"/>
                  <a:gd name="T65" fmla="*/ 0 h 213"/>
                  <a:gd name="T66" fmla="*/ 1 w 79"/>
                  <a:gd name="T67" fmla="*/ 1 h 213"/>
                  <a:gd name="T68" fmla="*/ 1 w 79"/>
                  <a:gd name="T69" fmla="*/ 1 h 213"/>
                  <a:gd name="T70" fmla="*/ 1 w 79"/>
                  <a:gd name="T71" fmla="*/ 1 h 213"/>
                  <a:gd name="T72" fmla="*/ 1 w 79"/>
                  <a:gd name="T73" fmla="*/ 1 h 21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9"/>
                  <a:gd name="T112" fmla="*/ 0 h 213"/>
                  <a:gd name="T113" fmla="*/ 79 w 79"/>
                  <a:gd name="T114" fmla="*/ 213 h 21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9" h="213">
                    <a:moveTo>
                      <a:pt x="58" y="114"/>
                    </a:moveTo>
                    <a:lnTo>
                      <a:pt x="64" y="137"/>
                    </a:lnTo>
                    <a:lnTo>
                      <a:pt x="70" y="162"/>
                    </a:lnTo>
                    <a:lnTo>
                      <a:pt x="76" y="186"/>
                    </a:lnTo>
                    <a:lnTo>
                      <a:pt x="79" y="211"/>
                    </a:lnTo>
                    <a:lnTo>
                      <a:pt x="77" y="212"/>
                    </a:lnTo>
                    <a:lnTo>
                      <a:pt x="75" y="213"/>
                    </a:lnTo>
                    <a:lnTo>
                      <a:pt x="73" y="213"/>
                    </a:lnTo>
                    <a:lnTo>
                      <a:pt x="69" y="212"/>
                    </a:lnTo>
                    <a:lnTo>
                      <a:pt x="61" y="187"/>
                    </a:lnTo>
                    <a:lnTo>
                      <a:pt x="54" y="160"/>
                    </a:lnTo>
                    <a:lnTo>
                      <a:pt x="47" y="134"/>
                    </a:lnTo>
                    <a:lnTo>
                      <a:pt x="36" y="109"/>
                    </a:lnTo>
                    <a:lnTo>
                      <a:pt x="31" y="101"/>
                    </a:lnTo>
                    <a:lnTo>
                      <a:pt x="25" y="90"/>
                    </a:lnTo>
                    <a:lnTo>
                      <a:pt x="18" y="79"/>
                    </a:lnTo>
                    <a:lnTo>
                      <a:pt x="13" y="66"/>
                    </a:lnTo>
                    <a:lnTo>
                      <a:pt x="7" y="55"/>
                    </a:lnTo>
                    <a:lnTo>
                      <a:pt x="2" y="43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7" y="33"/>
                    </a:lnTo>
                    <a:lnTo>
                      <a:pt x="16" y="41"/>
                    </a:lnTo>
                    <a:lnTo>
                      <a:pt x="24" y="52"/>
                    </a:lnTo>
                    <a:lnTo>
                      <a:pt x="28" y="59"/>
                    </a:lnTo>
                    <a:lnTo>
                      <a:pt x="31" y="52"/>
                    </a:lnTo>
                    <a:lnTo>
                      <a:pt x="35" y="40"/>
                    </a:lnTo>
                    <a:lnTo>
                      <a:pt x="37" y="28"/>
                    </a:lnTo>
                    <a:lnTo>
                      <a:pt x="40" y="21"/>
                    </a:lnTo>
                    <a:lnTo>
                      <a:pt x="47" y="17"/>
                    </a:lnTo>
                    <a:lnTo>
                      <a:pt x="54" y="11"/>
                    </a:lnTo>
                    <a:lnTo>
                      <a:pt x="61" y="6"/>
                    </a:lnTo>
                    <a:lnTo>
                      <a:pt x="68" y="0"/>
                    </a:lnTo>
                    <a:lnTo>
                      <a:pt x="66" y="14"/>
                    </a:lnTo>
                    <a:lnTo>
                      <a:pt x="58" y="49"/>
                    </a:lnTo>
                    <a:lnTo>
                      <a:pt x="53" y="87"/>
                    </a:lnTo>
                    <a:lnTo>
                      <a:pt x="58" y="1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3" name="Freeform 270"/>
              <p:cNvSpPr>
                <a:spLocks/>
              </p:cNvSpPr>
              <p:nvPr/>
            </p:nvSpPr>
            <p:spPr bwMode="auto">
              <a:xfrm>
                <a:off x="2409" y="2824"/>
                <a:ext cx="94" cy="292"/>
              </a:xfrm>
              <a:custGeom>
                <a:avLst/>
                <a:gdLst>
                  <a:gd name="T0" fmla="*/ 1 w 187"/>
                  <a:gd name="T1" fmla="*/ 1 h 584"/>
                  <a:gd name="T2" fmla="*/ 1 w 187"/>
                  <a:gd name="T3" fmla="*/ 1 h 584"/>
                  <a:gd name="T4" fmla="*/ 1 w 187"/>
                  <a:gd name="T5" fmla="*/ 1 h 584"/>
                  <a:gd name="T6" fmla="*/ 1 w 187"/>
                  <a:gd name="T7" fmla="*/ 1 h 584"/>
                  <a:gd name="T8" fmla="*/ 1 w 187"/>
                  <a:gd name="T9" fmla="*/ 1 h 584"/>
                  <a:gd name="T10" fmla="*/ 1 w 187"/>
                  <a:gd name="T11" fmla="*/ 1 h 584"/>
                  <a:gd name="T12" fmla="*/ 1 w 187"/>
                  <a:gd name="T13" fmla="*/ 1 h 584"/>
                  <a:gd name="T14" fmla="*/ 1 w 187"/>
                  <a:gd name="T15" fmla="*/ 1 h 584"/>
                  <a:gd name="T16" fmla="*/ 1 w 187"/>
                  <a:gd name="T17" fmla="*/ 1 h 584"/>
                  <a:gd name="T18" fmla="*/ 1 w 187"/>
                  <a:gd name="T19" fmla="*/ 1 h 584"/>
                  <a:gd name="T20" fmla="*/ 1 w 187"/>
                  <a:gd name="T21" fmla="*/ 1 h 584"/>
                  <a:gd name="T22" fmla="*/ 0 w 187"/>
                  <a:gd name="T23" fmla="*/ 1 h 584"/>
                  <a:gd name="T24" fmla="*/ 1 w 187"/>
                  <a:gd name="T25" fmla="*/ 1 h 584"/>
                  <a:gd name="T26" fmla="*/ 1 w 187"/>
                  <a:gd name="T27" fmla="*/ 1 h 584"/>
                  <a:gd name="T28" fmla="*/ 1 w 187"/>
                  <a:gd name="T29" fmla="*/ 1 h 584"/>
                  <a:gd name="T30" fmla="*/ 1 w 187"/>
                  <a:gd name="T31" fmla="*/ 1 h 584"/>
                  <a:gd name="T32" fmla="*/ 1 w 187"/>
                  <a:gd name="T33" fmla="*/ 1 h 584"/>
                  <a:gd name="T34" fmla="*/ 1 w 187"/>
                  <a:gd name="T35" fmla="*/ 1 h 584"/>
                  <a:gd name="T36" fmla="*/ 1 w 187"/>
                  <a:gd name="T37" fmla="*/ 1 h 584"/>
                  <a:gd name="T38" fmla="*/ 1 w 187"/>
                  <a:gd name="T39" fmla="*/ 1 h 584"/>
                  <a:gd name="T40" fmla="*/ 1 w 187"/>
                  <a:gd name="T41" fmla="*/ 1 h 584"/>
                  <a:gd name="T42" fmla="*/ 1 w 187"/>
                  <a:gd name="T43" fmla="*/ 0 h 584"/>
                  <a:gd name="T44" fmla="*/ 1 w 187"/>
                  <a:gd name="T45" fmla="*/ 1 h 584"/>
                  <a:gd name="T46" fmla="*/ 1 w 187"/>
                  <a:gd name="T47" fmla="*/ 1 h 584"/>
                  <a:gd name="T48" fmla="*/ 1 w 187"/>
                  <a:gd name="T49" fmla="*/ 1 h 584"/>
                  <a:gd name="T50" fmla="*/ 1 w 187"/>
                  <a:gd name="T51" fmla="*/ 1 h 584"/>
                  <a:gd name="T52" fmla="*/ 1 w 187"/>
                  <a:gd name="T53" fmla="*/ 1 h 584"/>
                  <a:gd name="T54" fmla="*/ 1 w 187"/>
                  <a:gd name="T55" fmla="*/ 1 h 584"/>
                  <a:gd name="T56" fmla="*/ 1 w 187"/>
                  <a:gd name="T57" fmla="*/ 1 h 584"/>
                  <a:gd name="T58" fmla="*/ 1 w 187"/>
                  <a:gd name="T59" fmla="*/ 1 h 584"/>
                  <a:gd name="T60" fmla="*/ 1 w 187"/>
                  <a:gd name="T61" fmla="*/ 1 h 584"/>
                  <a:gd name="T62" fmla="*/ 1 w 187"/>
                  <a:gd name="T63" fmla="*/ 1 h 584"/>
                  <a:gd name="T64" fmla="*/ 1 w 187"/>
                  <a:gd name="T65" fmla="*/ 1 h 584"/>
                  <a:gd name="T66" fmla="*/ 1 w 187"/>
                  <a:gd name="T67" fmla="*/ 1 h 584"/>
                  <a:gd name="T68" fmla="*/ 1 w 187"/>
                  <a:gd name="T69" fmla="*/ 1 h 584"/>
                  <a:gd name="T70" fmla="*/ 1 w 187"/>
                  <a:gd name="T71" fmla="*/ 1 h 584"/>
                  <a:gd name="T72" fmla="*/ 1 w 187"/>
                  <a:gd name="T73" fmla="*/ 1 h 584"/>
                  <a:gd name="T74" fmla="*/ 1 w 187"/>
                  <a:gd name="T75" fmla="*/ 1 h 584"/>
                  <a:gd name="T76" fmla="*/ 1 w 187"/>
                  <a:gd name="T77" fmla="*/ 1 h 584"/>
                  <a:gd name="T78" fmla="*/ 1 w 187"/>
                  <a:gd name="T79" fmla="*/ 1 h 584"/>
                  <a:gd name="T80" fmla="*/ 1 w 187"/>
                  <a:gd name="T81" fmla="*/ 1 h 584"/>
                  <a:gd name="T82" fmla="*/ 1 w 187"/>
                  <a:gd name="T83" fmla="*/ 1 h 584"/>
                  <a:gd name="T84" fmla="*/ 1 w 187"/>
                  <a:gd name="T85" fmla="*/ 1 h 584"/>
                  <a:gd name="T86" fmla="*/ 1 w 187"/>
                  <a:gd name="T87" fmla="*/ 1 h 584"/>
                  <a:gd name="T88" fmla="*/ 1 w 187"/>
                  <a:gd name="T89" fmla="*/ 1 h 584"/>
                  <a:gd name="T90" fmla="*/ 1 w 187"/>
                  <a:gd name="T91" fmla="*/ 1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87"/>
                  <a:gd name="T139" fmla="*/ 0 h 584"/>
                  <a:gd name="T140" fmla="*/ 187 w 187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87" h="584">
                    <a:moveTo>
                      <a:pt x="123" y="584"/>
                    </a:moveTo>
                    <a:lnTo>
                      <a:pt x="118" y="584"/>
                    </a:lnTo>
                    <a:lnTo>
                      <a:pt x="112" y="584"/>
                    </a:lnTo>
                    <a:lnTo>
                      <a:pt x="106" y="584"/>
                    </a:lnTo>
                    <a:lnTo>
                      <a:pt x="103" y="581"/>
                    </a:lnTo>
                    <a:lnTo>
                      <a:pt x="105" y="545"/>
                    </a:lnTo>
                    <a:lnTo>
                      <a:pt x="110" y="463"/>
                    </a:lnTo>
                    <a:lnTo>
                      <a:pt x="116" y="379"/>
                    </a:lnTo>
                    <a:lnTo>
                      <a:pt x="121" y="335"/>
                    </a:lnTo>
                    <a:lnTo>
                      <a:pt x="115" y="335"/>
                    </a:lnTo>
                    <a:lnTo>
                      <a:pt x="106" y="335"/>
                    </a:lnTo>
                    <a:lnTo>
                      <a:pt x="98" y="335"/>
                    </a:lnTo>
                    <a:lnTo>
                      <a:pt x="91" y="336"/>
                    </a:lnTo>
                    <a:lnTo>
                      <a:pt x="86" y="579"/>
                    </a:lnTo>
                    <a:lnTo>
                      <a:pt x="81" y="579"/>
                    </a:lnTo>
                    <a:lnTo>
                      <a:pt x="73" y="579"/>
                    </a:lnTo>
                    <a:lnTo>
                      <a:pt x="67" y="578"/>
                    </a:lnTo>
                    <a:lnTo>
                      <a:pt x="64" y="578"/>
                    </a:lnTo>
                    <a:lnTo>
                      <a:pt x="65" y="547"/>
                    </a:lnTo>
                    <a:lnTo>
                      <a:pt x="68" y="474"/>
                    </a:lnTo>
                    <a:lnTo>
                      <a:pt x="70" y="393"/>
                    </a:lnTo>
                    <a:lnTo>
                      <a:pt x="70" y="334"/>
                    </a:lnTo>
                    <a:lnTo>
                      <a:pt x="63" y="332"/>
                    </a:lnTo>
                    <a:lnTo>
                      <a:pt x="57" y="332"/>
                    </a:lnTo>
                    <a:lnTo>
                      <a:pt x="50" y="332"/>
                    </a:lnTo>
                    <a:lnTo>
                      <a:pt x="43" y="330"/>
                    </a:lnTo>
                    <a:lnTo>
                      <a:pt x="42" y="334"/>
                    </a:lnTo>
                    <a:lnTo>
                      <a:pt x="42" y="338"/>
                    </a:lnTo>
                    <a:lnTo>
                      <a:pt x="41" y="343"/>
                    </a:lnTo>
                    <a:lnTo>
                      <a:pt x="38" y="345"/>
                    </a:lnTo>
                    <a:lnTo>
                      <a:pt x="29" y="336"/>
                    </a:lnTo>
                    <a:lnTo>
                      <a:pt x="20" y="322"/>
                    </a:lnTo>
                    <a:lnTo>
                      <a:pt x="12" y="305"/>
                    </a:lnTo>
                    <a:lnTo>
                      <a:pt x="6" y="286"/>
                    </a:lnTo>
                    <a:lnTo>
                      <a:pt x="2" y="265"/>
                    </a:lnTo>
                    <a:lnTo>
                      <a:pt x="0" y="244"/>
                    </a:lnTo>
                    <a:lnTo>
                      <a:pt x="2" y="224"/>
                    </a:lnTo>
                    <a:lnTo>
                      <a:pt x="7" y="208"/>
                    </a:lnTo>
                    <a:lnTo>
                      <a:pt x="11" y="201"/>
                    </a:lnTo>
                    <a:lnTo>
                      <a:pt x="17" y="191"/>
                    </a:lnTo>
                    <a:lnTo>
                      <a:pt x="25" y="183"/>
                    </a:lnTo>
                    <a:lnTo>
                      <a:pt x="33" y="183"/>
                    </a:lnTo>
                    <a:lnTo>
                      <a:pt x="32" y="195"/>
                    </a:lnTo>
                    <a:lnTo>
                      <a:pt x="28" y="207"/>
                    </a:lnTo>
                    <a:lnTo>
                      <a:pt x="25" y="219"/>
                    </a:lnTo>
                    <a:lnTo>
                      <a:pt x="26" y="231"/>
                    </a:lnTo>
                    <a:lnTo>
                      <a:pt x="40" y="220"/>
                    </a:lnTo>
                    <a:lnTo>
                      <a:pt x="45" y="201"/>
                    </a:lnTo>
                    <a:lnTo>
                      <a:pt x="49" y="181"/>
                    </a:lnTo>
                    <a:lnTo>
                      <a:pt x="57" y="162"/>
                    </a:lnTo>
                    <a:lnTo>
                      <a:pt x="61" y="166"/>
                    </a:lnTo>
                    <a:lnTo>
                      <a:pt x="63" y="178"/>
                    </a:lnTo>
                    <a:lnTo>
                      <a:pt x="61" y="193"/>
                    </a:lnTo>
                    <a:lnTo>
                      <a:pt x="60" y="205"/>
                    </a:lnTo>
                    <a:lnTo>
                      <a:pt x="73" y="200"/>
                    </a:lnTo>
                    <a:lnTo>
                      <a:pt x="86" y="193"/>
                    </a:lnTo>
                    <a:lnTo>
                      <a:pt x="96" y="184"/>
                    </a:lnTo>
                    <a:lnTo>
                      <a:pt x="105" y="174"/>
                    </a:lnTo>
                    <a:lnTo>
                      <a:pt x="113" y="162"/>
                    </a:lnTo>
                    <a:lnTo>
                      <a:pt x="121" y="150"/>
                    </a:lnTo>
                    <a:lnTo>
                      <a:pt x="128" y="137"/>
                    </a:lnTo>
                    <a:lnTo>
                      <a:pt x="134" y="125"/>
                    </a:lnTo>
                    <a:lnTo>
                      <a:pt x="139" y="90"/>
                    </a:lnTo>
                    <a:lnTo>
                      <a:pt x="139" y="47"/>
                    </a:lnTo>
                    <a:lnTo>
                      <a:pt x="139" y="14"/>
                    </a:lnTo>
                    <a:lnTo>
                      <a:pt x="139" y="0"/>
                    </a:lnTo>
                    <a:lnTo>
                      <a:pt x="143" y="18"/>
                    </a:lnTo>
                    <a:lnTo>
                      <a:pt x="150" y="54"/>
                    </a:lnTo>
                    <a:lnTo>
                      <a:pt x="156" y="89"/>
                    </a:lnTo>
                    <a:lnTo>
                      <a:pt x="159" y="105"/>
                    </a:lnTo>
                    <a:lnTo>
                      <a:pt x="158" y="117"/>
                    </a:lnTo>
                    <a:lnTo>
                      <a:pt x="155" y="132"/>
                    </a:lnTo>
                    <a:lnTo>
                      <a:pt x="149" y="148"/>
                    </a:lnTo>
                    <a:lnTo>
                      <a:pt x="142" y="167"/>
                    </a:lnTo>
                    <a:lnTo>
                      <a:pt x="133" y="184"/>
                    </a:lnTo>
                    <a:lnTo>
                      <a:pt x="121" y="200"/>
                    </a:lnTo>
                    <a:lnTo>
                      <a:pt x="108" y="213"/>
                    </a:lnTo>
                    <a:lnTo>
                      <a:pt x="90" y="223"/>
                    </a:lnTo>
                    <a:lnTo>
                      <a:pt x="83" y="226"/>
                    </a:lnTo>
                    <a:lnTo>
                      <a:pt x="78" y="229"/>
                    </a:lnTo>
                    <a:lnTo>
                      <a:pt x="72" y="234"/>
                    </a:lnTo>
                    <a:lnTo>
                      <a:pt x="66" y="238"/>
                    </a:lnTo>
                    <a:lnTo>
                      <a:pt x="61" y="243"/>
                    </a:lnTo>
                    <a:lnTo>
                      <a:pt x="56" y="246"/>
                    </a:lnTo>
                    <a:lnTo>
                      <a:pt x="50" y="250"/>
                    </a:lnTo>
                    <a:lnTo>
                      <a:pt x="43" y="252"/>
                    </a:lnTo>
                    <a:lnTo>
                      <a:pt x="33" y="262"/>
                    </a:lnTo>
                    <a:lnTo>
                      <a:pt x="38" y="264"/>
                    </a:lnTo>
                    <a:lnTo>
                      <a:pt x="49" y="264"/>
                    </a:lnTo>
                    <a:lnTo>
                      <a:pt x="61" y="264"/>
                    </a:lnTo>
                    <a:lnTo>
                      <a:pt x="76" y="262"/>
                    </a:lnTo>
                    <a:lnTo>
                      <a:pt x="91" y="262"/>
                    </a:lnTo>
                    <a:lnTo>
                      <a:pt x="104" y="261"/>
                    </a:lnTo>
                    <a:lnTo>
                      <a:pt x="112" y="261"/>
                    </a:lnTo>
                    <a:lnTo>
                      <a:pt x="116" y="261"/>
                    </a:lnTo>
                    <a:lnTo>
                      <a:pt x="135" y="252"/>
                    </a:lnTo>
                    <a:lnTo>
                      <a:pt x="150" y="231"/>
                    </a:lnTo>
                    <a:lnTo>
                      <a:pt x="161" y="205"/>
                    </a:lnTo>
                    <a:lnTo>
                      <a:pt x="166" y="175"/>
                    </a:lnTo>
                    <a:lnTo>
                      <a:pt x="171" y="145"/>
                    </a:lnTo>
                    <a:lnTo>
                      <a:pt x="174" y="119"/>
                    </a:lnTo>
                    <a:lnTo>
                      <a:pt x="177" y="99"/>
                    </a:lnTo>
                    <a:lnTo>
                      <a:pt x="181" y="90"/>
                    </a:lnTo>
                    <a:lnTo>
                      <a:pt x="187" y="108"/>
                    </a:lnTo>
                    <a:lnTo>
                      <a:pt x="185" y="159"/>
                    </a:lnTo>
                    <a:lnTo>
                      <a:pt x="179" y="213"/>
                    </a:lnTo>
                    <a:lnTo>
                      <a:pt x="174" y="242"/>
                    </a:lnTo>
                    <a:lnTo>
                      <a:pt x="172" y="250"/>
                    </a:lnTo>
                    <a:lnTo>
                      <a:pt x="168" y="258"/>
                    </a:lnTo>
                    <a:lnTo>
                      <a:pt x="163" y="265"/>
                    </a:lnTo>
                    <a:lnTo>
                      <a:pt x="157" y="271"/>
                    </a:lnTo>
                    <a:lnTo>
                      <a:pt x="150" y="277"/>
                    </a:lnTo>
                    <a:lnTo>
                      <a:pt x="143" y="282"/>
                    </a:lnTo>
                    <a:lnTo>
                      <a:pt x="135" y="287"/>
                    </a:lnTo>
                    <a:lnTo>
                      <a:pt x="127" y="290"/>
                    </a:lnTo>
                    <a:lnTo>
                      <a:pt x="124" y="290"/>
                    </a:lnTo>
                    <a:lnTo>
                      <a:pt x="113" y="289"/>
                    </a:lnTo>
                    <a:lnTo>
                      <a:pt x="100" y="289"/>
                    </a:lnTo>
                    <a:lnTo>
                      <a:pt x="83" y="288"/>
                    </a:lnTo>
                    <a:lnTo>
                      <a:pt x="67" y="287"/>
                    </a:lnTo>
                    <a:lnTo>
                      <a:pt x="52" y="287"/>
                    </a:lnTo>
                    <a:lnTo>
                      <a:pt x="41" y="286"/>
                    </a:lnTo>
                    <a:lnTo>
                      <a:pt x="35" y="286"/>
                    </a:lnTo>
                    <a:lnTo>
                      <a:pt x="35" y="290"/>
                    </a:lnTo>
                    <a:lnTo>
                      <a:pt x="38" y="297"/>
                    </a:lnTo>
                    <a:lnTo>
                      <a:pt x="43" y="305"/>
                    </a:lnTo>
                    <a:lnTo>
                      <a:pt x="50" y="310"/>
                    </a:lnTo>
                    <a:lnTo>
                      <a:pt x="80" y="314"/>
                    </a:lnTo>
                    <a:lnTo>
                      <a:pt x="105" y="315"/>
                    </a:lnTo>
                    <a:lnTo>
                      <a:pt x="125" y="313"/>
                    </a:lnTo>
                    <a:lnTo>
                      <a:pt x="139" y="309"/>
                    </a:lnTo>
                    <a:lnTo>
                      <a:pt x="150" y="303"/>
                    </a:lnTo>
                    <a:lnTo>
                      <a:pt x="157" y="298"/>
                    </a:lnTo>
                    <a:lnTo>
                      <a:pt x="161" y="294"/>
                    </a:lnTo>
                    <a:lnTo>
                      <a:pt x="162" y="292"/>
                    </a:lnTo>
                    <a:lnTo>
                      <a:pt x="164" y="297"/>
                    </a:lnTo>
                    <a:lnTo>
                      <a:pt x="162" y="309"/>
                    </a:lnTo>
                    <a:lnTo>
                      <a:pt x="154" y="322"/>
                    </a:lnTo>
                    <a:lnTo>
                      <a:pt x="142" y="334"/>
                    </a:lnTo>
                    <a:lnTo>
                      <a:pt x="123" y="5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" name="Freeform 271"/>
              <p:cNvSpPr>
                <a:spLocks/>
              </p:cNvSpPr>
              <p:nvPr/>
            </p:nvSpPr>
            <p:spPr bwMode="auto">
              <a:xfrm>
                <a:off x="2731" y="2880"/>
                <a:ext cx="145" cy="397"/>
              </a:xfrm>
              <a:custGeom>
                <a:avLst/>
                <a:gdLst>
                  <a:gd name="T0" fmla="*/ 1 w 290"/>
                  <a:gd name="T1" fmla="*/ 1 h 792"/>
                  <a:gd name="T2" fmla="*/ 1 w 290"/>
                  <a:gd name="T3" fmla="*/ 1 h 792"/>
                  <a:gd name="T4" fmla="*/ 1 w 290"/>
                  <a:gd name="T5" fmla="*/ 1 h 792"/>
                  <a:gd name="T6" fmla="*/ 1 w 290"/>
                  <a:gd name="T7" fmla="*/ 1 h 792"/>
                  <a:gd name="T8" fmla="*/ 1 w 290"/>
                  <a:gd name="T9" fmla="*/ 1 h 792"/>
                  <a:gd name="T10" fmla="*/ 1 w 290"/>
                  <a:gd name="T11" fmla="*/ 1 h 792"/>
                  <a:gd name="T12" fmla="*/ 1 w 290"/>
                  <a:gd name="T13" fmla="*/ 1 h 792"/>
                  <a:gd name="T14" fmla="*/ 1 w 290"/>
                  <a:gd name="T15" fmla="*/ 1 h 792"/>
                  <a:gd name="T16" fmla="*/ 1 w 290"/>
                  <a:gd name="T17" fmla="*/ 1 h 792"/>
                  <a:gd name="T18" fmla="*/ 1 w 290"/>
                  <a:gd name="T19" fmla="*/ 1 h 792"/>
                  <a:gd name="T20" fmla="*/ 1 w 290"/>
                  <a:gd name="T21" fmla="*/ 1 h 792"/>
                  <a:gd name="T22" fmla="*/ 1 w 290"/>
                  <a:gd name="T23" fmla="*/ 1 h 792"/>
                  <a:gd name="T24" fmla="*/ 1 w 290"/>
                  <a:gd name="T25" fmla="*/ 1 h 792"/>
                  <a:gd name="T26" fmla="*/ 1 w 290"/>
                  <a:gd name="T27" fmla="*/ 1 h 792"/>
                  <a:gd name="T28" fmla="*/ 1 w 290"/>
                  <a:gd name="T29" fmla="*/ 1 h 792"/>
                  <a:gd name="T30" fmla="*/ 1 w 290"/>
                  <a:gd name="T31" fmla="*/ 1 h 792"/>
                  <a:gd name="T32" fmla="*/ 1 w 290"/>
                  <a:gd name="T33" fmla="*/ 1 h 792"/>
                  <a:gd name="T34" fmla="*/ 1 w 290"/>
                  <a:gd name="T35" fmla="*/ 1 h 792"/>
                  <a:gd name="T36" fmla="*/ 1 w 290"/>
                  <a:gd name="T37" fmla="*/ 1 h 792"/>
                  <a:gd name="T38" fmla="*/ 1 w 290"/>
                  <a:gd name="T39" fmla="*/ 1 h 792"/>
                  <a:gd name="T40" fmla="*/ 1 w 290"/>
                  <a:gd name="T41" fmla="*/ 1 h 792"/>
                  <a:gd name="T42" fmla="*/ 1 w 290"/>
                  <a:gd name="T43" fmla="*/ 1 h 792"/>
                  <a:gd name="T44" fmla="*/ 1 w 290"/>
                  <a:gd name="T45" fmla="*/ 1 h 792"/>
                  <a:gd name="T46" fmla="*/ 1 w 290"/>
                  <a:gd name="T47" fmla="*/ 1 h 792"/>
                  <a:gd name="T48" fmla="*/ 1 w 290"/>
                  <a:gd name="T49" fmla="*/ 1 h 792"/>
                  <a:gd name="T50" fmla="*/ 1 w 290"/>
                  <a:gd name="T51" fmla="*/ 1 h 792"/>
                  <a:gd name="T52" fmla="*/ 1 w 290"/>
                  <a:gd name="T53" fmla="*/ 1 h 792"/>
                  <a:gd name="T54" fmla="*/ 1 w 290"/>
                  <a:gd name="T55" fmla="*/ 1 h 792"/>
                  <a:gd name="T56" fmla="*/ 1 w 290"/>
                  <a:gd name="T57" fmla="*/ 1 h 792"/>
                  <a:gd name="T58" fmla="*/ 1 w 290"/>
                  <a:gd name="T59" fmla="*/ 1 h 792"/>
                  <a:gd name="T60" fmla="*/ 1 w 290"/>
                  <a:gd name="T61" fmla="*/ 1 h 792"/>
                  <a:gd name="T62" fmla="*/ 1 w 290"/>
                  <a:gd name="T63" fmla="*/ 1 h 792"/>
                  <a:gd name="T64" fmla="*/ 1 w 290"/>
                  <a:gd name="T65" fmla="*/ 1 h 792"/>
                  <a:gd name="T66" fmla="*/ 1 w 290"/>
                  <a:gd name="T67" fmla="*/ 1 h 792"/>
                  <a:gd name="T68" fmla="*/ 1 w 290"/>
                  <a:gd name="T69" fmla="*/ 1 h 792"/>
                  <a:gd name="T70" fmla="*/ 1 w 290"/>
                  <a:gd name="T71" fmla="*/ 1 h 792"/>
                  <a:gd name="T72" fmla="*/ 1 w 290"/>
                  <a:gd name="T73" fmla="*/ 1 h 792"/>
                  <a:gd name="T74" fmla="*/ 1 w 290"/>
                  <a:gd name="T75" fmla="*/ 1 h 792"/>
                  <a:gd name="T76" fmla="*/ 1 w 290"/>
                  <a:gd name="T77" fmla="*/ 1 h 792"/>
                  <a:gd name="T78" fmla="*/ 1 w 290"/>
                  <a:gd name="T79" fmla="*/ 1 h 792"/>
                  <a:gd name="T80" fmla="*/ 1 w 290"/>
                  <a:gd name="T81" fmla="*/ 1 h 792"/>
                  <a:gd name="T82" fmla="*/ 1 w 290"/>
                  <a:gd name="T83" fmla="*/ 1 h 792"/>
                  <a:gd name="T84" fmla="*/ 1 w 290"/>
                  <a:gd name="T85" fmla="*/ 1 h 792"/>
                  <a:gd name="T86" fmla="*/ 1 w 290"/>
                  <a:gd name="T87" fmla="*/ 1 h 792"/>
                  <a:gd name="T88" fmla="*/ 1 w 290"/>
                  <a:gd name="T89" fmla="*/ 1 h 792"/>
                  <a:gd name="T90" fmla="*/ 1 w 290"/>
                  <a:gd name="T91" fmla="*/ 1 h 792"/>
                  <a:gd name="T92" fmla="*/ 1 w 290"/>
                  <a:gd name="T93" fmla="*/ 1 h 792"/>
                  <a:gd name="T94" fmla="*/ 1 w 290"/>
                  <a:gd name="T95" fmla="*/ 1 h 792"/>
                  <a:gd name="T96" fmla="*/ 1 w 290"/>
                  <a:gd name="T97" fmla="*/ 1 h 792"/>
                  <a:gd name="T98" fmla="*/ 1 w 290"/>
                  <a:gd name="T99" fmla="*/ 1 h 792"/>
                  <a:gd name="T100" fmla="*/ 1 w 290"/>
                  <a:gd name="T101" fmla="*/ 1 h 792"/>
                  <a:gd name="T102" fmla="*/ 1 w 290"/>
                  <a:gd name="T103" fmla="*/ 1 h 792"/>
                  <a:gd name="T104" fmla="*/ 1 w 290"/>
                  <a:gd name="T105" fmla="*/ 1 h 792"/>
                  <a:gd name="T106" fmla="*/ 1 w 290"/>
                  <a:gd name="T107" fmla="*/ 1 h 792"/>
                  <a:gd name="T108" fmla="*/ 1 w 290"/>
                  <a:gd name="T109" fmla="*/ 1 h 792"/>
                  <a:gd name="T110" fmla="*/ 1 w 290"/>
                  <a:gd name="T111" fmla="*/ 1 h 792"/>
                  <a:gd name="T112" fmla="*/ 1 w 290"/>
                  <a:gd name="T113" fmla="*/ 1 h 792"/>
                  <a:gd name="T114" fmla="*/ 1 w 290"/>
                  <a:gd name="T115" fmla="*/ 1 h 792"/>
                  <a:gd name="T116" fmla="*/ 1 w 290"/>
                  <a:gd name="T117" fmla="*/ 1 h 792"/>
                  <a:gd name="T118" fmla="*/ 1 w 290"/>
                  <a:gd name="T119" fmla="*/ 1 h 792"/>
                  <a:gd name="T120" fmla="*/ 1 w 290"/>
                  <a:gd name="T121" fmla="*/ 1 h 792"/>
                  <a:gd name="T122" fmla="*/ 1 w 290"/>
                  <a:gd name="T123" fmla="*/ 1 h 792"/>
                  <a:gd name="T124" fmla="*/ 1 w 290"/>
                  <a:gd name="T125" fmla="*/ 1 h 79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90"/>
                  <a:gd name="T190" fmla="*/ 0 h 792"/>
                  <a:gd name="T191" fmla="*/ 290 w 290"/>
                  <a:gd name="T192" fmla="*/ 792 h 79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90" h="792">
                    <a:moveTo>
                      <a:pt x="111" y="348"/>
                    </a:moveTo>
                    <a:lnTo>
                      <a:pt x="106" y="343"/>
                    </a:lnTo>
                    <a:lnTo>
                      <a:pt x="103" y="333"/>
                    </a:lnTo>
                    <a:lnTo>
                      <a:pt x="104" y="321"/>
                    </a:lnTo>
                    <a:lnTo>
                      <a:pt x="107" y="314"/>
                    </a:lnTo>
                    <a:lnTo>
                      <a:pt x="111" y="314"/>
                    </a:lnTo>
                    <a:lnTo>
                      <a:pt x="125" y="314"/>
                    </a:lnTo>
                    <a:lnTo>
                      <a:pt x="144" y="313"/>
                    </a:lnTo>
                    <a:lnTo>
                      <a:pt x="165" y="312"/>
                    </a:lnTo>
                    <a:lnTo>
                      <a:pt x="190" y="310"/>
                    </a:lnTo>
                    <a:lnTo>
                      <a:pt x="212" y="307"/>
                    </a:lnTo>
                    <a:lnTo>
                      <a:pt x="230" y="303"/>
                    </a:lnTo>
                    <a:lnTo>
                      <a:pt x="242" y="297"/>
                    </a:lnTo>
                    <a:lnTo>
                      <a:pt x="244" y="291"/>
                    </a:lnTo>
                    <a:lnTo>
                      <a:pt x="248" y="281"/>
                    </a:lnTo>
                    <a:lnTo>
                      <a:pt x="252" y="269"/>
                    </a:lnTo>
                    <a:lnTo>
                      <a:pt x="253" y="260"/>
                    </a:lnTo>
                    <a:lnTo>
                      <a:pt x="239" y="270"/>
                    </a:lnTo>
                    <a:lnTo>
                      <a:pt x="220" y="278"/>
                    </a:lnTo>
                    <a:lnTo>
                      <a:pt x="195" y="283"/>
                    </a:lnTo>
                    <a:lnTo>
                      <a:pt x="170" y="287"/>
                    </a:lnTo>
                    <a:lnTo>
                      <a:pt x="146" y="288"/>
                    </a:lnTo>
                    <a:lnTo>
                      <a:pt x="126" y="288"/>
                    </a:lnTo>
                    <a:lnTo>
                      <a:pt x="112" y="288"/>
                    </a:lnTo>
                    <a:lnTo>
                      <a:pt x="107" y="288"/>
                    </a:lnTo>
                    <a:lnTo>
                      <a:pt x="101" y="292"/>
                    </a:lnTo>
                    <a:lnTo>
                      <a:pt x="98" y="296"/>
                    </a:lnTo>
                    <a:lnTo>
                      <a:pt x="94" y="300"/>
                    </a:lnTo>
                    <a:lnTo>
                      <a:pt x="89" y="305"/>
                    </a:lnTo>
                    <a:lnTo>
                      <a:pt x="89" y="337"/>
                    </a:lnTo>
                    <a:lnTo>
                      <a:pt x="86" y="371"/>
                    </a:lnTo>
                    <a:lnTo>
                      <a:pt x="80" y="403"/>
                    </a:lnTo>
                    <a:lnTo>
                      <a:pt x="72" y="434"/>
                    </a:lnTo>
                    <a:lnTo>
                      <a:pt x="69" y="445"/>
                    </a:lnTo>
                    <a:lnTo>
                      <a:pt x="64" y="458"/>
                    </a:lnTo>
                    <a:lnTo>
                      <a:pt x="59" y="470"/>
                    </a:lnTo>
                    <a:lnTo>
                      <a:pt x="55" y="481"/>
                    </a:lnTo>
                    <a:lnTo>
                      <a:pt x="49" y="494"/>
                    </a:lnTo>
                    <a:lnTo>
                      <a:pt x="43" y="505"/>
                    </a:lnTo>
                    <a:lnTo>
                      <a:pt x="39" y="517"/>
                    </a:lnTo>
                    <a:lnTo>
                      <a:pt x="33" y="528"/>
                    </a:lnTo>
                    <a:lnTo>
                      <a:pt x="25" y="528"/>
                    </a:lnTo>
                    <a:lnTo>
                      <a:pt x="16" y="527"/>
                    </a:lnTo>
                    <a:lnTo>
                      <a:pt x="6" y="525"/>
                    </a:lnTo>
                    <a:lnTo>
                      <a:pt x="0" y="519"/>
                    </a:lnTo>
                    <a:lnTo>
                      <a:pt x="2" y="513"/>
                    </a:lnTo>
                    <a:lnTo>
                      <a:pt x="9" y="496"/>
                    </a:lnTo>
                    <a:lnTo>
                      <a:pt x="18" y="472"/>
                    </a:lnTo>
                    <a:lnTo>
                      <a:pt x="28" y="441"/>
                    </a:lnTo>
                    <a:lnTo>
                      <a:pt x="40" y="406"/>
                    </a:lnTo>
                    <a:lnTo>
                      <a:pt x="49" y="371"/>
                    </a:lnTo>
                    <a:lnTo>
                      <a:pt x="55" y="336"/>
                    </a:lnTo>
                    <a:lnTo>
                      <a:pt x="57" y="304"/>
                    </a:lnTo>
                    <a:lnTo>
                      <a:pt x="56" y="285"/>
                    </a:lnTo>
                    <a:lnTo>
                      <a:pt x="55" y="258"/>
                    </a:lnTo>
                    <a:lnTo>
                      <a:pt x="57" y="234"/>
                    </a:lnTo>
                    <a:lnTo>
                      <a:pt x="63" y="220"/>
                    </a:lnTo>
                    <a:lnTo>
                      <a:pt x="68" y="221"/>
                    </a:lnTo>
                    <a:lnTo>
                      <a:pt x="73" y="224"/>
                    </a:lnTo>
                    <a:lnTo>
                      <a:pt x="78" y="230"/>
                    </a:lnTo>
                    <a:lnTo>
                      <a:pt x="81" y="234"/>
                    </a:lnTo>
                    <a:lnTo>
                      <a:pt x="89" y="229"/>
                    </a:lnTo>
                    <a:lnTo>
                      <a:pt x="94" y="221"/>
                    </a:lnTo>
                    <a:lnTo>
                      <a:pt x="99" y="213"/>
                    </a:lnTo>
                    <a:lnTo>
                      <a:pt x="104" y="205"/>
                    </a:lnTo>
                    <a:lnTo>
                      <a:pt x="108" y="212"/>
                    </a:lnTo>
                    <a:lnTo>
                      <a:pt x="107" y="224"/>
                    </a:lnTo>
                    <a:lnTo>
                      <a:pt x="103" y="239"/>
                    </a:lnTo>
                    <a:lnTo>
                      <a:pt x="101" y="249"/>
                    </a:lnTo>
                    <a:lnTo>
                      <a:pt x="137" y="237"/>
                    </a:lnTo>
                    <a:lnTo>
                      <a:pt x="168" y="221"/>
                    </a:lnTo>
                    <a:lnTo>
                      <a:pt x="193" y="201"/>
                    </a:lnTo>
                    <a:lnTo>
                      <a:pt x="213" y="183"/>
                    </a:lnTo>
                    <a:lnTo>
                      <a:pt x="229" y="164"/>
                    </a:lnTo>
                    <a:lnTo>
                      <a:pt x="240" y="149"/>
                    </a:lnTo>
                    <a:lnTo>
                      <a:pt x="246" y="138"/>
                    </a:lnTo>
                    <a:lnTo>
                      <a:pt x="248" y="135"/>
                    </a:lnTo>
                    <a:lnTo>
                      <a:pt x="261" y="98"/>
                    </a:lnTo>
                    <a:lnTo>
                      <a:pt x="267" y="53"/>
                    </a:lnTo>
                    <a:lnTo>
                      <a:pt x="269" y="14"/>
                    </a:lnTo>
                    <a:lnTo>
                      <a:pt x="272" y="0"/>
                    </a:lnTo>
                    <a:lnTo>
                      <a:pt x="277" y="17"/>
                    </a:lnTo>
                    <a:lnTo>
                      <a:pt x="284" y="48"/>
                    </a:lnTo>
                    <a:lnTo>
                      <a:pt x="290" y="83"/>
                    </a:lnTo>
                    <a:lnTo>
                      <a:pt x="290" y="111"/>
                    </a:lnTo>
                    <a:lnTo>
                      <a:pt x="284" y="137"/>
                    </a:lnTo>
                    <a:lnTo>
                      <a:pt x="273" y="160"/>
                    </a:lnTo>
                    <a:lnTo>
                      <a:pt x="259" y="182"/>
                    </a:lnTo>
                    <a:lnTo>
                      <a:pt x="242" y="200"/>
                    </a:lnTo>
                    <a:lnTo>
                      <a:pt x="222" y="217"/>
                    </a:lnTo>
                    <a:lnTo>
                      <a:pt x="201" y="234"/>
                    </a:lnTo>
                    <a:lnTo>
                      <a:pt x="179" y="246"/>
                    </a:lnTo>
                    <a:lnTo>
                      <a:pt x="157" y="258"/>
                    </a:lnTo>
                    <a:lnTo>
                      <a:pt x="161" y="258"/>
                    </a:lnTo>
                    <a:lnTo>
                      <a:pt x="168" y="259"/>
                    </a:lnTo>
                    <a:lnTo>
                      <a:pt x="179" y="259"/>
                    </a:lnTo>
                    <a:lnTo>
                      <a:pt x="194" y="258"/>
                    </a:lnTo>
                    <a:lnTo>
                      <a:pt x="209" y="255"/>
                    </a:lnTo>
                    <a:lnTo>
                      <a:pt x="225" y="252"/>
                    </a:lnTo>
                    <a:lnTo>
                      <a:pt x="240" y="246"/>
                    </a:lnTo>
                    <a:lnTo>
                      <a:pt x="253" y="237"/>
                    </a:lnTo>
                    <a:lnTo>
                      <a:pt x="260" y="223"/>
                    </a:lnTo>
                    <a:lnTo>
                      <a:pt x="265" y="207"/>
                    </a:lnTo>
                    <a:lnTo>
                      <a:pt x="269" y="194"/>
                    </a:lnTo>
                    <a:lnTo>
                      <a:pt x="272" y="190"/>
                    </a:lnTo>
                    <a:lnTo>
                      <a:pt x="282" y="213"/>
                    </a:lnTo>
                    <a:lnTo>
                      <a:pt x="284" y="254"/>
                    </a:lnTo>
                    <a:lnTo>
                      <a:pt x="278" y="296"/>
                    </a:lnTo>
                    <a:lnTo>
                      <a:pt x="265" y="321"/>
                    </a:lnTo>
                    <a:lnTo>
                      <a:pt x="270" y="783"/>
                    </a:lnTo>
                    <a:lnTo>
                      <a:pt x="267" y="789"/>
                    </a:lnTo>
                    <a:lnTo>
                      <a:pt x="259" y="792"/>
                    </a:lnTo>
                    <a:lnTo>
                      <a:pt x="250" y="792"/>
                    </a:lnTo>
                    <a:lnTo>
                      <a:pt x="240" y="785"/>
                    </a:lnTo>
                    <a:lnTo>
                      <a:pt x="239" y="338"/>
                    </a:lnTo>
                    <a:lnTo>
                      <a:pt x="218" y="338"/>
                    </a:lnTo>
                    <a:lnTo>
                      <a:pt x="217" y="775"/>
                    </a:lnTo>
                    <a:lnTo>
                      <a:pt x="212" y="784"/>
                    </a:lnTo>
                    <a:lnTo>
                      <a:pt x="205" y="787"/>
                    </a:lnTo>
                    <a:lnTo>
                      <a:pt x="197" y="786"/>
                    </a:lnTo>
                    <a:lnTo>
                      <a:pt x="190" y="781"/>
                    </a:lnTo>
                    <a:lnTo>
                      <a:pt x="191" y="713"/>
                    </a:lnTo>
                    <a:lnTo>
                      <a:pt x="192" y="562"/>
                    </a:lnTo>
                    <a:lnTo>
                      <a:pt x="193" y="411"/>
                    </a:lnTo>
                    <a:lnTo>
                      <a:pt x="192" y="343"/>
                    </a:lnTo>
                    <a:lnTo>
                      <a:pt x="111" y="3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5" name="Freeform 272"/>
              <p:cNvSpPr>
                <a:spLocks/>
              </p:cNvSpPr>
              <p:nvPr/>
            </p:nvSpPr>
            <p:spPr bwMode="auto">
              <a:xfrm>
                <a:off x="2645" y="2955"/>
                <a:ext cx="66" cy="184"/>
              </a:xfrm>
              <a:custGeom>
                <a:avLst/>
                <a:gdLst>
                  <a:gd name="T0" fmla="*/ 1 w 131"/>
                  <a:gd name="T1" fmla="*/ 0 h 370"/>
                  <a:gd name="T2" fmla="*/ 1 w 131"/>
                  <a:gd name="T3" fmla="*/ 0 h 370"/>
                  <a:gd name="T4" fmla="*/ 1 w 131"/>
                  <a:gd name="T5" fmla="*/ 0 h 370"/>
                  <a:gd name="T6" fmla="*/ 1 w 131"/>
                  <a:gd name="T7" fmla="*/ 0 h 370"/>
                  <a:gd name="T8" fmla="*/ 1 w 131"/>
                  <a:gd name="T9" fmla="*/ 0 h 370"/>
                  <a:gd name="T10" fmla="*/ 1 w 131"/>
                  <a:gd name="T11" fmla="*/ 0 h 370"/>
                  <a:gd name="T12" fmla="*/ 1 w 131"/>
                  <a:gd name="T13" fmla="*/ 0 h 370"/>
                  <a:gd name="T14" fmla="*/ 1 w 131"/>
                  <a:gd name="T15" fmla="*/ 0 h 370"/>
                  <a:gd name="T16" fmla="*/ 1 w 131"/>
                  <a:gd name="T17" fmla="*/ 0 h 370"/>
                  <a:gd name="T18" fmla="*/ 1 w 131"/>
                  <a:gd name="T19" fmla="*/ 0 h 370"/>
                  <a:gd name="T20" fmla="*/ 1 w 131"/>
                  <a:gd name="T21" fmla="*/ 0 h 370"/>
                  <a:gd name="T22" fmla="*/ 1 w 131"/>
                  <a:gd name="T23" fmla="*/ 0 h 370"/>
                  <a:gd name="T24" fmla="*/ 1 w 131"/>
                  <a:gd name="T25" fmla="*/ 0 h 370"/>
                  <a:gd name="T26" fmla="*/ 1 w 131"/>
                  <a:gd name="T27" fmla="*/ 0 h 370"/>
                  <a:gd name="T28" fmla="*/ 1 w 131"/>
                  <a:gd name="T29" fmla="*/ 0 h 370"/>
                  <a:gd name="T30" fmla="*/ 1 w 131"/>
                  <a:gd name="T31" fmla="*/ 0 h 370"/>
                  <a:gd name="T32" fmla="*/ 0 w 131"/>
                  <a:gd name="T33" fmla="*/ 0 h 370"/>
                  <a:gd name="T34" fmla="*/ 1 w 131"/>
                  <a:gd name="T35" fmla="*/ 0 h 370"/>
                  <a:gd name="T36" fmla="*/ 1 w 131"/>
                  <a:gd name="T37" fmla="*/ 0 h 370"/>
                  <a:gd name="T38" fmla="*/ 1 w 131"/>
                  <a:gd name="T39" fmla="*/ 0 h 370"/>
                  <a:gd name="T40" fmla="*/ 1 w 131"/>
                  <a:gd name="T41" fmla="*/ 0 h 370"/>
                  <a:gd name="T42" fmla="*/ 1 w 131"/>
                  <a:gd name="T43" fmla="*/ 0 h 370"/>
                  <a:gd name="T44" fmla="*/ 1 w 131"/>
                  <a:gd name="T45" fmla="*/ 0 h 370"/>
                  <a:gd name="T46" fmla="*/ 1 w 131"/>
                  <a:gd name="T47" fmla="*/ 0 h 370"/>
                  <a:gd name="T48" fmla="*/ 1 w 131"/>
                  <a:gd name="T49" fmla="*/ 0 h 370"/>
                  <a:gd name="T50" fmla="*/ 1 w 131"/>
                  <a:gd name="T51" fmla="*/ 0 h 370"/>
                  <a:gd name="T52" fmla="*/ 1 w 131"/>
                  <a:gd name="T53" fmla="*/ 0 h 370"/>
                  <a:gd name="T54" fmla="*/ 1 w 131"/>
                  <a:gd name="T55" fmla="*/ 0 h 370"/>
                  <a:gd name="T56" fmla="*/ 1 w 131"/>
                  <a:gd name="T57" fmla="*/ 0 h 370"/>
                  <a:gd name="T58" fmla="*/ 1 w 131"/>
                  <a:gd name="T59" fmla="*/ 0 h 370"/>
                  <a:gd name="T60" fmla="*/ 1 w 131"/>
                  <a:gd name="T61" fmla="*/ 0 h 370"/>
                  <a:gd name="T62" fmla="*/ 1 w 131"/>
                  <a:gd name="T63" fmla="*/ 0 h 370"/>
                  <a:gd name="T64" fmla="*/ 1 w 131"/>
                  <a:gd name="T65" fmla="*/ 0 h 370"/>
                  <a:gd name="T66" fmla="*/ 1 w 131"/>
                  <a:gd name="T67" fmla="*/ 0 h 370"/>
                  <a:gd name="T68" fmla="*/ 1 w 131"/>
                  <a:gd name="T69" fmla="*/ 0 h 370"/>
                  <a:gd name="T70" fmla="*/ 1 w 131"/>
                  <a:gd name="T71" fmla="*/ 0 h 370"/>
                  <a:gd name="T72" fmla="*/ 1 w 131"/>
                  <a:gd name="T73" fmla="*/ 0 h 370"/>
                  <a:gd name="T74" fmla="*/ 1 w 131"/>
                  <a:gd name="T75" fmla="*/ 0 h 370"/>
                  <a:gd name="T76" fmla="*/ 1 w 131"/>
                  <a:gd name="T77" fmla="*/ 0 h 370"/>
                  <a:gd name="T78" fmla="*/ 1 w 131"/>
                  <a:gd name="T79" fmla="*/ 0 h 370"/>
                  <a:gd name="T80" fmla="*/ 1 w 131"/>
                  <a:gd name="T81" fmla="*/ 0 h 370"/>
                  <a:gd name="T82" fmla="*/ 1 w 131"/>
                  <a:gd name="T83" fmla="*/ 0 h 370"/>
                  <a:gd name="T84" fmla="*/ 1 w 131"/>
                  <a:gd name="T85" fmla="*/ 0 h 370"/>
                  <a:gd name="T86" fmla="*/ 1 w 131"/>
                  <a:gd name="T87" fmla="*/ 0 h 370"/>
                  <a:gd name="T88" fmla="*/ 1 w 131"/>
                  <a:gd name="T89" fmla="*/ 0 h 370"/>
                  <a:gd name="T90" fmla="*/ 1 w 131"/>
                  <a:gd name="T91" fmla="*/ 0 h 370"/>
                  <a:gd name="T92" fmla="*/ 1 w 131"/>
                  <a:gd name="T93" fmla="*/ 0 h 370"/>
                  <a:gd name="T94" fmla="*/ 1 w 131"/>
                  <a:gd name="T95" fmla="*/ 0 h 370"/>
                  <a:gd name="T96" fmla="*/ 1 w 131"/>
                  <a:gd name="T97" fmla="*/ 0 h 370"/>
                  <a:gd name="T98" fmla="*/ 1 w 131"/>
                  <a:gd name="T99" fmla="*/ 0 h 37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1"/>
                  <a:gd name="T151" fmla="*/ 0 h 370"/>
                  <a:gd name="T152" fmla="*/ 131 w 131"/>
                  <a:gd name="T153" fmla="*/ 370 h 37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1" h="370">
                    <a:moveTo>
                      <a:pt x="98" y="370"/>
                    </a:moveTo>
                    <a:lnTo>
                      <a:pt x="94" y="347"/>
                    </a:lnTo>
                    <a:lnTo>
                      <a:pt x="90" y="323"/>
                    </a:lnTo>
                    <a:lnTo>
                      <a:pt x="85" y="300"/>
                    </a:lnTo>
                    <a:lnTo>
                      <a:pt x="78" y="277"/>
                    </a:lnTo>
                    <a:lnTo>
                      <a:pt x="71" y="255"/>
                    </a:lnTo>
                    <a:lnTo>
                      <a:pt x="61" y="233"/>
                    </a:lnTo>
                    <a:lnTo>
                      <a:pt x="49" y="213"/>
                    </a:lnTo>
                    <a:lnTo>
                      <a:pt x="34" y="195"/>
                    </a:lnTo>
                    <a:lnTo>
                      <a:pt x="28" y="182"/>
                    </a:lnTo>
                    <a:lnTo>
                      <a:pt x="22" y="168"/>
                    </a:lnTo>
                    <a:lnTo>
                      <a:pt x="16" y="155"/>
                    </a:lnTo>
                    <a:lnTo>
                      <a:pt x="13" y="140"/>
                    </a:lnTo>
                    <a:lnTo>
                      <a:pt x="9" y="126"/>
                    </a:lnTo>
                    <a:lnTo>
                      <a:pt x="6" y="111"/>
                    </a:lnTo>
                    <a:lnTo>
                      <a:pt x="3" y="96"/>
                    </a:lnTo>
                    <a:lnTo>
                      <a:pt x="0" y="81"/>
                    </a:lnTo>
                    <a:lnTo>
                      <a:pt x="4" y="83"/>
                    </a:lnTo>
                    <a:lnTo>
                      <a:pt x="11" y="90"/>
                    </a:lnTo>
                    <a:lnTo>
                      <a:pt x="18" y="98"/>
                    </a:lnTo>
                    <a:lnTo>
                      <a:pt x="24" y="106"/>
                    </a:lnTo>
                    <a:lnTo>
                      <a:pt x="30" y="92"/>
                    </a:lnTo>
                    <a:lnTo>
                      <a:pt x="36" y="79"/>
                    </a:lnTo>
                    <a:lnTo>
                      <a:pt x="40" y="65"/>
                    </a:lnTo>
                    <a:lnTo>
                      <a:pt x="47" y="51"/>
                    </a:lnTo>
                    <a:lnTo>
                      <a:pt x="53" y="38"/>
                    </a:lnTo>
                    <a:lnTo>
                      <a:pt x="60" y="25"/>
                    </a:lnTo>
                    <a:lnTo>
                      <a:pt x="68" y="12"/>
                    </a:lnTo>
                    <a:lnTo>
                      <a:pt x="76" y="0"/>
                    </a:lnTo>
                    <a:lnTo>
                      <a:pt x="74" y="23"/>
                    </a:lnTo>
                    <a:lnTo>
                      <a:pt x="64" y="74"/>
                    </a:lnTo>
                    <a:lnTo>
                      <a:pt x="54" y="130"/>
                    </a:lnTo>
                    <a:lnTo>
                      <a:pt x="49" y="168"/>
                    </a:lnTo>
                    <a:lnTo>
                      <a:pt x="55" y="178"/>
                    </a:lnTo>
                    <a:lnTo>
                      <a:pt x="61" y="187"/>
                    </a:lnTo>
                    <a:lnTo>
                      <a:pt x="68" y="195"/>
                    </a:lnTo>
                    <a:lnTo>
                      <a:pt x="75" y="203"/>
                    </a:lnTo>
                    <a:lnTo>
                      <a:pt x="81" y="212"/>
                    </a:lnTo>
                    <a:lnTo>
                      <a:pt x="86" y="221"/>
                    </a:lnTo>
                    <a:lnTo>
                      <a:pt x="92" y="231"/>
                    </a:lnTo>
                    <a:lnTo>
                      <a:pt x="96" y="241"/>
                    </a:lnTo>
                    <a:lnTo>
                      <a:pt x="105" y="266"/>
                    </a:lnTo>
                    <a:lnTo>
                      <a:pt x="114" y="292"/>
                    </a:lnTo>
                    <a:lnTo>
                      <a:pt x="123" y="318"/>
                    </a:lnTo>
                    <a:lnTo>
                      <a:pt x="128" y="346"/>
                    </a:lnTo>
                    <a:lnTo>
                      <a:pt x="130" y="350"/>
                    </a:lnTo>
                    <a:lnTo>
                      <a:pt x="131" y="355"/>
                    </a:lnTo>
                    <a:lnTo>
                      <a:pt x="131" y="361"/>
                    </a:lnTo>
                    <a:lnTo>
                      <a:pt x="131" y="367"/>
                    </a:lnTo>
                    <a:lnTo>
                      <a:pt x="98" y="3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6" name="Freeform 273"/>
              <p:cNvSpPr>
                <a:spLocks/>
              </p:cNvSpPr>
              <p:nvPr/>
            </p:nvSpPr>
            <p:spPr bwMode="auto">
              <a:xfrm>
                <a:off x="2278" y="2296"/>
                <a:ext cx="168" cy="480"/>
              </a:xfrm>
              <a:custGeom>
                <a:avLst/>
                <a:gdLst>
                  <a:gd name="T0" fmla="*/ 1 w 335"/>
                  <a:gd name="T1" fmla="*/ 1 h 959"/>
                  <a:gd name="T2" fmla="*/ 1 w 335"/>
                  <a:gd name="T3" fmla="*/ 1 h 959"/>
                  <a:gd name="T4" fmla="*/ 1 w 335"/>
                  <a:gd name="T5" fmla="*/ 1 h 959"/>
                  <a:gd name="T6" fmla="*/ 1 w 335"/>
                  <a:gd name="T7" fmla="*/ 1 h 959"/>
                  <a:gd name="T8" fmla="*/ 1 w 335"/>
                  <a:gd name="T9" fmla="*/ 1 h 959"/>
                  <a:gd name="T10" fmla="*/ 1 w 335"/>
                  <a:gd name="T11" fmla="*/ 1 h 959"/>
                  <a:gd name="T12" fmla="*/ 1 w 335"/>
                  <a:gd name="T13" fmla="*/ 1 h 959"/>
                  <a:gd name="T14" fmla="*/ 1 w 335"/>
                  <a:gd name="T15" fmla="*/ 1 h 959"/>
                  <a:gd name="T16" fmla="*/ 1 w 335"/>
                  <a:gd name="T17" fmla="*/ 1 h 959"/>
                  <a:gd name="T18" fmla="*/ 1 w 335"/>
                  <a:gd name="T19" fmla="*/ 1 h 959"/>
                  <a:gd name="T20" fmla="*/ 1 w 335"/>
                  <a:gd name="T21" fmla="*/ 1 h 959"/>
                  <a:gd name="T22" fmla="*/ 1 w 335"/>
                  <a:gd name="T23" fmla="*/ 1 h 959"/>
                  <a:gd name="T24" fmla="*/ 1 w 335"/>
                  <a:gd name="T25" fmla="*/ 1 h 959"/>
                  <a:gd name="T26" fmla="*/ 1 w 335"/>
                  <a:gd name="T27" fmla="*/ 1 h 959"/>
                  <a:gd name="T28" fmla="*/ 1 w 335"/>
                  <a:gd name="T29" fmla="*/ 1 h 959"/>
                  <a:gd name="T30" fmla="*/ 1 w 335"/>
                  <a:gd name="T31" fmla="*/ 1 h 959"/>
                  <a:gd name="T32" fmla="*/ 1 w 335"/>
                  <a:gd name="T33" fmla="*/ 1 h 959"/>
                  <a:gd name="T34" fmla="*/ 1 w 335"/>
                  <a:gd name="T35" fmla="*/ 1 h 959"/>
                  <a:gd name="T36" fmla="*/ 1 w 335"/>
                  <a:gd name="T37" fmla="*/ 1 h 959"/>
                  <a:gd name="T38" fmla="*/ 1 w 335"/>
                  <a:gd name="T39" fmla="*/ 1 h 959"/>
                  <a:gd name="T40" fmla="*/ 1 w 335"/>
                  <a:gd name="T41" fmla="*/ 1 h 959"/>
                  <a:gd name="T42" fmla="*/ 1 w 335"/>
                  <a:gd name="T43" fmla="*/ 1 h 959"/>
                  <a:gd name="T44" fmla="*/ 1 w 335"/>
                  <a:gd name="T45" fmla="*/ 1 h 959"/>
                  <a:gd name="T46" fmla="*/ 1 w 335"/>
                  <a:gd name="T47" fmla="*/ 1 h 959"/>
                  <a:gd name="T48" fmla="*/ 1 w 335"/>
                  <a:gd name="T49" fmla="*/ 1 h 959"/>
                  <a:gd name="T50" fmla="*/ 1 w 335"/>
                  <a:gd name="T51" fmla="*/ 1 h 959"/>
                  <a:gd name="T52" fmla="*/ 1 w 335"/>
                  <a:gd name="T53" fmla="*/ 1 h 959"/>
                  <a:gd name="T54" fmla="*/ 1 w 335"/>
                  <a:gd name="T55" fmla="*/ 1 h 959"/>
                  <a:gd name="T56" fmla="*/ 1 w 335"/>
                  <a:gd name="T57" fmla="*/ 1 h 959"/>
                  <a:gd name="T58" fmla="*/ 1 w 335"/>
                  <a:gd name="T59" fmla="*/ 1 h 959"/>
                  <a:gd name="T60" fmla="*/ 1 w 335"/>
                  <a:gd name="T61" fmla="*/ 1 h 959"/>
                  <a:gd name="T62" fmla="*/ 1 w 335"/>
                  <a:gd name="T63" fmla="*/ 1 h 959"/>
                  <a:gd name="T64" fmla="*/ 1 w 335"/>
                  <a:gd name="T65" fmla="*/ 1 h 959"/>
                  <a:gd name="T66" fmla="*/ 1 w 335"/>
                  <a:gd name="T67" fmla="*/ 1 h 959"/>
                  <a:gd name="T68" fmla="*/ 1 w 335"/>
                  <a:gd name="T69" fmla="*/ 1 h 959"/>
                  <a:gd name="T70" fmla="*/ 1 w 335"/>
                  <a:gd name="T71" fmla="*/ 1 h 959"/>
                  <a:gd name="T72" fmla="*/ 1 w 335"/>
                  <a:gd name="T73" fmla="*/ 1 h 959"/>
                  <a:gd name="T74" fmla="*/ 1 w 335"/>
                  <a:gd name="T75" fmla="*/ 1 h 959"/>
                  <a:gd name="T76" fmla="*/ 1 w 335"/>
                  <a:gd name="T77" fmla="*/ 1 h 959"/>
                  <a:gd name="T78" fmla="*/ 1 w 335"/>
                  <a:gd name="T79" fmla="*/ 1 h 959"/>
                  <a:gd name="T80" fmla="*/ 1 w 335"/>
                  <a:gd name="T81" fmla="*/ 1 h 959"/>
                  <a:gd name="T82" fmla="*/ 1 w 335"/>
                  <a:gd name="T83" fmla="*/ 1 h 959"/>
                  <a:gd name="T84" fmla="*/ 1 w 335"/>
                  <a:gd name="T85" fmla="*/ 1 h 959"/>
                  <a:gd name="T86" fmla="*/ 1 w 335"/>
                  <a:gd name="T87" fmla="*/ 1 h 959"/>
                  <a:gd name="T88" fmla="*/ 0 w 335"/>
                  <a:gd name="T89" fmla="*/ 1 h 959"/>
                  <a:gd name="T90" fmla="*/ 1 w 335"/>
                  <a:gd name="T91" fmla="*/ 1 h 959"/>
                  <a:gd name="T92" fmla="*/ 1 w 335"/>
                  <a:gd name="T93" fmla="*/ 1 h 959"/>
                  <a:gd name="T94" fmla="*/ 1 w 335"/>
                  <a:gd name="T95" fmla="*/ 1 h 959"/>
                  <a:gd name="T96" fmla="*/ 1 w 335"/>
                  <a:gd name="T97" fmla="*/ 1 h 959"/>
                  <a:gd name="T98" fmla="*/ 1 w 335"/>
                  <a:gd name="T99" fmla="*/ 1 h 959"/>
                  <a:gd name="T100" fmla="*/ 1 w 335"/>
                  <a:gd name="T101" fmla="*/ 1 h 959"/>
                  <a:gd name="T102" fmla="*/ 1 w 335"/>
                  <a:gd name="T103" fmla="*/ 1 h 959"/>
                  <a:gd name="T104" fmla="*/ 1 w 335"/>
                  <a:gd name="T105" fmla="*/ 1 h 959"/>
                  <a:gd name="T106" fmla="*/ 1 w 335"/>
                  <a:gd name="T107" fmla="*/ 1 h 959"/>
                  <a:gd name="T108" fmla="*/ 1 w 335"/>
                  <a:gd name="T109" fmla="*/ 1 h 959"/>
                  <a:gd name="T110" fmla="*/ 1 w 335"/>
                  <a:gd name="T111" fmla="*/ 1 h 959"/>
                  <a:gd name="T112" fmla="*/ 1 w 335"/>
                  <a:gd name="T113" fmla="*/ 1 h 959"/>
                  <a:gd name="T114" fmla="*/ 1 w 335"/>
                  <a:gd name="T115" fmla="*/ 1 h 959"/>
                  <a:gd name="T116" fmla="*/ 1 w 335"/>
                  <a:gd name="T117" fmla="*/ 1 h 959"/>
                  <a:gd name="T118" fmla="*/ 1 w 335"/>
                  <a:gd name="T119" fmla="*/ 1 h 959"/>
                  <a:gd name="T120" fmla="*/ 1 w 335"/>
                  <a:gd name="T121" fmla="*/ 1 h 959"/>
                  <a:gd name="T122" fmla="*/ 1 w 335"/>
                  <a:gd name="T123" fmla="*/ 1 h 959"/>
                  <a:gd name="T124" fmla="*/ 1 w 335"/>
                  <a:gd name="T125" fmla="*/ 1 h 95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35"/>
                  <a:gd name="T190" fmla="*/ 0 h 959"/>
                  <a:gd name="T191" fmla="*/ 335 w 335"/>
                  <a:gd name="T192" fmla="*/ 959 h 95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35" h="959">
                    <a:moveTo>
                      <a:pt x="61" y="292"/>
                    </a:moveTo>
                    <a:lnTo>
                      <a:pt x="69" y="282"/>
                    </a:lnTo>
                    <a:lnTo>
                      <a:pt x="84" y="272"/>
                    </a:lnTo>
                    <a:lnTo>
                      <a:pt x="102" y="265"/>
                    </a:lnTo>
                    <a:lnTo>
                      <a:pt x="123" y="259"/>
                    </a:lnTo>
                    <a:lnTo>
                      <a:pt x="145" y="254"/>
                    </a:lnTo>
                    <a:lnTo>
                      <a:pt x="163" y="253"/>
                    </a:lnTo>
                    <a:lnTo>
                      <a:pt x="177" y="253"/>
                    </a:lnTo>
                    <a:lnTo>
                      <a:pt x="185" y="256"/>
                    </a:lnTo>
                    <a:lnTo>
                      <a:pt x="200" y="261"/>
                    </a:lnTo>
                    <a:lnTo>
                      <a:pt x="208" y="272"/>
                    </a:lnTo>
                    <a:lnTo>
                      <a:pt x="214" y="284"/>
                    </a:lnTo>
                    <a:lnTo>
                      <a:pt x="219" y="298"/>
                    </a:lnTo>
                    <a:lnTo>
                      <a:pt x="222" y="310"/>
                    </a:lnTo>
                    <a:lnTo>
                      <a:pt x="223" y="324"/>
                    </a:lnTo>
                    <a:lnTo>
                      <a:pt x="227" y="336"/>
                    </a:lnTo>
                    <a:lnTo>
                      <a:pt x="235" y="345"/>
                    </a:lnTo>
                    <a:lnTo>
                      <a:pt x="241" y="347"/>
                    </a:lnTo>
                    <a:lnTo>
                      <a:pt x="250" y="347"/>
                    </a:lnTo>
                    <a:lnTo>
                      <a:pt x="259" y="348"/>
                    </a:lnTo>
                    <a:lnTo>
                      <a:pt x="266" y="350"/>
                    </a:lnTo>
                    <a:lnTo>
                      <a:pt x="267" y="362"/>
                    </a:lnTo>
                    <a:lnTo>
                      <a:pt x="265" y="373"/>
                    </a:lnTo>
                    <a:lnTo>
                      <a:pt x="260" y="383"/>
                    </a:lnTo>
                    <a:lnTo>
                      <a:pt x="252" y="394"/>
                    </a:lnTo>
                    <a:lnTo>
                      <a:pt x="246" y="402"/>
                    </a:lnTo>
                    <a:lnTo>
                      <a:pt x="242" y="410"/>
                    </a:lnTo>
                    <a:lnTo>
                      <a:pt x="238" y="419"/>
                    </a:lnTo>
                    <a:lnTo>
                      <a:pt x="235" y="428"/>
                    </a:lnTo>
                    <a:lnTo>
                      <a:pt x="235" y="457"/>
                    </a:lnTo>
                    <a:lnTo>
                      <a:pt x="240" y="489"/>
                    </a:lnTo>
                    <a:lnTo>
                      <a:pt x="248" y="517"/>
                    </a:lnTo>
                    <a:lnTo>
                      <a:pt x="256" y="530"/>
                    </a:lnTo>
                    <a:lnTo>
                      <a:pt x="257" y="522"/>
                    </a:lnTo>
                    <a:lnTo>
                      <a:pt x="256" y="501"/>
                    </a:lnTo>
                    <a:lnTo>
                      <a:pt x="253" y="476"/>
                    </a:lnTo>
                    <a:lnTo>
                      <a:pt x="251" y="454"/>
                    </a:lnTo>
                    <a:lnTo>
                      <a:pt x="253" y="451"/>
                    </a:lnTo>
                    <a:lnTo>
                      <a:pt x="259" y="448"/>
                    </a:lnTo>
                    <a:lnTo>
                      <a:pt x="265" y="444"/>
                    </a:lnTo>
                    <a:lnTo>
                      <a:pt x="271" y="441"/>
                    </a:lnTo>
                    <a:lnTo>
                      <a:pt x="274" y="438"/>
                    </a:lnTo>
                    <a:lnTo>
                      <a:pt x="275" y="433"/>
                    </a:lnTo>
                    <a:lnTo>
                      <a:pt x="275" y="428"/>
                    </a:lnTo>
                    <a:lnTo>
                      <a:pt x="275" y="423"/>
                    </a:lnTo>
                    <a:lnTo>
                      <a:pt x="269" y="415"/>
                    </a:lnTo>
                    <a:lnTo>
                      <a:pt x="268" y="406"/>
                    </a:lnTo>
                    <a:lnTo>
                      <a:pt x="271" y="397"/>
                    </a:lnTo>
                    <a:lnTo>
                      <a:pt x="274" y="388"/>
                    </a:lnTo>
                    <a:lnTo>
                      <a:pt x="278" y="379"/>
                    </a:lnTo>
                    <a:lnTo>
                      <a:pt x="280" y="370"/>
                    </a:lnTo>
                    <a:lnTo>
                      <a:pt x="281" y="360"/>
                    </a:lnTo>
                    <a:lnTo>
                      <a:pt x="279" y="350"/>
                    </a:lnTo>
                    <a:lnTo>
                      <a:pt x="276" y="344"/>
                    </a:lnTo>
                    <a:lnTo>
                      <a:pt x="274" y="339"/>
                    </a:lnTo>
                    <a:lnTo>
                      <a:pt x="269" y="334"/>
                    </a:lnTo>
                    <a:lnTo>
                      <a:pt x="266" y="330"/>
                    </a:lnTo>
                    <a:lnTo>
                      <a:pt x="261" y="328"/>
                    </a:lnTo>
                    <a:lnTo>
                      <a:pt x="256" y="325"/>
                    </a:lnTo>
                    <a:lnTo>
                      <a:pt x="250" y="324"/>
                    </a:lnTo>
                    <a:lnTo>
                      <a:pt x="244" y="322"/>
                    </a:lnTo>
                    <a:lnTo>
                      <a:pt x="242" y="313"/>
                    </a:lnTo>
                    <a:lnTo>
                      <a:pt x="242" y="303"/>
                    </a:lnTo>
                    <a:lnTo>
                      <a:pt x="242" y="294"/>
                    </a:lnTo>
                    <a:lnTo>
                      <a:pt x="241" y="284"/>
                    </a:lnTo>
                    <a:lnTo>
                      <a:pt x="238" y="276"/>
                    </a:lnTo>
                    <a:lnTo>
                      <a:pt x="234" y="268"/>
                    </a:lnTo>
                    <a:lnTo>
                      <a:pt x="229" y="261"/>
                    </a:lnTo>
                    <a:lnTo>
                      <a:pt x="223" y="256"/>
                    </a:lnTo>
                    <a:lnTo>
                      <a:pt x="216" y="250"/>
                    </a:lnTo>
                    <a:lnTo>
                      <a:pt x="210" y="245"/>
                    </a:lnTo>
                    <a:lnTo>
                      <a:pt x="202" y="241"/>
                    </a:lnTo>
                    <a:lnTo>
                      <a:pt x="195" y="237"/>
                    </a:lnTo>
                    <a:lnTo>
                      <a:pt x="188" y="237"/>
                    </a:lnTo>
                    <a:lnTo>
                      <a:pt x="175" y="237"/>
                    </a:lnTo>
                    <a:lnTo>
                      <a:pt x="160" y="238"/>
                    </a:lnTo>
                    <a:lnTo>
                      <a:pt x="140" y="241"/>
                    </a:lnTo>
                    <a:lnTo>
                      <a:pt x="120" y="244"/>
                    </a:lnTo>
                    <a:lnTo>
                      <a:pt x="97" y="250"/>
                    </a:lnTo>
                    <a:lnTo>
                      <a:pt x="74" y="258"/>
                    </a:lnTo>
                    <a:lnTo>
                      <a:pt x="52" y="269"/>
                    </a:lnTo>
                    <a:lnTo>
                      <a:pt x="38" y="264"/>
                    </a:lnTo>
                    <a:lnTo>
                      <a:pt x="32" y="253"/>
                    </a:lnTo>
                    <a:lnTo>
                      <a:pt x="34" y="241"/>
                    </a:lnTo>
                    <a:lnTo>
                      <a:pt x="44" y="228"/>
                    </a:lnTo>
                    <a:lnTo>
                      <a:pt x="48" y="225"/>
                    </a:lnTo>
                    <a:lnTo>
                      <a:pt x="53" y="221"/>
                    </a:lnTo>
                    <a:lnTo>
                      <a:pt x="57" y="219"/>
                    </a:lnTo>
                    <a:lnTo>
                      <a:pt x="63" y="216"/>
                    </a:lnTo>
                    <a:lnTo>
                      <a:pt x="68" y="215"/>
                    </a:lnTo>
                    <a:lnTo>
                      <a:pt x="74" y="213"/>
                    </a:lnTo>
                    <a:lnTo>
                      <a:pt x="78" y="212"/>
                    </a:lnTo>
                    <a:lnTo>
                      <a:pt x="84" y="211"/>
                    </a:lnTo>
                    <a:lnTo>
                      <a:pt x="91" y="213"/>
                    </a:lnTo>
                    <a:lnTo>
                      <a:pt x="95" y="212"/>
                    </a:lnTo>
                    <a:lnTo>
                      <a:pt x="101" y="208"/>
                    </a:lnTo>
                    <a:lnTo>
                      <a:pt x="106" y="205"/>
                    </a:lnTo>
                    <a:lnTo>
                      <a:pt x="110" y="200"/>
                    </a:lnTo>
                    <a:lnTo>
                      <a:pt x="115" y="197"/>
                    </a:lnTo>
                    <a:lnTo>
                      <a:pt x="121" y="196"/>
                    </a:lnTo>
                    <a:lnTo>
                      <a:pt x="128" y="197"/>
                    </a:lnTo>
                    <a:lnTo>
                      <a:pt x="134" y="195"/>
                    </a:lnTo>
                    <a:lnTo>
                      <a:pt x="139" y="193"/>
                    </a:lnTo>
                    <a:lnTo>
                      <a:pt x="145" y="193"/>
                    </a:lnTo>
                    <a:lnTo>
                      <a:pt x="152" y="195"/>
                    </a:lnTo>
                    <a:lnTo>
                      <a:pt x="158" y="196"/>
                    </a:lnTo>
                    <a:lnTo>
                      <a:pt x="163" y="197"/>
                    </a:lnTo>
                    <a:lnTo>
                      <a:pt x="169" y="198"/>
                    </a:lnTo>
                    <a:lnTo>
                      <a:pt x="174" y="198"/>
                    </a:lnTo>
                    <a:lnTo>
                      <a:pt x="182" y="199"/>
                    </a:lnTo>
                    <a:lnTo>
                      <a:pt x="189" y="198"/>
                    </a:lnTo>
                    <a:lnTo>
                      <a:pt x="195" y="195"/>
                    </a:lnTo>
                    <a:lnTo>
                      <a:pt x="200" y="191"/>
                    </a:lnTo>
                    <a:lnTo>
                      <a:pt x="207" y="189"/>
                    </a:lnTo>
                    <a:lnTo>
                      <a:pt x="213" y="187"/>
                    </a:lnTo>
                    <a:lnTo>
                      <a:pt x="220" y="187"/>
                    </a:lnTo>
                    <a:lnTo>
                      <a:pt x="227" y="189"/>
                    </a:lnTo>
                    <a:lnTo>
                      <a:pt x="233" y="193"/>
                    </a:lnTo>
                    <a:lnTo>
                      <a:pt x="238" y="199"/>
                    </a:lnTo>
                    <a:lnTo>
                      <a:pt x="242" y="206"/>
                    </a:lnTo>
                    <a:lnTo>
                      <a:pt x="241" y="215"/>
                    </a:lnTo>
                    <a:lnTo>
                      <a:pt x="243" y="218"/>
                    </a:lnTo>
                    <a:lnTo>
                      <a:pt x="246" y="221"/>
                    </a:lnTo>
                    <a:lnTo>
                      <a:pt x="251" y="225"/>
                    </a:lnTo>
                    <a:lnTo>
                      <a:pt x="257" y="228"/>
                    </a:lnTo>
                    <a:lnTo>
                      <a:pt x="263" y="233"/>
                    </a:lnTo>
                    <a:lnTo>
                      <a:pt x="268" y="236"/>
                    </a:lnTo>
                    <a:lnTo>
                      <a:pt x="273" y="240"/>
                    </a:lnTo>
                    <a:lnTo>
                      <a:pt x="278" y="242"/>
                    </a:lnTo>
                    <a:lnTo>
                      <a:pt x="290" y="260"/>
                    </a:lnTo>
                    <a:lnTo>
                      <a:pt x="299" y="282"/>
                    </a:lnTo>
                    <a:lnTo>
                      <a:pt x="306" y="304"/>
                    </a:lnTo>
                    <a:lnTo>
                      <a:pt x="311" y="327"/>
                    </a:lnTo>
                    <a:lnTo>
                      <a:pt x="311" y="350"/>
                    </a:lnTo>
                    <a:lnTo>
                      <a:pt x="309" y="373"/>
                    </a:lnTo>
                    <a:lnTo>
                      <a:pt x="302" y="395"/>
                    </a:lnTo>
                    <a:lnTo>
                      <a:pt x="290" y="416"/>
                    </a:lnTo>
                    <a:lnTo>
                      <a:pt x="287" y="430"/>
                    </a:lnTo>
                    <a:lnTo>
                      <a:pt x="283" y="444"/>
                    </a:lnTo>
                    <a:lnTo>
                      <a:pt x="282" y="457"/>
                    </a:lnTo>
                    <a:lnTo>
                      <a:pt x="283" y="462"/>
                    </a:lnTo>
                    <a:lnTo>
                      <a:pt x="297" y="447"/>
                    </a:lnTo>
                    <a:lnTo>
                      <a:pt x="310" y="432"/>
                    </a:lnTo>
                    <a:lnTo>
                      <a:pt x="319" y="415"/>
                    </a:lnTo>
                    <a:lnTo>
                      <a:pt x="327" y="396"/>
                    </a:lnTo>
                    <a:lnTo>
                      <a:pt x="333" y="377"/>
                    </a:lnTo>
                    <a:lnTo>
                      <a:pt x="335" y="356"/>
                    </a:lnTo>
                    <a:lnTo>
                      <a:pt x="334" y="335"/>
                    </a:lnTo>
                    <a:lnTo>
                      <a:pt x="331" y="313"/>
                    </a:lnTo>
                    <a:lnTo>
                      <a:pt x="327" y="301"/>
                    </a:lnTo>
                    <a:lnTo>
                      <a:pt x="322" y="287"/>
                    </a:lnTo>
                    <a:lnTo>
                      <a:pt x="318" y="274"/>
                    </a:lnTo>
                    <a:lnTo>
                      <a:pt x="312" y="261"/>
                    </a:lnTo>
                    <a:lnTo>
                      <a:pt x="306" y="250"/>
                    </a:lnTo>
                    <a:lnTo>
                      <a:pt x="299" y="238"/>
                    </a:lnTo>
                    <a:lnTo>
                      <a:pt x="290" y="229"/>
                    </a:lnTo>
                    <a:lnTo>
                      <a:pt x="281" y="220"/>
                    </a:lnTo>
                    <a:lnTo>
                      <a:pt x="281" y="0"/>
                    </a:lnTo>
                    <a:lnTo>
                      <a:pt x="264" y="0"/>
                    </a:lnTo>
                    <a:lnTo>
                      <a:pt x="264" y="32"/>
                    </a:lnTo>
                    <a:lnTo>
                      <a:pt x="265" y="105"/>
                    </a:lnTo>
                    <a:lnTo>
                      <a:pt x="265" y="176"/>
                    </a:lnTo>
                    <a:lnTo>
                      <a:pt x="265" y="208"/>
                    </a:lnTo>
                    <a:lnTo>
                      <a:pt x="261" y="202"/>
                    </a:lnTo>
                    <a:lnTo>
                      <a:pt x="258" y="195"/>
                    </a:lnTo>
                    <a:lnTo>
                      <a:pt x="252" y="189"/>
                    </a:lnTo>
                    <a:lnTo>
                      <a:pt x="245" y="184"/>
                    </a:lnTo>
                    <a:lnTo>
                      <a:pt x="238" y="180"/>
                    </a:lnTo>
                    <a:lnTo>
                      <a:pt x="231" y="176"/>
                    </a:lnTo>
                    <a:lnTo>
                      <a:pt x="223" y="173"/>
                    </a:lnTo>
                    <a:lnTo>
                      <a:pt x="216" y="170"/>
                    </a:lnTo>
                    <a:lnTo>
                      <a:pt x="215" y="170"/>
                    </a:lnTo>
                    <a:lnTo>
                      <a:pt x="214" y="170"/>
                    </a:lnTo>
                    <a:lnTo>
                      <a:pt x="215" y="0"/>
                    </a:lnTo>
                    <a:lnTo>
                      <a:pt x="199" y="0"/>
                    </a:lnTo>
                    <a:lnTo>
                      <a:pt x="197" y="169"/>
                    </a:lnTo>
                    <a:lnTo>
                      <a:pt x="189" y="172"/>
                    </a:lnTo>
                    <a:lnTo>
                      <a:pt x="180" y="175"/>
                    </a:lnTo>
                    <a:lnTo>
                      <a:pt x="172" y="178"/>
                    </a:lnTo>
                    <a:lnTo>
                      <a:pt x="168" y="180"/>
                    </a:lnTo>
                    <a:lnTo>
                      <a:pt x="168" y="0"/>
                    </a:lnTo>
                    <a:lnTo>
                      <a:pt x="152" y="0"/>
                    </a:lnTo>
                    <a:lnTo>
                      <a:pt x="152" y="173"/>
                    </a:lnTo>
                    <a:lnTo>
                      <a:pt x="147" y="172"/>
                    </a:lnTo>
                    <a:lnTo>
                      <a:pt x="143" y="169"/>
                    </a:lnTo>
                    <a:lnTo>
                      <a:pt x="139" y="168"/>
                    </a:lnTo>
                    <a:lnTo>
                      <a:pt x="135" y="167"/>
                    </a:lnTo>
                    <a:lnTo>
                      <a:pt x="130" y="167"/>
                    </a:lnTo>
                    <a:lnTo>
                      <a:pt x="124" y="166"/>
                    </a:lnTo>
                    <a:lnTo>
                      <a:pt x="120" y="166"/>
                    </a:lnTo>
                    <a:lnTo>
                      <a:pt x="114" y="167"/>
                    </a:lnTo>
                    <a:lnTo>
                      <a:pt x="105" y="172"/>
                    </a:lnTo>
                    <a:lnTo>
                      <a:pt x="97" y="177"/>
                    </a:lnTo>
                    <a:lnTo>
                      <a:pt x="89" y="185"/>
                    </a:lnTo>
                    <a:lnTo>
                      <a:pt x="83" y="195"/>
                    </a:lnTo>
                    <a:lnTo>
                      <a:pt x="72" y="193"/>
                    </a:lnTo>
                    <a:lnTo>
                      <a:pt x="62" y="193"/>
                    </a:lnTo>
                    <a:lnTo>
                      <a:pt x="52" y="196"/>
                    </a:lnTo>
                    <a:lnTo>
                      <a:pt x="42" y="199"/>
                    </a:lnTo>
                    <a:lnTo>
                      <a:pt x="33" y="204"/>
                    </a:lnTo>
                    <a:lnTo>
                      <a:pt x="25" y="211"/>
                    </a:lnTo>
                    <a:lnTo>
                      <a:pt x="18" y="218"/>
                    </a:lnTo>
                    <a:lnTo>
                      <a:pt x="13" y="226"/>
                    </a:lnTo>
                    <a:lnTo>
                      <a:pt x="8" y="235"/>
                    </a:lnTo>
                    <a:lnTo>
                      <a:pt x="9" y="245"/>
                    </a:lnTo>
                    <a:lnTo>
                      <a:pt x="11" y="256"/>
                    </a:lnTo>
                    <a:lnTo>
                      <a:pt x="13" y="266"/>
                    </a:lnTo>
                    <a:lnTo>
                      <a:pt x="16" y="275"/>
                    </a:lnTo>
                    <a:lnTo>
                      <a:pt x="24" y="281"/>
                    </a:lnTo>
                    <a:lnTo>
                      <a:pt x="33" y="286"/>
                    </a:lnTo>
                    <a:lnTo>
                      <a:pt x="41" y="290"/>
                    </a:lnTo>
                    <a:lnTo>
                      <a:pt x="38" y="297"/>
                    </a:lnTo>
                    <a:lnTo>
                      <a:pt x="36" y="306"/>
                    </a:lnTo>
                    <a:lnTo>
                      <a:pt x="33" y="314"/>
                    </a:lnTo>
                    <a:lnTo>
                      <a:pt x="32" y="322"/>
                    </a:lnTo>
                    <a:lnTo>
                      <a:pt x="26" y="320"/>
                    </a:lnTo>
                    <a:lnTo>
                      <a:pt x="21" y="320"/>
                    </a:lnTo>
                    <a:lnTo>
                      <a:pt x="16" y="321"/>
                    </a:lnTo>
                    <a:lnTo>
                      <a:pt x="9" y="321"/>
                    </a:lnTo>
                    <a:lnTo>
                      <a:pt x="6" y="327"/>
                    </a:lnTo>
                    <a:lnTo>
                      <a:pt x="3" y="333"/>
                    </a:lnTo>
                    <a:lnTo>
                      <a:pt x="1" y="340"/>
                    </a:lnTo>
                    <a:lnTo>
                      <a:pt x="0" y="348"/>
                    </a:lnTo>
                    <a:lnTo>
                      <a:pt x="29" y="348"/>
                    </a:lnTo>
                    <a:lnTo>
                      <a:pt x="29" y="366"/>
                    </a:lnTo>
                    <a:lnTo>
                      <a:pt x="31" y="408"/>
                    </a:lnTo>
                    <a:lnTo>
                      <a:pt x="38" y="457"/>
                    </a:lnTo>
                    <a:lnTo>
                      <a:pt x="52" y="497"/>
                    </a:lnTo>
                    <a:lnTo>
                      <a:pt x="57" y="504"/>
                    </a:lnTo>
                    <a:lnTo>
                      <a:pt x="63" y="511"/>
                    </a:lnTo>
                    <a:lnTo>
                      <a:pt x="69" y="516"/>
                    </a:lnTo>
                    <a:lnTo>
                      <a:pt x="75" y="519"/>
                    </a:lnTo>
                    <a:lnTo>
                      <a:pt x="82" y="523"/>
                    </a:lnTo>
                    <a:lnTo>
                      <a:pt x="87" y="525"/>
                    </a:lnTo>
                    <a:lnTo>
                      <a:pt x="93" y="526"/>
                    </a:lnTo>
                    <a:lnTo>
                      <a:pt x="98" y="527"/>
                    </a:lnTo>
                    <a:lnTo>
                      <a:pt x="98" y="544"/>
                    </a:lnTo>
                    <a:lnTo>
                      <a:pt x="99" y="560"/>
                    </a:lnTo>
                    <a:lnTo>
                      <a:pt x="99" y="573"/>
                    </a:lnTo>
                    <a:lnTo>
                      <a:pt x="99" y="579"/>
                    </a:lnTo>
                    <a:lnTo>
                      <a:pt x="94" y="569"/>
                    </a:lnTo>
                    <a:lnTo>
                      <a:pt x="86" y="557"/>
                    </a:lnTo>
                    <a:lnTo>
                      <a:pt x="78" y="546"/>
                    </a:lnTo>
                    <a:lnTo>
                      <a:pt x="74" y="542"/>
                    </a:lnTo>
                    <a:lnTo>
                      <a:pt x="78" y="558"/>
                    </a:lnTo>
                    <a:lnTo>
                      <a:pt x="83" y="575"/>
                    </a:lnTo>
                    <a:lnTo>
                      <a:pt x="85" y="592"/>
                    </a:lnTo>
                    <a:lnTo>
                      <a:pt x="87" y="608"/>
                    </a:lnTo>
                    <a:lnTo>
                      <a:pt x="90" y="785"/>
                    </a:lnTo>
                    <a:lnTo>
                      <a:pt x="86" y="957"/>
                    </a:lnTo>
                    <a:lnTo>
                      <a:pt x="91" y="958"/>
                    </a:lnTo>
                    <a:lnTo>
                      <a:pt x="100" y="958"/>
                    </a:lnTo>
                    <a:lnTo>
                      <a:pt x="109" y="959"/>
                    </a:lnTo>
                    <a:lnTo>
                      <a:pt x="114" y="957"/>
                    </a:lnTo>
                    <a:lnTo>
                      <a:pt x="113" y="676"/>
                    </a:lnTo>
                    <a:lnTo>
                      <a:pt x="116" y="676"/>
                    </a:lnTo>
                    <a:lnTo>
                      <a:pt x="124" y="677"/>
                    </a:lnTo>
                    <a:lnTo>
                      <a:pt x="137" y="678"/>
                    </a:lnTo>
                    <a:lnTo>
                      <a:pt x="151" y="679"/>
                    </a:lnTo>
                    <a:lnTo>
                      <a:pt x="167" y="681"/>
                    </a:lnTo>
                    <a:lnTo>
                      <a:pt x="182" y="681"/>
                    </a:lnTo>
                    <a:lnTo>
                      <a:pt x="196" y="679"/>
                    </a:lnTo>
                    <a:lnTo>
                      <a:pt x="206" y="677"/>
                    </a:lnTo>
                    <a:lnTo>
                      <a:pt x="212" y="653"/>
                    </a:lnTo>
                    <a:lnTo>
                      <a:pt x="203" y="656"/>
                    </a:lnTo>
                    <a:lnTo>
                      <a:pt x="190" y="658"/>
                    </a:lnTo>
                    <a:lnTo>
                      <a:pt x="175" y="658"/>
                    </a:lnTo>
                    <a:lnTo>
                      <a:pt x="158" y="658"/>
                    </a:lnTo>
                    <a:lnTo>
                      <a:pt x="142" y="656"/>
                    </a:lnTo>
                    <a:lnTo>
                      <a:pt x="128" y="655"/>
                    </a:lnTo>
                    <a:lnTo>
                      <a:pt x="116" y="653"/>
                    </a:lnTo>
                    <a:lnTo>
                      <a:pt x="110" y="652"/>
                    </a:lnTo>
                    <a:lnTo>
                      <a:pt x="113" y="630"/>
                    </a:lnTo>
                    <a:lnTo>
                      <a:pt x="116" y="591"/>
                    </a:lnTo>
                    <a:lnTo>
                      <a:pt x="119" y="553"/>
                    </a:lnTo>
                    <a:lnTo>
                      <a:pt x="122" y="534"/>
                    </a:lnTo>
                    <a:lnTo>
                      <a:pt x="134" y="534"/>
                    </a:lnTo>
                    <a:lnTo>
                      <a:pt x="145" y="534"/>
                    </a:lnTo>
                    <a:lnTo>
                      <a:pt x="157" y="533"/>
                    </a:lnTo>
                    <a:lnTo>
                      <a:pt x="168" y="530"/>
                    </a:lnTo>
                    <a:lnTo>
                      <a:pt x="178" y="526"/>
                    </a:lnTo>
                    <a:lnTo>
                      <a:pt x="189" y="522"/>
                    </a:lnTo>
                    <a:lnTo>
                      <a:pt x="198" y="516"/>
                    </a:lnTo>
                    <a:lnTo>
                      <a:pt x="207" y="509"/>
                    </a:lnTo>
                    <a:lnTo>
                      <a:pt x="204" y="509"/>
                    </a:lnTo>
                    <a:lnTo>
                      <a:pt x="193" y="512"/>
                    </a:lnTo>
                    <a:lnTo>
                      <a:pt x="178" y="516"/>
                    </a:lnTo>
                    <a:lnTo>
                      <a:pt x="160" y="519"/>
                    </a:lnTo>
                    <a:lnTo>
                      <a:pt x="139" y="520"/>
                    </a:lnTo>
                    <a:lnTo>
                      <a:pt x="117" y="518"/>
                    </a:lnTo>
                    <a:lnTo>
                      <a:pt x="97" y="512"/>
                    </a:lnTo>
                    <a:lnTo>
                      <a:pt x="78" y="500"/>
                    </a:lnTo>
                    <a:lnTo>
                      <a:pt x="70" y="491"/>
                    </a:lnTo>
                    <a:lnTo>
                      <a:pt x="63" y="476"/>
                    </a:lnTo>
                    <a:lnTo>
                      <a:pt x="56" y="456"/>
                    </a:lnTo>
                    <a:lnTo>
                      <a:pt x="52" y="433"/>
                    </a:lnTo>
                    <a:lnTo>
                      <a:pt x="48" y="410"/>
                    </a:lnTo>
                    <a:lnTo>
                      <a:pt x="46" y="387"/>
                    </a:lnTo>
                    <a:lnTo>
                      <a:pt x="47" y="366"/>
                    </a:lnTo>
                    <a:lnTo>
                      <a:pt x="49" y="349"/>
                    </a:lnTo>
                    <a:lnTo>
                      <a:pt x="56" y="351"/>
                    </a:lnTo>
                    <a:lnTo>
                      <a:pt x="62" y="357"/>
                    </a:lnTo>
                    <a:lnTo>
                      <a:pt x="69" y="366"/>
                    </a:lnTo>
                    <a:lnTo>
                      <a:pt x="75" y="377"/>
                    </a:lnTo>
                    <a:lnTo>
                      <a:pt x="81" y="387"/>
                    </a:lnTo>
                    <a:lnTo>
                      <a:pt x="86" y="397"/>
                    </a:lnTo>
                    <a:lnTo>
                      <a:pt x="91" y="405"/>
                    </a:lnTo>
                    <a:lnTo>
                      <a:pt x="95" y="411"/>
                    </a:lnTo>
                    <a:lnTo>
                      <a:pt x="94" y="400"/>
                    </a:lnTo>
                    <a:lnTo>
                      <a:pt x="92" y="387"/>
                    </a:lnTo>
                    <a:lnTo>
                      <a:pt x="90" y="375"/>
                    </a:lnTo>
                    <a:lnTo>
                      <a:pt x="85" y="365"/>
                    </a:lnTo>
                    <a:lnTo>
                      <a:pt x="79" y="354"/>
                    </a:lnTo>
                    <a:lnTo>
                      <a:pt x="72" y="344"/>
                    </a:lnTo>
                    <a:lnTo>
                      <a:pt x="64" y="336"/>
                    </a:lnTo>
                    <a:lnTo>
                      <a:pt x="54" y="329"/>
                    </a:lnTo>
                    <a:lnTo>
                      <a:pt x="61" y="2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7" name="Freeform 274"/>
              <p:cNvSpPr>
                <a:spLocks/>
              </p:cNvSpPr>
              <p:nvPr/>
            </p:nvSpPr>
            <p:spPr bwMode="auto">
              <a:xfrm>
                <a:off x="1919" y="2566"/>
                <a:ext cx="16" cy="15"/>
              </a:xfrm>
              <a:custGeom>
                <a:avLst/>
                <a:gdLst>
                  <a:gd name="T0" fmla="*/ 1 w 32"/>
                  <a:gd name="T1" fmla="*/ 1 h 30"/>
                  <a:gd name="T2" fmla="*/ 1 w 32"/>
                  <a:gd name="T3" fmla="*/ 1 h 30"/>
                  <a:gd name="T4" fmla="*/ 1 w 32"/>
                  <a:gd name="T5" fmla="*/ 1 h 30"/>
                  <a:gd name="T6" fmla="*/ 1 w 32"/>
                  <a:gd name="T7" fmla="*/ 1 h 30"/>
                  <a:gd name="T8" fmla="*/ 1 w 32"/>
                  <a:gd name="T9" fmla="*/ 1 h 30"/>
                  <a:gd name="T10" fmla="*/ 1 w 32"/>
                  <a:gd name="T11" fmla="*/ 1 h 30"/>
                  <a:gd name="T12" fmla="*/ 1 w 32"/>
                  <a:gd name="T13" fmla="*/ 1 h 30"/>
                  <a:gd name="T14" fmla="*/ 1 w 32"/>
                  <a:gd name="T15" fmla="*/ 1 h 30"/>
                  <a:gd name="T16" fmla="*/ 1 w 32"/>
                  <a:gd name="T17" fmla="*/ 0 h 30"/>
                  <a:gd name="T18" fmla="*/ 1 w 32"/>
                  <a:gd name="T19" fmla="*/ 1 h 30"/>
                  <a:gd name="T20" fmla="*/ 1 w 32"/>
                  <a:gd name="T21" fmla="*/ 1 h 30"/>
                  <a:gd name="T22" fmla="*/ 1 w 32"/>
                  <a:gd name="T23" fmla="*/ 1 h 30"/>
                  <a:gd name="T24" fmla="*/ 0 w 32"/>
                  <a:gd name="T25" fmla="*/ 1 h 30"/>
                  <a:gd name="T26" fmla="*/ 1 w 32"/>
                  <a:gd name="T27" fmla="*/ 1 h 30"/>
                  <a:gd name="T28" fmla="*/ 1 w 32"/>
                  <a:gd name="T29" fmla="*/ 1 h 30"/>
                  <a:gd name="T30" fmla="*/ 1 w 32"/>
                  <a:gd name="T31" fmla="*/ 1 h 30"/>
                  <a:gd name="T32" fmla="*/ 1 w 32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0"/>
                  <a:gd name="T53" fmla="*/ 32 w 32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0">
                    <a:moveTo>
                      <a:pt x="16" y="30"/>
                    </a:moveTo>
                    <a:lnTo>
                      <a:pt x="23" y="29"/>
                    </a:lnTo>
                    <a:lnTo>
                      <a:pt x="27" y="25"/>
                    </a:lnTo>
                    <a:lnTo>
                      <a:pt x="31" y="21"/>
                    </a:lnTo>
                    <a:lnTo>
                      <a:pt x="32" y="15"/>
                    </a:lnTo>
                    <a:lnTo>
                      <a:pt x="31" y="9"/>
                    </a:lnTo>
                    <a:lnTo>
                      <a:pt x="27" y="5"/>
                    </a:lnTo>
                    <a:lnTo>
                      <a:pt x="23" y="1"/>
                    </a:lnTo>
                    <a:lnTo>
                      <a:pt x="16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1"/>
                    </a:lnTo>
                    <a:lnTo>
                      <a:pt x="4" y="25"/>
                    </a:lnTo>
                    <a:lnTo>
                      <a:pt x="9" y="29"/>
                    </a:lnTo>
                    <a:lnTo>
                      <a:pt x="1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" name="Freeform 275"/>
              <p:cNvSpPr>
                <a:spLocks/>
              </p:cNvSpPr>
              <p:nvPr/>
            </p:nvSpPr>
            <p:spPr bwMode="auto">
              <a:xfrm>
                <a:off x="2399" y="2505"/>
                <a:ext cx="14" cy="12"/>
              </a:xfrm>
              <a:custGeom>
                <a:avLst/>
                <a:gdLst>
                  <a:gd name="T0" fmla="*/ 1 w 26"/>
                  <a:gd name="T1" fmla="*/ 1 h 24"/>
                  <a:gd name="T2" fmla="*/ 1 w 26"/>
                  <a:gd name="T3" fmla="*/ 1 h 24"/>
                  <a:gd name="T4" fmla="*/ 1 w 26"/>
                  <a:gd name="T5" fmla="*/ 1 h 24"/>
                  <a:gd name="T6" fmla="*/ 1 w 26"/>
                  <a:gd name="T7" fmla="*/ 1 h 24"/>
                  <a:gd name="T8" fmla="*/ 1 w 26"/>
                  <a:gd name="T9" fmla="*/ 1 h 24"/>
                  <a:gd name="T10" fmla="*/ 1 w 26"/>
                  <a:gd name="T11" fmla="*/ 1 h 24"/>
                  <a:gd name="T12" fmla="*/ 1 w 26"/>
                  <a:gd name="T13" fmla="*/ 1 h 24"/>
                  <a:gd name="T14" fmla="*/ 1 w 26"/>
                  <a:gd name="T15" fmla="*/ 1 h 24"/>
                  <a:gd name="T16" fmla="*/ 1 w 26"/>
                  <a:gd name="T17" fmla="*/ 0 h 24"/>
                  <a:gd name="T18" fmla="*/ 1 w 26"/>
                  <a:gd name="T19" fmla="*/ 1 h 24"/>
                  <a:gd name="T20" fmla="*/ 1 w 26"/>
                  <a:gd name="T21" fmla="*/ 1 h 24"/>
                  <a:gd name="T22" fmla="*/ 1 w 26"/>
                  <a:gd name="T23" fmla="*/ 1 h 24"/>
                  <a:gd name="T24" fmla="*/ 0 w 26"/>
                  <a:gd name="T25" fmla="*/ 1 h 24"/>
                  <a:gd name="T26" fmla="*/ 1 w 26"/>
                  <a:gd name="T27" fmla="*/ 1 h 24"/>
                  <a:gd name="T28" fmla="*/ 1 w 26"/>
                  <a:gd name="T29" fmla="*/ 1 h 24"/>
                  <a:gd name="T30" fmla="*/ 1 w 26"/>
                  <a:gd name="T31" fmla="*/ 1 h 24"/>
                  <a:gd name="T32" fmla="*/ 1 w 26"/>
                  <a:gd name="T33" fmla="*/ 1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"/>
                  <a:gd name="T52" fmla="*/ 0 h 24"/>
                  <a:gd name="T53" fmla="*/ 26 w 26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" h="24">
                    <a:moveTo>
                      <a:pt x="14" y="24"/>
                    </a:moveTo>
                    <a:lnTo>
                      <a:pt x="18" y="23"/>
                    </a:lnTo>
                    <a:lnTo>
                      <a:pt x="23" y="21"/>
                    </a:lnTo>
                    <a:lnTo>
                      <a:pt x="25" y="16"/>
                    </a:lnTo>
                    <a:lnTo>
                      <a:pt x="26" y="12"/>
                    </a:lnTo>
                    <a:lnTo>
                      <a:pt x="25" y="7"/>
                    </a:lnTo>
                    <a:lnTo>
                      <a:pt x="23" y="3"/>
                    </a:lnTo>
                    <a:lnTo>
                      <a:pt x="18" y="1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3" y="21"/>
                    </a:lnTo>
                    <a:lnTo>
                      <a:pt x="8" y="23"/>
                    </a:ln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D1A3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9" name="Freeform 276"/>
              <p:cNvSpPr>
                <a:spLocks/>
              </p:cNvSpPr>
              <p:nvPr/>
            </p:nvSpPr>
            <p:spPr bwMode="auto">
              <a:xfrm>
                <a:off x="2694" y="2785"/>
                <a:ext cx="94" cy="55"/>
              </a:xfrm>
              <a:custGeom>
                <a:avLst/>
                <a:gdLst>
                  <a:gd name="T0" fmla="*/ 1 w 187"/>
                  <a:gd name="T1" fmla="*/ 0 h 108"/>
                  <a:gd name="T2" fmla="*/ 1 w 187"/>
                  <a:gd name="T3" fmla="*/ 1 h 108"/>
                  <a:gd name="T4" fmla="*/ 1 w 187"/>
                  <a:gd name="T5" fmla="*/ 1 h 108"/>
                  <a:gd name="T6" fmla="*/ 1 w 187"/>
                  <a:gd name="T7" fmla="*/ 1 h 108"/>
                  <a:gd name="T8" fmla="*/ 1 w 187"/>
                  <a:gd name="T9" fmla="*/ 1 h 108"/>
                  <a:gd name="T10" fmla="*/ 1 w 187"/>
                  <a:gd name="T11" fmla="*/ 1 h 108"/>
                  <a:gd name="T12" fmla="*/ 1 w 187"/>
                  <a:gd name="T13" fmla="*/ 1 h 108"/>
                  <a:gd name="T14" fmla="*/ 1 w 187"/>
                  <a:gd name="T15" fmla="*/ 1 h 108"/>
                  <a:gd name="T16" fmla="*/ 1 w 187"/>
                  <a:gd name="T17" fmla="*/ 1 h 108"/>
                  <a:gd name="T18" fmla="*/ 0 w 187"/>
                  <a:gd name="T19" fmla="*/ 1 h 108"/>
                  <a:gd name="T20" fmla="*/ 1 w 187"/>
                  <a:gd name="T21" fmla="*/ 1 h 108"/>
                  <a:gd name="T22" fmla="*/ 1 w 187"/>
                  <a:gd name="T23" fmla="*/ 1 h 108"/>
                  <a:gd name="T24" fmla="*/ 1 w 187"/>
                  <a:gd name="T25" fmla="*/ 1 h 108"/>
                  <a:gd name="T26" fmla="*/ 1 w 187"/>
                  <a:gd name="T27" fmla="*/ 1 h 108"/>
                  <a:gd name="T28" fmla="*/ 1 w 187"/>
                  <a:gd name="T29" fmla="*/ 1 h 108"/>
                  <a:gd name="T30" fmla="*/ 1 w 187"/>
                  <a:gd name="T31" fmla="*/ 1 h 108"/>
                  <a:gd name="T32" fmla="*/ 1 w 187"/>
                  <a:gd name="T33" fmla="*/ 1 h 108"/>
                  <a:gd name="T34" fmla="*/ 1 w 187"/>
                  <a:gd name="T35" fmla="*/ 1 h 108"/>
                  <a:gd name="T36" fmla="*/ 1 w 187"/>
                  <a:gd name="T37" fmla="*/ 1 h 108"/>
                  <a:gd name="T38" fmla="*/ 1 w 187"/>
                  <a:gd name="T39" fmla="*/ 1 h 108"/>
                  <a:gd name="T40" fmla="*/ 1 w 187"/>
                  <a:gd name="T41" fmla="*/ 1 h 108"/>
                  <a:gd name="T42" fmla="*/ 1 w 187"/>
                  <a:gd name="T43" fmla="*/ 1 h 108"/>
                  <a:gd name="T44" fmla="*/ 1 w 187"/>
                  <a:gd name="T45" fmla="*/ 1 h 108"/>
                  <a:gd name="T46" fmla="*/ 1 w 187"/>
                  <a:gd name="T47" fmla="*/ 1 h 108"/>
                  <a:gd name="T48" fmla="*/ 1 w 187"/>
                  <a:gd name="T49" fmla="*/ 1 h 108"/>
                  <a:gd name="T50" fmla="*/ 1 w 187"/>
                  <a:gd name="T51" fmla="*/ 1 h 108"/>
                  <a:gd name="T52" fmla="*/ 1 w 187"/>
                  <a:gd name="T53" fmla="*/ 1 h 108"/>
                  <a:gd name="T54" fmla="*/ 1 w 187"/>
                  <a:gd name="T55" fmla="*/ 1 h 108"/>
                  <a:gd name="T56" fmla="*/ 1 w 187"/>
                  <a:gd name="T57" fmla="*/ 1 h 108"/>
                  <a:gd name="T58" fmla="*/ 1 w 187"/>
                  <a:gd name="T59" fmla="*/ 1 h 108"/>
                  <a:gd name="T60" fmla="*/ 1 w 187"/>
                  <a:gd name="T61" fmla="*/ 1 h 108"/>
                  <a:gd name="T62" fmla="*/ 1 w 187"/>
                  <a:gd name="T63" fmla="*/ 1 h 108"/>
                  <a:gd name="T64" fmla="*/ 1 w 187"/>
                  <a:gd name="T65" fmla="*/ 1 h 108"/>
                  <a:gd name="T66" fmla="*/ 1 w 187"/>
                  <a:gd name="T67" fmla="*/ 1 h 108"/>
                  <a:gd name="T68" fmla="*/ 1 w 187"/>
                  <a:gd name="T69" fmla="*/ 1 h 108"/>
                  <a:gd name="T70" fmla="*/ 1 w 187"/>
                  <a:gd name="T71" fmla="*/ 1 h 108"/>
                  <a:gd name="T72" fmla="*/ 1 w 187"/>
                  <a:gd name="T73" fmla="*/ 1 h 108"/>
                  <a:gd name="T74" fmla="*/ 1 w 187"/>
                  <a:gd name="T75" fmla="*/ 1 h 108"/>
                  <a:gd name="T76" fmla="*/ 1 w 187"/>
                  <a:gd name="T77" fmla="*/ 1 h 108"/>
                  <a:gd name="T78" fmla="*/ 1 w 187"/>
                  <a:gd name="T79" fmla="*/ 1 h 108"/>
                  <a:gd name="T80" fmla="*/ 1 w 187"/>
                  <a:gd name="T81" fmla="*/ 1 h 108"/>
                  <a:gd name="T82" fmla="*/ 1 w 187"/>
                  <a:gd name="T83" fmla="*/ 1 h 108"/>
                  <a:gd name="T84" fmla="*/ 1 w 187"/>
                  <a:gd name="T85" fmla="*/ 1 h 108"/>
                  <a:gd name="T86" fmla="*/ 1 w 187"/>
                  <a:gd name="T87" fmla="*/ 1 h 108"/>
                  <a:gd name="T88" fmla="*/ 1 w 187"/>
                  <a:gd name="T89" fmla="*/ 1 h 108"/>
                  <a:gd name="T90" fmla="*/ 1 w 187"/>
                  <a:gd name="T91" fmla="*/ 1 h 108"/>
                  <a:gd name="T92" fmla="*/ 1 w 187"/>
                  <a:gd name="T93" fmla="*/ 1 h 108"/>
                  <a:gd name="T94" fmla="*/ 1 w 187"/>
                  <a:gd name="T95" fmla="*/ 1 h 108"/>
                  <a:gd name="T96" fmla="*/ 1 w 187"/>
                  <a:gd name="T97" fmla="*/ 1 h 108"/>
                  <a:gd name="T98" fmla="*/ 1 w 187"/>
                  <a:gd name="T99" fmla="*/ 1 h 108"/>
                  <a:gd name="T100" fmla="*/ 1 w 187"/>
                  <a:gd name="T101" fmla="*/ 1 h 108"/>
                  <a:gd name="T102" fmla="*/ 1 w 187"/>
                  <a:gd name="T103" fmla="*/ 0 h 108"/>
                  <a:gd name="T104" fmla="*/ 1 w 187"/>
                  <a:gd name="T105" fmla="*/ 0 h 10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7"/>
                  <a:gd name="T160" fmla="*/ 0 h 108"/>
                  <a:gd name="T161" fmla="*/ 187 w 187"/>
                  <a:gd name="T162" fmla="*/ 108 h 10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7" h="108">
                    <a:moveTo>
                      <a:pt x="137" y="0"/>
                    </a:moveTo>
                    <a:lnTo>
                      <a:pt x="123" y="1"/>
                    </a:lnTo>
                    <a:lnTo>
                      <a:pt x="103" y="7"/>
                    </a:lnTo>
                    <a:lnTo>
                      <a:pt x="83" y="14"/>
                    </a:lnTo>
                    <a:lnTo>
                      <a:pt x="61" y="24"/>
                    </a:lnTo>
                    <a:lnTo>
                      <a:pt x="39" y="33"/>
                    </a:lnTo>
                    <a:lnTo>
                      <a:pt x="22" y="42"/>
                    </a:lnTo>
                    <a:lnTo>
                      <a:pt x="8" y="50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1" y="75"/>
                    </a:lnTo>
                    <a:lnTo>
                      <a:pt x="4" y="85"/>
                    </a:lnTo>
                    <a:lnTo>
                      <a:pt x="10" y="88"/>
                    </a:lnTo>
                    <a:lnTo>
                      <a:pt x="15" y="88"/>
                    </a:lnTo>
                    <a:lnTo>
                      <a:pt x="19" y="88"/>
                    </a:lnTo>
                    <a:lnTo>
                      <a:pt x="25" y="90"/>
                    </a:lnTo>
                    <a:lnTo>
                      <a:pt x="31" y="91"/>
                    </a:lnTo>
                    <a:lnTo>
                      <a:pt x="37" y="92"/>
                    </a:lnTo>
                    <a:lnTo>
                      <a:pt x="42" y="92"/>
                    </a:lnTo>
                    <a:lnTo>
                      <a:pt x="47" y="93"/>
                    </a:lnTo>
                    <a:lnTo>
                      <a:pt x="50" y="94"/>
                    </a:lnTo>
                    <a:lnTo>
                      <a:pt x="57" y="98"/>
                    </a:lnTo>
                    <a:lnTo>
                      <a:pt x="63" y="102"/>
                    </a:lnTo>
                    <a:lnTo>
                      <a:pt x="69" y="107"/>
                    </a:lnTo>
                    <a:lnTo>
                      <a:pt x="76" y="108"/>
                    </a:lnTo>
                    <a:lnTo>
                      <a:pt x="80" y="108"/>
                    </a:lnTo>
                    <a:lnTo>
                      <a:pt x="85" y="107"/>
                    </a:lnTo>
                    <a:lnTo>
                      <a:pt x="91" y="106"/>
                    </a:lnTo>
                    <a:lnTo>
                      <a:pt x="95" y="105"/>
                    </a:lnTo>
                    <a:lnTo>
                      <a:pt x="100" y="105"/>
                    </a:lnTo>
                    <a:lnTo>
                      <a:pt x="106" y="103"/>
                    </a:lnTo>
                    <a:lnTo>
                      <a:pt x="110" y="102"/>
                    </a:lnTo>
                    <a:lnTo>
                      <a:pt x="115" y="102"/>
                    </a:lnTo>
                    <a:lnTo>
                      <a:pt x="123" y="102"/>
                    </a:lnTo>
                    <a:lnTo>
                      <a:pt x="131" y="103"/>
                    </a:lnTo>
                    <a:lnTo>
                      <a:pt x="139" y="106"/>
                    </a:lnTo>
                    <a:lnTo>
                      <a:pt x="146" y="106"/>
                    </a:lnTo>
                    <a:lnTo>
                      <a:pt x="154" y="99"/>
                    </a:lnTo>
                    <a:lnTo>
                      <a:pt x="164" y="85"/>
                    </a:lnTo>
                    <a:lnTo>
                      <a:pt x="173" y="71"/>
                    </a:lnTo>
                    <a:lnTo>
                      <a:pt x="176" y="64"/>
                    </a:lnTo>
                    <a:lnTo>
                      <a:pt x="179" y="60"/>
                    </a:lnTo>
                    <a:lnTo>
                      <a:pt x="184" y="49"/>
                    </a:lnTo>
                    <a:lnTo>
                      <a:pt x="187" y="35"/>
                    </a:lnTo>
                    <a:lnTo>
                      <a:pt x="184" y="22"/>
                    </a:lnTo>
                    <a:lnTo>
                      <a:pt x="179" y="16"/>
                    </a:lnTo>
                    <a:lnTo>
                      <a:pt x="173" y="11"/>
                    </a:lnTo>
                    <a:lnTo>
                      <a:pt x="164" y="8"/>
                    </a:lnTo>
                    <a:lnTo>
                      <a:pt x="156" y="4"/>
                    </a:lnTo>
                    <a:lnTo>
                      <a:pt x="149" y="2"/>
                    </a:lnTo>
                    <a:lnTo>
                      <a:pt x="143" y="1"/>
                    </a:lnTo>
                    <a:lnTo>
                      <a:pt x="138" y="0"/>
                    </a:lnTo>
                    <a:lnTo>
                      <a:pt x="137" y="0"/>
                    </a:lnTo>
                    <a:close/>
                  </a:path>
                </a:pathLst>
              </a:custGeom>
              <a:solidFill>
                <a:srgbClr val="F2BFB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0" name="Freeform 277"/>
              <p:cNvSpPr>
                <a:spLocks/>
              </p:cNvSpPr>
              <p:nvPr/>
            </p:nvSpPr>
            <p:spPr bwMode="auto">
              <a:xfrm>
                <a:off x="2543" y="2665"/>
                <a:ext cx="351" cy="466"/>
              </a:xfrm>
              <a:custGeom>
                <a:avLst/>
                <a:gdLst>
                  <a:gd name="T0" fmla="*/ 0 w 703"/>
                  <a:gd name="T1" fmla="*/ 0 h 933"/>
                  <a:gd name="T2" fmla="*/ 0 w 703"/>
                  <a:gd name="T3" fmla="*/ 0 h 933"/>
                  <a:gd name="T4" fmla="*/ 0 w 703"/>
                  <a:gd name="T5" fmla="*/ 0 h 933"/>
                  <a:gd name="T6" fmla="*/ 0 w 703"/>
                  <a:gd name="T7" fmla="*/ 0 h 933"/>
                  <a:gd name="T8" fmla="*/ 0 w 703"/>
                  <a:gd name="T9" fmla="*/ 0 h 933"/>
                  <a:gd name="T10" fmla="*/ 0 w 703"/>
                  <a:gd name="T11" fmla="*/ 0 h 933"/>
                  <a:gd name="T12" fmla="*/ 0 w 703"/>
                  <a:gd name="T13" fmla="*/ 0 h 933"/>
                  <a:gd name="T14" fmla="*/ 0 w 703"/>
                  <a:gd name="T15" fmla="*/ 0 h 933"/>
                  <a:gd name="T16" fmla="*/ 0 w 703"/>
                  <a:gd name="T17" fmla="*/ 0 h 933"/>
                  <a:gd name="T18" fmla="*/ 0 w 703"/>
                  <a:gd name="T19" fmla="*/ 0 h 933"/>
                  <a:gd name="T20" fmla="*/ 0 w 703"/>
                  <a:gd name="T21" fmla="*/ 0 h 933"/>
                  <a:gd name="T22" fmla="*/ 0 w 703"/>
                  <a:gd name="T23" fmla="*/ 0 h 933"/>
                  <a:gd name="T24" fmla="*/ 0 w 703"/>
                  <a:gd name="T25" fmla="*/ 0 h 933"/>
                  <a:gd name="T26" fmla="*/ 0 w 703"/>
                  <a:gd name="T27" fmla="*/ 0 h 933"/>
                  <a:gd name="T28" fmla="*/ 0 w 703"/>
                  <a:gd name="T29" fmla="*/ 0 h 933"/>
                  <a:gd name="T30" fmla="*/ 0 w 703"/>
                  <a:gd name="T31" fmla="*/ 0 h 933"/>
                  <a:gd name="T32" fmla="*/ 0 w 703"/>
                  <a:gd name="T33" fmla="*/ 0 h 933"/>
                  <a:gd name="T34" fmla="*/ 0 w 703"/>
                  <a:gd name="T35" fmla="*/ 0 h 933"/>
                  <a:gd name="T36" fmla="*/ 0 w 703"/>
                  <a:gd name="T37" fmla="*/ 0 h 933"/>
                  <a:gd name="T38" fmla="*/ 0 w 703"/>
                  <a:gd name="T39" fmla="*/ 0 h 933"/>
                  <a:gd name="T40" fmla="*/ 0 w 703"/>
                  <a:gd name="T41" fmla="*/ 0 h 933"/>
                  <a:gd name="T42" fmla="*/ 0 w 703"/>
                  <a:gd name="T43" fmla="*/ 0 h 933"/>
                  <a:gd name="T44" fmla="*/ 0 w 703"/>
                  <a:gd name="T45" fmla="*/ 0 h 933"/>
                  <a:gd name="T46" fmla="*/ 0 w 703"/>
                  <a:gd name="T47" fmla="*/ 0 h 933"/>
                  <a:gd name="T48" fmla="*/ 0 w 703"/>
                  <a:gd name="T49" fmla="*/ 0 h 933"/>
                  <a:gd name="T50" fmla="*/ 0 w 703"/>
                  <a:gd name="T51" fmla="*/ 0 h 933"/>
                  <a:gd name="T52" fmla="*/ 0 w 703"/>
                  <a:gd name="T53" fmla="*/ 0 h 933"/>
                  <a:gd name="T54" fmla="*/ 0 w 703"/>
                  <a:gd name="T55" fmla="*/ 0 h 933"/>
                  <a:gd name="T56" fmla="*/ 0 w 703"/>
                  <a:gd name="T57" fmla="*/ 0 h 933"/>
                  <a:gd name="T58" fmla="*/ 0 w 703"/>
                  <a:gd name="T59" fmla="*/ 0 h 933"/>
                  <a:gd name="T60" fmla="*/ 0 w 703"/>
                  <a:gd name="T61" fmla="*/ 0 h 933"/>
                  <a:gd name="T62" fmla="*/ 0 w 703"/>
                  <a:gd name="T63" fmla="*/ 0 h 933"/>
                  <a:gd name="T64" fmla="*/ 0 w 703"/>
                  <a:gd name="T65" fmla="*/ 0 h 933"/>
                  <a:gd name="T66" fmla="*/ 0 w 703"/>
                  <a:gd name="T67" fmla="*/ 0 h 933"/>
                  <a:gd name="T68" fmla="*/ 0 w 703"/>
                  <a:gd name="T69" fmla="*/ 0 h 933"/>
                  <a:gd name="T70" fmla="*/ 0 w 703"/>
                  <a:gd name="T71" fmla="*/ 0 h 933"/>
                  <a:gd name="T72" fmla="*/ 0 w 703"/>
                  <a:gd name="T73" fmla="*/ 0 h 933"/>
                  <a:gd name="T74" fmla="*/ 0 w 703"/>
                  <a:gd name="T75" fmla="*/ 0 h 933"/>
                  <a:gd name="T76" fmla="*/ 0 w 703"/>
                  <a:gd name="T77" fmla="*/ 0 h 933"/>
                  <a:gd name="T78" fmla="*/ 0 w 703"/>
                  <a:gd name="T79" fmla="*/ 0 h 933"/>
                  <a:gd name="T80" fmla="*/ 0 w 703"/>
                  <a:gd name="T81" fmla="*/ 0 h 933"/>
                  <a:gd name="T82" fmla="*/ 0 w 703"/>
                  <a:gd name="T83" fmla="*/ 0 h 933"/>
                  <a:gd name="T84" fmla="*/ 0 w 703"/>
                  <a:gd name="T85" fmla="*/ 0 h 933"/>
                  <a:gd name="T86" fmla="*/ 0 w 703"/>
                  <a:gd name="T87" fmla="*/ 0 h 933"/>
                  <a:gd name="T88" fmla="*/ 0 w 703"/>
                  <a:gd name="T89" fmla="*/ 0 h 933"/>
                  <a:gd name="T90" fmla="*/ 0 w 703"/>
                  <a:gd name="T91" fmla="*/ 0 h 933"/>
                  <a:gd name="T92" fmla="*/ 0 w 703"/>
                  <a:gd name="T93" fmla="*/ 0 h 933"/>
                  <a:gd name="T94" fmla="*/ 0 w 703"/>
                  <a:gd name="T95" fmla="*/ 0 h 933"/>
                  <a:gd name="T96" fmla="*/ 0 w 703"/>
                  <a:gd name="T97" fmla="*/ 0 h 933"/>
                  <a:gd name="T98" fmla="*/ 0 w 703"/>
                  <a:gd name="T99" fmla="*/ 0 h 933"/>
                  <a:gd name="T100" fmla="*/ 0 w 703"/>
                  <a:gd name="T101" fmla="*/ 0 h 933"/>
                  <a:gd name="T102" fmla="*/ 0 w 703"/>
                  <a:gd name="T103" fmla="*/ 0 h 933"/>
                  <a:gd name="T104" fmla="*/ 0 w 703"/>
                  <a:gd name="T105" fmla="*/ 0 h 933"/>
                  <a:gd name="T106" fmla="*/ 0 w 703"/>
                  <a:gd name="T107" fmla="*/ 0 h 933"/>
                  <a:gd name="T108" fmla="*/ 0 w 703"/>
                  <a:gd name="T109" fmla="*/ 0 h 933"/>
                  <a:gd name="T110" fmla="*/ 0 w 703"/>
                  <a:gd name="T111" fmla="*/ 0 h 933"/>
                  <a:gd name="T112" fmla="*/ 0 w 703"/>
                  <a:gd name="T113" fmla="*/ 0 h 93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03"/>
                  <a:gd name="T172" fmla="*/ 0 h 933"/>
                  <a:gd name="T173" fmla="*/ 703 w 703"/>
                  <a:gd name="T174" fmla="*/ 933 h 93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03" h="933">
                    <a:moveTo>
                      <a:pt x="548" y="13"/>
                    </a:moveTo>
                    <a:lnTo>
                      <a:pt x="556" y="50"/>
                    </a:lnTo>
                    <a:lnTo>
                      <a:pt x="559" y="89"/>
                    </a:lnTo>
                    <a:lnTo>
                      <a:pt x="560" y="129"/>
                    </a:lnTo>
                    <a:lnTo>
                      <a:pt x="564" y="168"/>
                    </a:lnTo>
                    <a:lnTo>
                      <a:pt x="571" y="169"/>
                    </a:lnTo>
                    <a:lnTo>
                      <a:pt x="578" y="168"/>
                    </a:lnTo>
                    <a:lnTo>
                      <a:pt x="585" y="166"/>
                    </a:lnTo>
                    <a:lnTo>
                      <a:pt x="593" y="165"/>
                    </a:lnTo>
                    <a:lnTo>
                      <a:pt x="605" y="166"/>
                    </a:lnTo>
                    <a:lnTo>
                      <a:pt x="615" y="167"/>
                    </a:lnTo>
                    <a:lnTo>
                      <a:pt x="625" y="171"/>
                    </a:lnTo>
                    <a:lnTo>
                      <a:pt x="636" y="174"/>
                    </a:lnTo>
                    <a:lnTo>
                      <a:pt x="645" y="179"/>
                    </a:lnTo>
                    <a:lnTo>
                      <a:pt x="653" y="186"/>
                    </a:lnTo>
                    <a:lnTo>
                      <a:pt x="661" y="192"/>
                    </a:lnTo>
                    <a:lnTo>
                      <a:pt x="668" y="200"/>
                    </a:lnTo>
                    <a:lnTo>
                      <a:pt x="674" y="202"/>
                    </a:lnTo>
                    <a:lnTo>
                      <a:pt x="684" y="200"/>
                    </a:lnTo>
                    <a:lnTo>
                      <a:pt x="695" y="199"/>
                    </a:lnTo>
                    <a:lnTo>
                      <a:pt x="702" y="199"/>
                    </a:lnTo>
                    <a:lnTo>
                      <a:pt x="703" y="202"/>
                    </a:lnTo>
                    <a:lnTo>
                      <a:pt x="700" y="204"/>
                    </a:lnTo>
                    <a:lnTo>
                      <a:pt x="696" y="206"/>
                    </a:lnTo>
                    <a:lnTo>
                      <a:pt x="689" y="210"/>
                    </a:lnTo>
                    <a:lnTo>
                      <a:pt x="682" y="212"/>
                    </a:lnTo>
                    <a:lnTo>
                      <a:pt x="674" y="214"/>
                    </a:lnTo>
                    <a:lnTo>
                      <a:pt x="667" y="215"/>
                    </a:lnTo>
                    <a:lnTo>
                      <a:pt x="661" y="214"/>
                    </a:lnTo>
                    <a:lnTo>
                      <a:pt x="658" y="211"/>
                    </a:lnTo>
                    <a:lnTo>
                      <a:pt x="653" y="209"/>
                    </a:lnTo>
                    <a:lnTo>
                      <a:pt x="649" y="205"/>
                    </a:lnTo>
                    <a:lnTo>
                      <a:pt x="644" y="204"/>
                    </a:lnTo>
                    <a:lnTo>
                      <a:pt x="639" y="202"/>
                    </a:lnTo>
                    <a:lnTo>
                      <a:pt x="635" y="199"/>
                    </a:lnTo>
                    <a:lnTo>
                      <a:pt x="631" y="197"/>
                    </a:lnTo>
                    <a:lnTo>
                      <a:pt x="627" y="194"/>
                    </a:lnTo>
                    <a:lnTo>
                      <a:pt x="615" y="195"/>
                    </a:lnTo>
                    <a:lnTo>
                      <a:pt x="599" y="199"/>
                    </a:lnTo>
                    <a:lnTo>
                      <a:pt x="578" y="209"/>
                    </a:lnTo>
                    <a:lnTo>
                      <a:pt x="557" y="218"/>
                    </a:lnTo>
                    <a:lnTo>
                      <a:pt x="536" y="229"/>
                    </a:lnTo>
                    <a:lnTo>
                      <a:pt x="516" y="240"/>
                    </a:lnTo>
                    <a:lnTo>
                      <a:pt x="501" y="248"/>
                    </a:lnTo>
                    <a:lnTo>
                      <a:pt x="492" y="253"/>
                    </a:lnTo>
                    <a:lnTo>
                      <a:pt x="492" y="257"/>
                    </a:lnTo>
                    <a:lnTo>
                      <a:pt x="494" y="260"/>
                    </a:lnTo>
                    <a:lnTo>
                      <a:pt x="496" y="264"/>
                    </a:lnTo>
                    <a:lnTo>
                      <a:pt x="499" y="266"/>
                    </a:lnTo>
                    <a:lnTo>
                      <a:pt x="502" y="271"/>
                    </a:lnTo>
                    <a:lnTo>
                      <a:pt x="513" y="275"/>
                    </a:lnTo>
                    <a:lnTo>
                      <a:pt x="528" y="280"/>
                    </a:lnTo>
                    <a:lnTo>
                      <a:pt x="545" y="283"/>
                    </a:lnTo>
                    <a:lnTo>
                      <a:pt x="563" y="288"/>
                    </a:lnTo>
                    <a:lnTo>
                      <a:pt x="582" y="293"/>
                    </a:lnTo>
                    <a:lnTo>
                      <a:pt x="599" y="296"/>
                    </a:lnTo>
                    <a:lnTo>
                      <a:pt x="612" y="301"/>
                    </a:lnTo>
                    <a:lnTo>
                      <a:pt x="614" y="309"/>
                    </a:lnTo>
                    <a:lnTo>
                      <a:pt x="617" y="317"/>
                    </a:lnTo>
                    <a:lnTo>
                      <a:pt x="621" y="326"/>
                    </a:lnTo>
                    <a:lnTo>
                      <a:pt x="623" y="334"/>
                    </a:lnTo>
                    <a:lnTo>
                      <a:pt x="630" y="379"/>
                    </a:lnTo>
                    <a:lnTo>
                      <a:pt x="628" y="425"/>
                    </a:lnTo>
                    <a:lnTo>
                      <a:pt x="620" y="470"/>
                    </a:lnTo>
                    <a:lnTo>
                      <a:pt x="609" y="513"/>
                    </a:lnTo>
                    <a:lnTo>
                      <a:pt x="595" y="525"/>
                    </a:lnTo>
                    <a:lnTo>
                      <a:pt x="584" y="534"/>
                    </a:lnTo>
                    <a:lnTo>
                      <a:pt x="574" y="541"/>
                    </a:lnTo>
                    <a:lnTo>
                      <a:pt x="564" y="546"/>
                    </a:lnTo>
                    <a:lnTo>
                      <a:pt x="554" y="548"/>
                    </a:lnTo>
                    <a:lnTo>
                      <a:pt x="542" y="551"/>
                    </a:lnTo>
                    <a:lnTo>
                      <a:pt x="528" y="553"/>
                    </a:lnTo>
                    <a:lnTo>
                      <a:pt x="509" y="555"/>
                    </a:lnTo>
                    <a:lnTo>
                      <a:pt x="498" y="556"/>
                    </a:lnTo>
                    <a:lnTo>
                      <a:pt x="480" y="556"/>
                    </a:lnTo>
                    <a:lnTo>
                      <a:pt x="458" y="557"/>
                    </a:lnTo>
                    <a:lnTo>
                      <a:pt x="433" y="557"/>
                    </a:lnTo>
                    <a:lnTo>
                      <a:pt x="405" y="557"/>
                    </a:lnTo>
                    <a:lnTo>
                      <a:pt x="374" y="557"/>
                    </a:lnTo>
                    <a:lnTo>
                      <a:pt x="342" y="556"/>
                    </a:lnTo>
                    <a:lnTo>
                      <a:pt x="309" y="556"/>
                    </a:lnTo>
                    <a:lnTo>
                      <a:pt x="275" y="555"/>
                    </a:lnTo>
                    <a:lnTo>
                      <a:pt x="243" y="554"/>
                    </a:lnTo>
                    <a:lnTo>
                      <a:pt x="212" y="553"/>
                    </a:lnTo>
                    <a:lnTo>
                      <a:pt x="182" y="552"/>
                    </a:lnTo>
                    <a:lnTo>
                      <a:pt x="155" y="551"/>
                    </a:lnTo>
                    <a:lnTo>
                      <a:pt x="133" y="548"/>
                    </a:lnTo>
                    <a:lnTo>
                      <a:pt x="115" y="547"/>
                    </a:lnTo>
                    <a:lnTo>
                      <a:pt x="101" y="545"/>
                    </a:lnTo>
                    <a:lnTo>
                      <a:pt x="98" y="548"/>
                    </a:lnTo>
                    <a:lnTo>
                      <a:pt x="88" y="560"/>
                    </a:lnTo>
                    <a:lnTo>
                      <a:pt x="75" y="577"/>
                    </a:lnTo>
                    <a:lnTo>
                      <a:pt x="61" y="598"/>
                    </a:lnTo>
                    <a:lnTo>
                      <a:pt x="46" y="622"/>
                    </a:lnTo>
                    <a:lnTo>
                      <a:pt x="35" y="647"/>
                    </a:lnTo>
                    <a:lnTo>
                      <a:pt x="29" y="671"/>
                    </a:lnTo>
                    <a:lnTo>
                      <a:pt x="30" y="696"/>
                    </a:lnTo>
                    <a:lnTo>
                      <a:pt x="35" y="715"/>
                    </a:lnTo>
                    <a:lnTo>
                      <a:pt x="46" y="742"/>
                    </a:lnTo>
                    <a:lnTo>
                      <a:pt x="59" y="774"/>
                    </a:lnTo>
                    <a:lnTo>
                      <a:pt x="72" y="808"/>
                    </a:lnTo>
                    <a:lnTo>
                      <a:pt x="87" y="844"/>
                    </a:lnTo>
                    <a:lnTo>
                      <a:pt x="102" y="878"/>
                    </a:lnTo>
                    <a:lnTo>
                      <a:pt x="115" y="909"/>
                    </a:lnTo>
                    <a:lnTo>
                      <a:pt x="125" y="933"/>
                    </a:lnTo>
                    <a:lnTo>
                      <a:pt x="107" y="924"/>
                    </a:lnTo>
                    <a:lnTo>
                      <a:pt x="92" y="911"/>
                    </a:lnTo>
                    <a:lnTo>
                      <a:pt x="80" y="898"/>
                    </a:lnTo>
                    <a:lnTo>
                      <a:pt x="70" y="882"/>
                    </a:lnTo>
                    <a:lnTo>
                      <a:pt x="62" y="866"/>
                    </a:lnTo>
                    <a:lnTo>
                      <a:pt x="55" y="848"/>
                    </a:lnTo>
                    <a:lnTo>
                      <a:pt x="49" y="830"/>
                    </a:lnTo>
                    <a:lnTo>
                      <a:pt x="45" y="812"/>
                    </a:lnTo>
                    <a:lnTo>
                      <a:pt x="42" y="800"/>
                    </a:lnTo>
                    <a:lnTo>
                      <a:pt x="41" y="789"/>
                    </a:lnTo>
                    <a:lnTo>
                      <a:pt x="40" y="779"/>
                    </a:lnTo>
                    <a:lnTo>
                      <a:pt x="40" y="767"/>
                    </a:lnTo>
                    <a:lnTo>
                      <a:pt x="37" y="759"/>
                    </a:lnTo>
                    <a:lnTo>
                      <a:pt x="33" y="751"/>
                    </a:lnTo>
                    <a:lnTo>
                      <a:pt x="29" y="744"/>
                    </a:lnTo>
                    <a:lnTo>
                      <a:pt x="24" y="738"/>
                    </a:lnTo>
                    <a:lnTo>
                      <a:pt x="12" y="720"/>
                    </a:lnTo>
                    <a:lnTo>
                      <a:pt x="6" y="700"/>
                    </a:lnTo>
                    <a:lnTo>
                      <a:pt x="1" y="678"/>
                    </a:lnTo>
                    <a:lnTo>
                      <a:pt x="0" y="655"/>
                    </a:lnTo>
                    <a:lnTo>
                      <a:pt x="2" y="651"/>
                    </a:lnTo>
                    <a:lnTo>
                      <a:pt x="7" y="642"/>
                    </a:lnTo>
                    <a:lnTo>
                      <a:pt x="14" y="627"/>
                    </a:lnTo>
                    <a:lnTo>
                      <a:pt x="20" y="608"/>
                    </a:lnTo>
                    <a:lnTo>
                      <a:pt x="30" y="590"/>
                    </a:lnTo>
                    <a:lnTo>
                      <a:pt x="39" y="570"/>
                    </a:lnTo>
                    <a:lnTo>
                      <a:pt x="49" y="554"/>
                    </a:lnTo>
                    <a:lnTo>
                      <a:pt x="60" y="540"/>
                    </a:lnTo>
                    <a:lnTo>
                      <a:pt x="56" y="537"/>
                    </a:lnTo>
                    <a:lnTo>
                      <a:pt x="52" y="536"/>
                    </a:lnTo>
                    <a:lnTo>
                      <a:pt x="47" y="532"/>
                    </a:lnTo>
                    <a:lnTo>
                      <a:pt x="46" y="528"/>
                    </a:lnTo>
                    <a:lnTo>
                      <a:pt x="48" y="525"/>
                    </a:lnTo>
                    <a:lnTo>
                      <a:pt x="48" y="521"/>
                    </a:lnTo>
                    <a:lnTo>
                      <a:pt x="48" y="517"/>
                    </a:lnTo>
                    <a:lnTo>
                      <a:pt x="50" y="515"/>
                    </a:lnTo>
                    <a:lnTo>
                      <a:pt x="57" y="517"/>
                    </a:lnTo>
                    <a:lnTo>
                      <a:pt x="67" y="518"/>
                    </a:lnTo>
                    <a:lnTo>
                      <a:pt x="75" y="521"/>
                    </a:lnTo>
                    <a:lnTo>
                      <a:pt x="85" y="522"/>
                    </a:lnTo>
                    <a:lnTo>
                      <a:pt x="97" y="523"/>
                    </a:lnTo>
                    <a:lnTo>
                      <a:pt x="108" y="524"/>
                    </a:lnTo>
                    <a:lnTo>
                      <a:pt x="122" y="524"/>
                    </a:lnTo>
                    <a:lnTo>
                      <a:pt x="137" y="525"/>
                    </a:lnTo>
                    <a:lnTo>
                      <a:pt x="153" y="526"/>
                    </a:lnTo>
                    <a:lnTo>
                      <a:pt x="170" y="526"/>
                    </a:lnTo>
                    <a:lnTo>
                      <a:pt x="190" y="528"/>
                    </a:lnTo>
                    <a:lnTo>
                      <a:pt x="211" y="529"/>
                    </a:lnTo>
                    <a:lnTo>
                      <a:pt x="234" y="529"/>
                    </a:lnTo>
                    <a:lnTo>
                      <a:pt x="259" y="530"/>
                    </a:lnTo>
                    <a:lnTo>
                      <a:pt x="286" y="531"/>
                    </a:lnTo>
                    <a:lnTo>
                      <a:pt x="314" y="532"/>
                    </a:lnTo>
                    <a:lnTo>
                      <a:pt x="350" y="533"/>
                    </a:lnTo>
                    <a:lnTo>
                      <a:pt x="383" y="534"/>
                    </a:lnTo>
                    <a:lnTo>
                      <a:pt x="412" y="534"/>
                    </a:lnTo>
                    <a:lnTo>
                      <a:pt x="439" y="533"/>
                    </a:lnTo>
                    <a:lnTo>
                      <a:pt x="463" y="533"/>
                    </a:lnTo>
                    <a:lnTo>
                      <a:pt x="484" y="531"/>
                    </a:lnTo>
                    <a:lnTo>
                      <a:pt x="502" y="530"/>
                    </a:lnTo>
                    <a:lnTo>
                      <a:pt x="517" y="528"/>
                    </a:lnTo>
                    <a:lnTo>
                      <a:pt x="531" y="526"/>
                    </a:lnTo>
                    <a:lnTo>
                      <a:pt x="541" y="524"/>
                    </a:lnTo>
                    <a:lnTo>
                      <a:pt x="551" y="523"/>
                    </a:lnTo>
                    <a:lnTo>
                      <a:pt x="557" y="521"/>
                    </a:lnTo>
                    <a:lnTo>
                      <a:pt x="563" y="519"/>
                    </a:lnTo>
                    <a:lnTo>
                      <a:pt x="567" y="518"/>
                    </a:lnTo>
                    <a:lnTo>
                      <a:pt x="568" y="517"/>
                    </a:lnTo>
                    <a:lnTo>
                      <a:pt x="569" y="517"/>
                    </a:lnTo>
                    <a:lnTo>
                      <a:pt x="581" y="509"/>
                    </a:lnTo>
                    <a:lnTo>
                      <a:pt x="587" y="501"/>
                    </a:lnTo>
                    <a:lnTo>
                      <a:pt x="590" y="494"/>
                    </a:lnTo>
                    <a:lnTo>
                      <a:pt x="590" y="492"/>
                    </a:lnTo>
                    <a:lnTo>
                      <a:pt x="586" y="493"/>
                    </a:lnTo>
                    <a:lnTo>
                      <a:pt x="581" y="493"/>
                    </a:lnTo>
                    <a:lnTo>
                      <a:pt x="572" y="495"/>
                    </a:lnTo>
                    <a:lnTo>
                      <a:pt x="561" y="496"/>
                    </a:lnTo>
                    <a:lnTo>
                      <a:pt x="547" y="498"/>
                    </a:lnTo>
                    <a:lnTo>
                      <a:pt x="531" y="500"/>
                    </a:lnTo>
                    <a:lnTo>
                      <a:pt x="514" y="501"/>
                    </a:lnTo>
                    <a:lnTo>
                      <a:pt x="495" y="503"/>
                    </a:lnTo>
                    <a:lnTo>
                      <a:pt x="475" y="504"/>
                    </a:lnTo>
                    <a:lnTo>
                      <a:pt x="453" y="506"/>
                    </a:lnTo>
                    <a:lnTo>
                      <a:pt x="430" y="507"/>
                    </a:lnTo>
                    <a:lnTo>
                      <a:pt x="407" y="508"/>
                    </a:lnTo>
                    <a:lnTo>
                      <a:pt x="383" y="509"/>
                    </a:lnTo>
                    <a:lnTo>
                      <a:pt x="360" y="509"/>
                    </a:lnTo>
                    <a:lnTo>
                      <a:pt x="336" y="508"/>
                    </a:lnTo>
                    <a:lnTo>
                      <a:pt x="313" y="507"/>
                    </a:lnTo>
                    <a:lnTo>
                      <a:pt x="301" y="506"/>
                    </a:lnTo>
                    <a:lnTo>
                      <a:pt x="284" y="504"/>
                    </a:lnTo>
                    <a:lnTo>
                      <a:pt x="266" y="504"/>
                    </a:lnTo>
                    <a:lnTo>
                      <a:pt x="245" y="503"/>
                    </a:lnTo>
                    <a:lnTo>
                      <a:pt x="223" y="502"/>
                    </a:lnTo>
                    <a:lnTo>
                      <a:pt x="201" y="500"/>
                    </a:lnTo>
                    <a:lnTo>
                      <a:pt x="177" y="499"/>
                    </a:lnTo>
                    <a:lnTo>
                      <a:pt x="154" y="498"/>
                    </a:lnTo>
                    <a:lnTo>
                      <a:pt x="132" y="495"/>
                    </a:lnTo>
                    <a:lnTo>
                      <a:pt x="110" y="494"/>
                    </a:lnTo>
                    <a:lnTo>
                      <a:pt x="91" y="492"/>
                    </a:lnTo>
                    <a:lnTo>
                      <a:pt x="72" y="491"/>
                    </a:lnTo>
                    <a:lnTo>
                      <a:pt x="56" y="488"/>
                    </a:lnTo>
                    <a:lnTo>
                      <a:pt x="44" y="486"/>
                    </a:lnTo>
                    <a:lnTo>
                      <a:pt x="34" y="483"/>
                    </a:lnTo>
                    <a:lnTo>
                      <a:pt x="30" y="480"/>
                    </a:lnTo>
                    <a:lnTo>
                      <a:pt x="27" y="479"/>
                    </a:lnTo>
                    <a:lnTo>
                      <a:pt x="26" y="475"/>
                    </a:lnTo>
                    <a:lnTo>
                      <a:pt x="25" y="470"/>
                    </a:lnTo>
                    <a:lnTo>
                      <a:pt x="25" y="466"/>
                    </a:lnTo>
                    <a:lnTo>
                      <a:pt x="37" y="470"/>
                    </a:lnTo>
                    <a:lnTo>
                      <a:pt x="52" y="472"/>
                    </a:lnTo>
                    <a:lnTo>
                      <a:pt x="70" y="475"/>
                    </a:lnTo>
                    <a:lnTo>
                      <a:pt x="91" y="477"/>
                    </a:lnTo>
                    <a:lnTo>
                      <a:pt x="113" y="479"/>
                    </a:lnTo>
                    <a:lnTo>
                      <a:pt x="137" y="480"/>
                    </a:lnTo>
                    <a:lnTo>
                      <a:pt x="161" y="483"/>
                    </a:lnTo>
                    <a:lnTo>
                      <a:pt x="186" y="484"/>
                    </a:lnTo>
                    <a:lnTo>
                      <a:pt x="209" y="485"/>
                    </a:lnTo>
                    <a:lnTo>
                      <a:pt x="233" y="486"/>
                    </a:lnTo>
                    <a:lnTo>
                      <a:pt x="253" y="486"/>
                    </a:lnTo>
                    <a:lnTo>
                      <a:pt x="272" y="487"/>
                    </a:lnTo>
                    <a:lnTo>
                      <a:pt x="288" y="487"/>
                    </a:lnTo>
                    <a:lnTo>
                      <a:pt x="299" y="488"/>
                    </a:lnTo>
                    <a:lnTo>
                      <a:pt x="307" y="488"/>
                    </a:lnTo>
                    <a:lnTo>
                      <a:pt x="310" y="488"/>
                    </a:lnTo>
                    <a:lnTo>
                      <a:pt x="349" y="488"/>
                    </a:lnTo>
                    <a:lnTo>
                      <a:pt x="383" y="488"/>
                    </a:lnTo>
                    <a:lnTo>
                      <a:pt x="415" y="488"/>
                    </a:lnTo>
                    <a:lnTo>
                      <a:pt x="442" y="487"/>
                    </a:lnTo>
                    <a:lnTo>
                      <a:pt x="468" y="487"/>
                    </a:lnTo>
                    <a:lnTo>
                      <a:pt x="488" y="486"/>
                    </a:lnTo>
                    <a:lnTo>
                      <a:pt x="508" y="484"/>
                    </a:lnTo>
                    <a:lnTo>
                      <a:pt x="525" y="481"/>
                    </a:lnTo>
                    <a:lnTo>
                      <a:pt x="539" y="479"/>
                    </a:lnTo>
                    <a:lnTo>
                      <a:pt x="552" y="477"/>
                    </a:lnTo>
                    <a:lnTo>
                      <a:pt x="563" y="473"/>
                    </a:lnTo>
                    <a:lnTo>
                      <a:pt x="572" y="470"/>
                    </a:lnTo>
                    <a:lnTo>
                      <a:pt x="581" y="465"/>
                    </a:lnTo>
                    <a:lnTo>
                      <a:pt x="587" y="460"/>
                    </a:lnTo>
                    <a:lnTo>
                      <a:pt x="594" y="455"/>
                    </a:lnTo>
                    <a:lnTo>
                      <a:pt x="600" y="448"/>
                    </a:lnTo>
                    <a:lnTo>
                      <a:pt x="605" y="420"/>
                    </a:lnTo>
                    <a:lnTo>
                      <a:pt x="610" y="392"/>
                    </a:lnTo>
                    <a:lnTo>
                      <a:pt x="613" y="364"/>
                    </a:lnTo>
                    <a:lnTo>
                      <a:pt x="612" y="334"/>
                    </a:lnTo>
                    <a:lnTo>
                      <a:pt x="604" y="324"/>
                    </a:lnTo>
                    <a:lnTo>
                      <a:pt x="594" y="316"/>
                    </a:lnTo>
                    <a:lnTo>
                      <a:pt x="583" y="311"/>
                    </a:lnTo>
                    <a:lnTo>
                      <a:pt x="571" y="309"/>
                    </a:lnTo>
                    <a:lnTo>
                      <a:pt x="560" y="306"/>
                    </a:lnTo>
                    <a:lnTo>
                      <a:pt x="547" y="305"/>
                    </a:lnTo>
                    <a:lnTo>
                      <a:pt x="534" y="303"/>
                    </a:lnTo>
                    <a:lnTo>
                      <a:pt x="523" y="301"/>
                    </a:lnTo>
                    <a:lnTo>
                      <a:pt x="517" y="301"/>
                    </a:lnTo>
                    <a:lnTo>
                      <a:pt x="510" y="301"/>
                    </a:lnTo>
                    <a:lnTo>
                      <a:pt x="504" y="301"/>
                    </a:lnTo>
                    <a:lnTo>
                      <a:pt x="498" y="302"/>
                    </a:lnTo>
                    <a:lnTo>
                      <a:pt x="492" y="303"/>
                    </a:lnTo>
                    <a:lnTo>
                      <a:pt x="487" y="305"/>
                    </a:lnTo>
                    <a:lnTo>
                      <a:pt x="483" y="309"/>
                    </a:lnTo>
                    <a:lnTo>
                      <a:pt x="479" y="314"/>
                    </a:lnTo>
                    <a:lnTo>
                      <a:pt x="475" y="324"/>
                    </a:lnTo>
                    <a:lnTo>
                      <a:pt x="470" y="334"/>
                    </a:lnTo>
                    <a:lnTo>
                      <a:pt x="463" y="342"/>
                    </a:lnTo>
                    <a:lnTo>
                      <a:pt x="453" y="347"/>
                    </a:lnTo>
                    <a:lnTo>
                      <a:pt x="456" y="336"/>
                    </a:lnTo>
                    <a:lnTo>
                      <a:pt x="465" y="314"/>
                    </a:lnTo>
                    <a:lnTo>
                      <a:pt x="473" y="291"/>
                    </a:lnTo>
                    <a:lnTo>
                      <a:pt x="473" y="275"/>
                    </a:lnTo>
                    <a:lnTo>
                      <a:pt x="470" y="267"/>
                    </a:lnTo>
                    <a:lnTo>
                      <a:pt x="464" y="262"/>
                    </a:lnTo>
                    <a:lnTo>
                      <a:pt x="457" y="259"/>
                    </a:lnTo>
                    <a:lnTo>
                      <a:pt x="449" y="257"/>
                    </a:lnTo>
                    <a:lnTo>
                      <a:pt x="440" y="256"/>
                    </a:lnTo>
                    <a:lnTo>
                      <a:pt x="432" y="256"/>
                    </a:lnTo>
                    <a:lnTo>
                      <a:pt x="423" y="255"/>
                    </a:lnTo>
                    <a:lnTo>
                      <a:pt x="416" y="253"/>
                    </a:lnTo>
                    <a:lnTo>
                      <a:pt x="403" y="253"/>
                    </a:lnTo>
                    <a:lnTo>
                      <a:pt x="392" y="256"/>
                    </a:lnTo>
                    <a:lnTo>
                      <a:pt x="381" y="258"/>
                    </a:lnTo>
                    <a:lnTo>
                      <a:pt x="371" y="263"/>
                    </a:lnTo>
                    <a:lnTo>
                      <a:pt x="362" y="268"/>
                    </a:lnTo>
                    <a:lnTo>
                      <a:pt x="351" y="274"/>
                    </a:lnTo>
                    <a:lnTo>
                      <a:pt x="343" y="280"/>
                    </a:lnTo>
                    <a:lnTo>
                      <a:pt x="334" y="287"/>
                    </a:lnTo>
                    <a:lnTo>
                      <a:pt x="328" y="295"/>
                    </a:lnTo>
                    <a:lnTo>
                      <a:pt x="322" y="302"/>
                    </a:lnTo>
                    <a:lnTo>
                      <a:pt x="318" y="310"/>
                    </a:lnTo>
                    <a:lnTo>
                      <a:pt x="314" y="319"/>
                    </a:lnTo>
                    <a:lnTo>
                      <a:pt x="311" y="320"/>
                    </a:lnTo>
                    <a:lnTo>
                      <a:pt x="307" y="318"/>
                    </a:lnTo>
                    <a:lnTo>
                      <a:pt x="304" y="316"/>
                    </a:lnTo>
                    <a:lnTo>
                      <a:pt x="302" y="313"/>
                    </a:lnTo>
                    <a:lnTo>
                      <a:pt x="303" y="306"/>
                    </a:lnTo>
                    <a:lnTo>
                      <a:pt x="304" y="301"/>
                    </a:lnTo>
                    <a:lnTo>
                      <a:pt x="305" y="295"/>
                    </a:lnTo>
                    <a:lnTo>
                      <a:pt x="307" y="289"/>
                    </a:lnTo>
                    <a:lnTo>
                      <a:pt x="301" y="288"/>
                    </a:lnTo>
                    <a:lnTo>
                      <a:pt x="292" y="286"/>
                    </a:lnTo>
                    <a:lnTo>
                      <a:pt x="284" y="283"/>
                    </a:lnTo>
                    <a:lnTo>
                      <a:pt x="277" y="280"/>
                    </a:lnTo>
                    <a:lnTo>
                      <a:pt x="271" y="278"/>
                    </a:lnTo>
                    <a:lnTo>
                      <a:pt x="265" y="276"/>
                    </a:lnTo>
                    <a:lnTo>
                      <a:pt x="261" y="274"/>
                    </a:lnTo>
                    <a:lnTo>
                      <a:pt x="260" y="274"/>
                    </a:lnTo>
                    <a:lnTo>
                      <a:pt x="268" y="273"/>
                    </a:lnTo>
                    <a:lnTo>
                      <a:pt x="276" y="272"/>
                    </a:lnTo>
                    <a:lnTo>
                      <a:pt x="286" y="271"/>
                    </a:lnTo>
                    <a:lnTo>
                      <a:pt x="294" y="270"/>
                    </a:lnTo>
                    <a:lnTo>
                      <a:pt x="303" y="270"/>
                    </a:lnTo>
                    <a:lnTo>
                      <a:pt x="312" y="270"/>
                    </a:lnTo>
                    <a:lnTo>
                      <a:pt x="320" y="270"/>
                    </a:lnTo>
                    <a:lnTo>
                      <a:pt x="329" y="270"/>
                    </a:lnTo>
                    <a:lnTo>
                      <a:pt x="340" y="260"/>
                    </a:lnTo>
                    <a:lnTo>
                      <a:pt x="352" y="252"/>
                    </a:lnTo>
                    <a:lnTo>
                      <a:pt x="365" y="247"/>
                    </a:lnTo>
                    <a:lnTo>
                      <a:pt x="378" y="242"/>
                    </a:lnTo>
                    <a:lnTo>
                      <a:pt x="392" y="238"/>
                    </a:lnTo>
                    <a:lnTo>
                      <a:pt x="407" y="237"/>
                    </a:lnTo>
                    <a:lnTo>
                      <a:pt x="422" y="236"/>
                    </a:lnTo>
                    <a:lnTo>
                      <a:pt x="438" y="237"/>
                    </a:lnTo>
                    <a:lnTo>
                      <a:pt x="446" y="233"/>
                    </a:lnTo>
                    <a:lnTo>
                      <a:pt x="457" y="226"/>
                    </a:lnTo>
                    <a:lnTo>
                      <a:pt x="471" y="218"/>
                    </a:lnTo>
                    <a:lnTo>
                      <a:pt x="487" y="209"/>
                    </a:lnTo>
                    <a:lnTo>
                      <a:pt x="503" y="200"/>
                    </a:lnTo>
                    <a:lnTo>
                      <a:pt x="518" y="192"/>
                    </a:lnTo>
                    <a:lnTo>
                      <a:pt x="531" y="186"/>
                    </a:lnTo>
                    <a:lnTo>
                      <a:pt x="541" y="181"/>
                    </a:lnTo>
                    <a:lnTo>
                      <a:pt x="537" y="161"/>
                    </a:lnTo>
                    <a:lnTo>
                      <a:pt x="534" y="141"/>
                    </a:lnTo>
                    <a:lnTo>
                      <a:pt x="536" y="119"/>
                    </a:lnTo>
                    <a:lnTo>
                      <a:pt x="537" y="98"/>
                    </a:lnTo>
                    <a:lnTo>
                      <a:pt x="541" y="37"/>
                    </a:lnTo>
                    <a:lnTo>
                      <a:pt x="540" y="27"/>
                    </a:lnTo>
                    <a:lnTo>
                      <a:pt x="537" y="16"/>
                    </a:lnTo>
                    <a:lnTo>
                      <a:pt x="534" y="7"/>
                    </a:lnTo>
                    <a:lnTo>
                      <a:pt x="541" y="0"/>
                    </a:lnTo>
                    <a:lnTo>
                      <a:pt x="548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1" name="Freeform 278"/>
              <p:cNvSpPr>
                <a:spLocks/>
              </p:cNvSpPr>
              <p:nvPr/>
            </p:nvSpPr>
            <p:spPr bwMode="auto">
              <a:xfrm>
                <a:off x="2711" y="2800"/>
                <a:ext cx="31" cy="31"/>
              </a:xfrm>
              <a:custGeom>
                <a:avLst/>
                <a:gdLst>
                  <a:gd name="T0" fmla="*/ 0 w 63"/>
                  <a:gd name="T1" fmla="*/ 0 h 62"/>
                  <a:gd name="T2" fmla="*/ 0 w 63"/>
                  <a:gd name="T3" fmla="*/ 1 h 62"/>
                  <a:gd name="T4" fmla="*/ 0 w 63"/>
                  <a:gd name="T5" fmla="*/ 1 h 62"/>
                  <a:gd name="T6" fmla="*/ 0 w 63"/>
                  <a:gd name="T7" fmla="*/ 1 h 62"/>
                  <a:gd name="T8" fmla="*/ 0 w 63"/>
                  <a:gd name="T9" fmla="*/ 1 h 62"/>
                  <a:gd name="T10" fmla="*/ 0 w 63"/>
                  <a:gd name="T11" fmla="*/ 1 h 62"/>
                  <a:gd name="T12" fmla="*/ 0 w 63"/>
                  <a:gd name="T13" fmla="*/ 1 h 62"/>
                  <a:gd name="T14" fmla="*/ 0 w 63"/>
                  <a:gd name="T15" fmla="*/ 1 h 62"/>
                  <a:gd name="T16" fmla="*/ 0 w 63"/>
                  <a:gd name="T17" fmla="*/ 1 h 62"/>
                  <a:gd name="T18" fmla="*/ 0 w 63"/>
                  <a:gd name="T19" fmla="*/ 1 h 62"/>
                  <a:gd name="T20" fmla="*/ 0 w 63"/>
                  <a:gd name="T21" fmla="*/ 1 h 62"/>
                  <a:gd name="T22" fmla="*/ 0 w 63"/>
                  <a:gd name="T23" fmla="*/ 1 h 62"/>
                  <a:gd name="T24" fmla="*/ 0 w 63"/>
                  <a:gd name="T25" fmla="*/ 1 h 62"/>
                  <a:gd name="T26" fmla="*/ 0 w 63"/>
                  <a:gd name="T27" fmla="*/ 1 h 62"/>
                  <a:gd name="T28" fmla="*/ 0 w 63"/>
                  <a:gd name="T29" fmla="*/ 1 h 62"/>
                  <a:gd name="T30" fmla="*/ 0 w 63"/>
                  <a:gd name="T31" fmla="*/ 1 h 62"/>
                  <a:gd name="T32" fmla="*/ 0 w 63"/>
                  <a:gd name="T33" fmla="*/ 1 h 62"/>
                  <a:gd name="T34" fmla="*/ 0 w 63"/>
                  <a:gd name="T35" fmla="*/ 1 h 62"/>
                  <a:gd name="T36" fmla="*/ 0 w 63"/>
                  <a:gd name="T37" fmla="*/ 1 h 62"/>
                  <a:gd name="T38" fmla="*/ 0 w 63"/>
                  <a:gd name="T39" fmla="*/ 1 h 62"/>
                  <a:gd name="T40" fmla="*/ 0 w 63"/>
                  <a:gd name="T41" fmla="*/ 1 h 62"/>
                  <a:gd name="T42" fmla="*/ 0 w 63"/>
                  <a:gd name="T43" fmla="*/ 1 h 62"/>
                  <a:gd name="T44" fmla="*/ 0 w 63"/>
                  <a:gd name="T45" fmla="*/ 1 h 62"/>
                  <a:gd name="T46" fmla="*/ 0 w 63"/>
                  <a:gd name="T47" fmla="*/ 1 h 62"/>
                  <a:gd name="T48" fmla="*/ 0 w 63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3"/>
                  <a:gd name="T76" fmla="*/ 0 h 62"/>
                  <a:gd name="T77" fmla="*/ 63 w 63"/>
                  <a:gd name="T78" fmla="*/ 62 h 6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3" h="62">
                    <a:moveTo>
                      <a:pt x="60" y="0"/>
                    </a:moveTo>
                    <a:lnTo>
                      <a:pt x="61" y="2"/>
                    </a:lnTo>
                    <a:lnTo>
                      <a:pt x="62" y="4"/>
                    </a:lnTo>
                    <a:lnTo>
                      <a:pt x="63" y="6"/>
                    </a:lnTo>
                    <a:lnTo>
                      <a:pt x="62" y="9"/>
                    </a:lnTo>
                    <a:lnTo>
                      <a:pt x="55" y="15"/>
                    </a:lnTo>
                    <a:lnTo>
                      <a:pt x="48" y="20"/>
                    </a:lnTo>
                    <a:lnTo>
                      <a:pt x="42" y="26"/>
                    </a:lnTo>
                    <a:lnTo>
                      <a:pt x="35" y="33"/>
                    </a:lnTo>
                    <a:lnTo>
                      <a:pt x="28" y="39"/>
                    </a:lnTo>
                    <a:lnTo>
                      <a:pt x="22" y="46"/>
                    </a:lnTo>
                    <a:lnTo>
                      <a:pt x="16" y="53"/>
                    </a:lnTo>
                    <a:lnTo>
                      <a:pt x="10" y="61"/>
                    </a:lnTo>
                    <a:lnTo>
                      <a:pt x="7" y="62"/>
                    </a:lnTo>
                    <a:lnTo>
                      <a:pt x="5" y="62"/>
                    </a:lnTo>
                    <a:lnTo>
                      <a:pt x="2" y="59"/>
                    </a:lnTo>
                    <a:lnTo>
                      <a:pt x="0" y="57"/>
                    </a:lnTo>
                    <a:lnTo>
                      <a:pt x="2" y="51"/>
                    </a:lnTo>
                    <a:lnTo>
                      <a:pt x="9" y="43"/>
                    </a:lnTo>
                    <a:lnTo>
                      <a:pt x="19" y="34"/>
                    </a:lnTo>
                    <a:lnTo>
                      <a:pt x="30" y="24"/>
                    </a:lnTo>
                    <a:lnTo>
                      <a:pt x="40" y="15"/>
                    </a:lnTo>
                    <a:lnTo>
                      <a:pt x="51" y="6"/>
                    </a:lnTo>
                    <a:lnTo>
                      <a:pt x="58" y="2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2" name="Freeform 279"/>
              <p:cNvSpPr>
                <a:spLocks/>
              </p:cNvSpPr>
              <p:nvPr/>
            </p:nvSpPr>
            <p:spPr bwMode="auto">
              <a:xfrm>
                <a:off x="2728" y="2805"/>
                <a:ext cx="28" cy="29"/>
              </a:xfrm>
              <a:custGeom>
                <a:avLst/>
                <a:gdLst>
                  <a:gd name="T0" fmla="*/ 1 w 56"/>
                  <a:gd name="T1" fmla="*/ 0 h 59"/>
                  <a:gd name="T2" fmla="*/ 1 w 56"/>
                  <a:gd name="T3" fmla="*/ 0 h 59"/>
                  <a:gd name="T4" fmla="*/ 1 w 56"/>
                  <a:gd name="T5" fmla="*/ 0 h 59"/>
                  <a:gd name="T6" fmla="*/ 1 w 56"/>
                  <a:gd name="T7" fmla="*/ 0 h 59"/>
                  <a:gd name="T8" fmla="*/ 1 w 56"/>
                  <a:gd name="T9" fmla="*/ 0 h 59"/>
                  <a:gd name="T10" fmla="*/ 1 w 56"/>
                  <a:gd name="T11" fmla="*/ 0 h 59"/>
                  <a:gd name="T12" fmla="*/ 1 w 56"/>
                  <a:gd name="T13" fmla="*/ 0 h 59"/>
                  <a:gd name="T14" fmla="*/ 1 w 56"/>
                  <a:gd name="T15" fmla="*/ 0 h 59"/>
                  <a:gd name="T16" fmla="*/ 1 w 56"/>
                  <a:gd name="T17" fmla="*/ 0 h 59"/>
                  <a:gd name="T18" fmla="*/ 1 w 56"/>
                  <a:gd name="T19" fmla="*/ 0 h 59"/>
                  <a:gd name="T20" fmla="*/ 1 w 56"/>
                  <a:gd name="T21" fmla="*/ 0 h 59"/>
                  <a:gd name="T22" fmla="*/ 1 w 56"/>
                  <a:gd name="T23" fmla="*/ 0 h 59"/>
                  <a:gd name="T24" fmla="*/ 0 w 56"/>
                  <a:gd name="T25" fmla="*/ 0 h 59"/>
                  <a:gd name="T26" fmla="*/ 0 w 56"/>
                  <a:gd name="T27" fmla="*/ 0 h 59"/>
                  <a:gd name="T28" fmla="*/ 1 w 56"/>
                  <a:gd name="T29" fmla="*/ 0 h 59"/>
                  <a:gd name="T30" fmla="*/ 1 w 56"/>
                  <a:gd name="T31" fmla="*/ 0 h 59"/>
                  <a:gd name="T32" fmla="*/ 1 w 56"/>
                  <a:gd name="T33" fmla="*/ 0 h 59"/>
                  <a:gd name="T34" fmla="*/ 1 w 56"/>
                  <a:gd name="T35" fmla="*/ 0 h 59"/>
                  <a:gd name="T36" fmla="*/ 1 w 56"/>
                  <a:gd name="T37" fmla="*/ 0 h 59"/>
                  <a:gd name="T38" fmla="*/ 1 w 56"/>
                  <a:gd name="T39" fmla="*/ 0 h 59"/>
                  <a:gd name="T40" fmla="*/ 1 w 56"/>
                  <a:gd name="T41" fmla="*/ 0 h 59"/>
                  <a:gd name="T42" fmla="*/ 1 w 56"/>
                  <a:gd name="T43" fmla="*/ 0 h 59"/>
                  <a:gd name="T44" fmla="*/ 1 w 56"/>
                  <a:gd name="T45" fmla="*/ 0 h 59"/>
                  <a:gd name="T46" fmla="*/ 1 w 56"/>
                  <a:gd name="T47" fmla="*/ 0 h 59"/>
                  <a:gd name="T48" fmla="*/ 1 w 56"/>
                  <a:gd name="T49" fmla="*/ 0 h 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6"/>
                  <a:gd name="T76" fmla="*/ 0 h 59"/>
                  <a:gd name="T77" fmla="*/ 56 w 56"/>
                  <a:gd name="T78" fmla="*/ 59 h 5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6" h="59">
                    <a:moveTo>
                      <a:pt x="56" y="5"/>
                    </a:moveTo>
                    <a:lnTo>
                      <a:pt x="55" y="8"/>
                    </a:lnTo>
                    <a:lnTo>
                      <a:pt x="52" y="13"/>
                    </a:lnTo>
                    <a:lnTo>
                      <a:pt x="45" y="18"/>
                    </a:lnTo>
                    <a:lnTo>
                      <a:pt x="38" y="25"/>
                    </a:lnTo>
                    <a:lnTo>
                      <a:pt x="30" y="33"/>
                    </a:lnTo>
                    <a:lnTo>
                      <a:pt x="22" y="40"/>
                    </a:lnTo>
                    <a:lnTo>
                      <a:pt x="16" y="47"/>
                    </a:lnTo>
                    <a:lnTo>
                      <a:pt x="11" y="54"/>
                    </a:lnTo>
                    <a:lnTo>
                      <a:pt x="9" y="58"/>
                    </a:lnTo>
                    <a:lnTo>
                      <a:pt x="7" y="59"/>
                    </a:lnTo>
                    <a:lnTo>
                      <a:pt x="3" y="59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3" y="46"/>
                    </a:lnTo>
                    <a:lnTo>
                      <a:pt x="9" y="38"/>
                    </a:lnTo>
                    <a:lnTo>
                      <a:pt x="17" y="30"/>
                    </a:lnTo>
                    <a:lnTo>
                      <a:pt x="26" y="21"/>
                    </a:lnTo>
                    <a:lnTo>
                      <a:pt x="35" y="13"/>
                    </a:lnTo>
                    <a:lnTo>
                      <a:pt x="43" y="6"/>
                    </a:lnTo>
                    <a:lnTo>
                      <a:pt x="49" y="0"/>
                    </a:lnTo>
                    <a:lnTo>
                      <a:pt x="52" y="0"/>
                    </a:lnTo>
                    <a:lnTo>
                      <a:pt x="54" y="1"/>
                    </a:lnTo>
                    <a:lnTo>
                      <a:pt x="55" y="2"/>
                    </a:lnTo>
                    <a:lnTo>
                      <a:pt x="56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3" name="Freeform 280"/>
              <p:cNvSpPr>
                <a:spLocks/>
              </p:cNvSpPr>
              <p:nvPr/>
            </p:nvSpPr>
            <p:spPr bwMode="auto">
              <a:xfrm>
                <a:off x="2749" y="2806"/>
                <a:ext cx="21" cy="28"/>
              </a:xfrm>
              <a:custGeom>
                <a:avLst/>
                <a:gdLst>
                  <a:gd name="T0" fmla="*/ 0 w 44"/>
                  <a:gd name="T1" fmla="*/ 0 h 57"/>
                  <a:gd name="T2" fmla="*/ 0 w 44"/>
                  <a:gd name="T3" fmla="*/ 0 h 57"/>
                  <a:gd name="T4" fmla="*/ 0 w 44"/>
                  <a:gd name="T5" fmla="*/ 0 h 57"/>
                  <a:gd name="T6" fmla="*/ 0 w 44"/>
                  <a:gd name="T7" fmla="*/ 0 h 57"/>
                  <a:gd name="T8" fmla="*/ 0 w 44"/>
                  <a:gd name="T9" fmla="*/ 0 h 57"/>
                  <a:gd name="T10" fmla="*/ 0 w 44"/>
                  <a:gd name="T11" fmla="*/ 0 h 57"/>
                  <a:gd name="T12" fmla="*/ 0 w 44"/>
                  <a:gd name="T13" fmla="*/ 0 h 57"/>
                  <a:gd name="T14" fmla="*/ 0 w 44"/>
                  <a:gd name="T15" fmla="*/ 0 h 57"/>
                  <a:gd name="T16" fmla="*/ 0 w 44"/>
                  <a:gd name="T17" fmla="*/ 0 h 57"/>
                  <a:gd name="T18" fmla="*/ 0 w 44"/>
                  <a:gd name="T19" fmla="*/ 0 h 57"/>
                  <a:gd name="T20" fmla="*/ 0 w 44"/>
                  <a:gd name="T21" fmla="*/ 0 h 57"/>
                  <a:gd name="T22" fmla="*/ 0 w 44"/>
                  <a:gd name="T23" fmla="*/ 0 h 57"/>
                  <a:gd name="T24" fmla="*/ 0 w 44"/>
                  <a:gd name="T25" fmla="*/ 0 h 57"/>
                  <a:gd name="T26" fmla="*/ 0 w 44"/>
                  <a:gd name="T27" fmla="*/ 0 h 57"/>
                  <a:gd name="T28" fmla="*/ 0 w 44"/>
                  <a:gd name="T29" fmla="*/ 0 h 57"/>
                  <a:gd name="T30" fmla="*/ 0 w 44"/>
                  <a:gd name="T31" fmla="*/ 0 h 57"/>
                  <a:gd name="T32" fmla="*/ 0 w 44"/>
                  <a:gd name="T33" fmla="*/ 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7"/>
                  <a:gd name="T53" fmla="*/ 44 w 44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7">
                    <a:moveTo>
                      <a:pt x="44" y="8"/>
                    </a:moveTo>
                    <a:lnTo>
                      <a:pt x="35" y="20"/>
                    </a:lnTo>
                    <a:lnTo>
                      <a:pt x="27" y="31"/>
                    </a:lnTo>
                    <a:lnTo>
                      <a:pt x="20" y="43"/>
                    </a:lnTo>
                    <a:lnTo>
                      <a:pt x="14" y="57"/>
                    </a:lnTo>
                    <a:lnTo>
                      <a:pt x="11" y="57"/>
                    </a:lnTo>
                    <a:lnTo>
                      <a:pt x="7" y="57"/>
                    </a:lnTo>
                    <a:lnTo>
                      <a:pt x="4" y="54"/>
                    </a:lnTo>
                    <a:lnTo>
                      <a:pt x="0" y="52"/>
                    </a:lnTo>
                    <a:lnTo>
                      <a:pt x="4" y="45"/>
                    </a:lnTo>
                    <a:lnTo>
                      <a:pt x="12" y="30"/>
                    </a:lnTo>
                    <a:lnTo>
                      <a:pt x="22" y="13"/>
                    </a:lnTo>
                    <a:lnTo>
                      <a:pt x="32" y="0"/>
                    </a:lnTo>
                    <a:lnTo>
                      <a:pt x="37" y="1"/>
                    </a:lnTo>
                    <a:lnTo>
                      <a:pt x="40" y="3"/>
                    </a:lnTo>
                    <a:lnTo>
                      <a:pt x="43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" name="Freeform 281"/>
              <p:cNvSpPr>
                <a:spLocks/>
              </p:cNvSpPr>
              <p:nvPr/>
            </p:nvSpPr>
            <p:spPr bwMode="auto">
              <a:xfrm>
                <a:off x="2194" y="2796"/>
                <a:ext cx="133" cy="103"/>
              </a:xfrm>
              <a:custGeom>
                <a:avLst/>
                <a:gdLst>
                  <a:gd name="T0" fmla="*/ 0 w 268"/>
                  <a:gd name="T1" fmla="*/ 0 h 205"/>
                  <a:gd name="T2" fmla="*/ 0 w 268"/>
                  <a:gd name="T3" fmla="*/ 1 h 205"/>
                  <a:gd name="T4" fmla="*/ 0 w 268"/>
                  <a:gd name="T5" fmla="*/ 1 h 205"/>
                  <a:gd name="T6" fmla="*/ 0 w 268"/>
                  <a:gd name="T7" fmla="*/ 1 h 205"/>
                  <a:gd name="T8" fmla="*/ 0 w 268"/>
                  <a:gd name="T9" fmla="*/ 0 h 2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8"/>
                  <a:gd name="T16" fmla="*/ 0 h 205"/>
                  <a:gd name="T17" fmla="*/ 268 w 268"/>
                  <a:gd name="T18" fmla="*/ 205 h 2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8" h="205">
                    <a:moveTo>
                      <a:pt x="55" y="0"/>
                    </a:moveTo>
                    <a:lnTo>
                      <a:pt x="0" y="138"/>
                    </a:lnTo>
                    <a:lnTo>
                      <a:pt x="196" y="205"/>
                    </a:lnTo>
                    <a:lnTo>
                      <a:pt x="268" y="33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EA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" name="Freeform 282"/>
              <p:cNvSpPr>
                <a:spLocks/>
              </p:cNvSpPr>
              <p:nvPr/>
            </p:nvSpPr>
            <p:spPr bwMode="auto">
              <a:xfrm>
                <a:off x="2195" y="2792"/>
                <a:ext cx="146" cy="105"/>
              </a:xfrm>
              <a:custGeom>
                <a:avLst/>
                <a:gdLst>
                  <a:gd name="T0" fmla="*/ 1 w 292"/>
                  <a:gd name="T1" fmla="*/ 1 h 209"/>
                  <a:gd name="T2" fmla="*/ 1 w 292"/>
                  <a:gd name="T3" fmla="*/ 1 h 209"/>
                  <a:gd name="T4" fmla="*/ 1 w 292"/>
                  <a:gd name="T5" fmla="*/ 1 h 209"/>
                  <a:gd name="T6" fmla="*/ 1 w 292"/>
                  <a:gd name="T7" fmla="*/ 1 h 209"/>
                  <a:gd name="T8" fmla="*/ 1 w 292"/>
                  <a:gd name="T9" fmla="*/ 1 h 209"/>
                  <a:gd name="T10" fmla="*/ 1 w 292"/>
                  <a:gd name="T11" fmla="*/ 1 h 209"/>
                  <a:gd name="T12" fmla="*/ 1 w 292"/>
                  <a:gd name="T13" fmla="*/ 1 h 209"/>
                  <a:gd name="T14" fmla="*/ 1 w 292"/>
                  <a:gd name="T15" fmla="*/ 1 h 209"/>
                  <a:gd name="T16" fmla="*/ 1 w 292"/>
                  <a:gd name="T17" fmla="*/ 1 h 209"/>
                  <a:gd name="T18" fmla="*/ 1 w 292"/>
                  <a:gd name="T19" fmla="*/ 1 h 209"/>
                  <a:gd name="T20" fmla="*/ 1 w 292"/>
                  <a:gd name="T21" fmla="*/ 1 h 209"/>
                  <a:gd name="T22" fmla="*/ 1 w 292"/>
                  <a:gd name="T23" fmla="*/ 1 h 209"/>
                  <a:gd name="T24" fmla="*/ 0 w 292"/>
                  <a:gd name="T25" fmla="*/ 1 h 209"/>
                  <a:gd name="T26" fmla="*/ 1 w 292"/>
                  <a:gd name="T27" fmla="*/ 1 h 209"/>
                  <a:gd name="T28" fmla="*/ 1 w 292"/>
                  <a:gd name="T29" fmla="*/ 1 h 209"/>
                  <a:gd name="T30" fmla="*/ 1 w 292"/>
                  <a:gd name="T31" fmla="*/ 1 h 209"/>
                  <a:gd name="T32" fmla="*/ 1 w 292"/>
                  <a:gd name="T33" fmla="*/ 1 h 209"/>
                  <a:gd name="T34" fmla="*/ 1 w 292"/>
                  <a:gd name="T35" fmla="*/ 1 h 209"/>
                  <a:gd name="T36" fmla="*/ 1 w 292"/>
                  <a:gd name="T37" fmla="*/ 1 h 209"/>
                  <a:gd name="T38" fmla="*/ 1 w 292"/>
                  <a:gd name="T39" fmla="*/ 1 h 209"/>
                  <a:gd name="T40" fmla="*/ 1 w 292"/>
                  <a:gd name="T41" fmla="*/ 1 h 209"/>
                  <a:gd name="T42" fmla="*/ 1 w 292"/>
                  <a:gd name="T43" fmla="*/ 1 h 209"/>
                  <a:gd name="T44" fmla="*/ 1 w 292"/>
                  <a:gd name="T45" fmla="*/ 1 h 209"/>
                  <a:gd name="T46" fmla="*/ 1 w 292"/>
                  <a:gd name="T47" fmla="*/ 1 h 209"/>
                  <a:gd name="T48" fmla="*/ 1 w 292"/>
                  <a:gd name="T49" fmla="*/ 1 h 209"/>
                  <a:gd name="T50" fmla="*/ 1 w 292"/>
                  <a:gd name="T51" fmla="*/ 1 h 209"/>
                  <a:gd name="T52" fmla="*/ 1 w 292"/>
                  <a:gd name="T53" fmla="*/ 1 h 209"/>
                  <a:gd name="T54" fmla="*/ 1 w 292"/>
                  <a:gd name="T55" fmla="*/ 1 h 209"/>
                  <a:gd name="T56" fmla="*/ 1 w 292"/>
                  <a:gd name="T57" fmla="*/ 1 h 209"/>
                  <a:gd name="T58" fmla="*/ 1 w 292"/>
                  <a:gd name="T59" fmla="*/ 1 h 209"/>
                  <a:gd name="T60" fmla="*/ 1 w 292"/>
                  <a:gd name="T61" fmla="*/ 1 h 209"/>
                  <a:gd name="T62" fmla="*/ 1 w 292"/>
                  <a:gd name="T63" fmla="*/ 1 h 209"/>
                  <a:gd name="T64" fmla="*/ 1 w 292"/>
                  <a:gd name="T65" fmla="*/ 1 h 209"/>
                  <a:gd name="T66" fmla="*/ 1 w 292"/>
                  <a:gd name="T67" fmla="*/ 1 h 209"/>
                  <a:gd name="T68" fmla="*/ 1 w 292"/>
                  <a:gd name="T69" fmla="*/ 1 h 209"/>
                  <a:gd name="T70" fmla="*/ 1 w 292"/>
                  <a:gd name="T71" fmla="*/ 1 h 209"/>
                  <a:gd name="T72" fmla="*/ 1 w 292"/>
                  <a:gd name="T73" fmla="*/ 1 h 209"/>
                  <a:gd name="T74" fmla="*/ 1 w 292"/>
                  <a:gd name="T75" fmla="*/ 1 h 209"/>
                  <a:gd name="T76" fmla="*/ 1 w 292"/>
                  <a:gd name="T77" fmla="*/ 1 h 209"/>
                  <a:gd name="T78" fmla="*/ 1 w 292"/>
                  <a:gd name="T79" fmla="*/ 1 h 20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92"/>
                  <a:gd name="T121" fmla="*/ 0 h 209"/>
                  <a:gd name="T122" fmla="*/ 292 w 292"/>
                  <a:gd name="T123" fmla="*/ 209 h 20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92" h="209">
                    <a:moveTo>
                      <a:pt x="292" y="31"/>
                    </a:moveTo>
                    <a:lnTo>
                      <a:pt x="289" y="39"/>
                    </a:lnTo>
                    <a:lnTo>
                      <a:pt x="279" y="59"/>
                    </a:lnTo>
                    <a:lnTo>
                      <a:pt x="264" y="87"/>
                    </a:lnTo>
                    <a:lnTo>
                      <a:pt x="245" y="119"/>
                    </a:lnTo>
                    <a:lnTo>
                      <a:pt x="227" y="152"/>
                    </a:lnTo>
                    <a:lnTo>
                      <a:pt x="211" y="180"/>
                    </a:lnTo>
                    <a:lnTo>
                      <a:pt x="198" y="200"/>
                    </a:lnTo>
                    <a:lnTo>
                      <a:pt x="193" y="209"/>
                    </a:lnTo>
                    <a:lnTo>
                      <a:pt x="190" y="208"/>
                    </a:lnTo>
                    <a:lnTo>
                      <a:pt x="183" y="206"/>
                    </a:lnTo>
                    <a:lnTo>
                      <a:pt x="174" y="202"/>
                    </a:lnTo>
                    <a:lnTo>
                      <a:pt x="163" y="198"/>
                    </a:lnTo>
                    <a:lnTo>
                      <a:pt x="151" y="193"/>
                    </a:lnTo>
                    <a:lnTo>
                      <a:pt x="136" y="188"/>
                    </a:lnTo>
                    <a:lnTo>
                      <a:pt x="121" y="183"/>
                    </a:lnTo>
                    <a:lnTo>
                      <a:pt x="105" y="177"/>
                    </a:lnTo>
                    <a:lnTo>
                      <a:pt x="88" y="172"/>
                    </a:lnTo>
                    <a:lnTo>
                      <a:pt x="72" y="168"/>
                    </a:lnTo>
                    <a:lnTo>
                      <a:pt x="56" y="163"/>
                    </a:lnTo>
                    <a:lnTo>
                      <a:pt x="42" y="160"/>
                    </a:lnTo>
                    <a:lnTo>
                      <a:pt x="29" y="157"/>
                    </a:lnTo>
                    <a:lnTo>
                      <a:pt x="17" y="156"/>
                    </a:lnTo>
                    <a:lnTo>
                      <a:pt x="8" y="156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49"/>
                    </a:lnTo>
                    <a:lnTo>
                      <a:pt x="8" y="144"/>
                    </a:lnTo>
                    <a:lnTo>
                      <a:pt x="12" y="138"/>
                    </a:lnTo>
                    <a:lnTo>
                      <a:pt x="27" y="139"/>
                    </a:lnTo>
                    <a:lnTo>
                      <a:pt x="50" y="145"/>
                    </a:lnTo>
                    <a:lnTo>
                      <a:pt x="79" y="154"/>
                    </a:lnTo>
                    <a:lnTo>
                      <a:pt x="109" y="164"/>
                    </a:lnTo>
                    <a:lnTo>
                      <a:pt x="138" y="173"/>
                    </a:lnTo>
                    <a:lnTo>
                      <a:pt x="163" y="180"/>
                    </a:lnTo>
                    <a:lnTo>
                      <a:pt x="182" y="184"/>
                    </a:lnTo>
                    <a:lnTo>
                      <a:pt x="190" y="182"/>
                    </a:lnTo>
                    <a:lnTo>
                      <a:pt x="197" y="163"/>
                    </a:lnTo>
                    <a:lnTo>
                      <a:pt x="204" y="145"/>
                    </a:lnTo>
                    <a:lnTo>
                      <a:pt x="212" y="126"/>
                    </a:lnTo>
                    <a:lnTo>
                      <a:pt x="220" y="109"/>
                    </a:lnTo>
                    <a:lnTo>
                      <a:pt x="229" y="92"/>
                    </a:lnTo>
                    <a:lnTo>
                      <a:pt x="239" y="74"/>
                    </a:lnTo>
                    <a:lnTo>
                      <a:pt x="251" y="59"/>
                    </a:lnTo>
                    <a:lnTo>
                      <a:pt x="262" y="45"/>
                    </a:lnTo>
                    <a:lnTo>
                      <a:pt x="254" y="46"/>
                    </a:lnTo>
                    <a:lnTo>
                      <a:pt x="243" y="46"/>
                    </a:lnTo>
                    <a:lnTo>
                      <a:pt x="231" y="46"/>
                    </a:lnTo>
                    <a:lnTo>
                      <a:pt x="218" y="45"/>
                    </a:lnTo>
                    <a:lnTo>
                      <a:pt x="204" y="43"/>
                    </a:lnTo>
                    <a:lnTo>
                      <a:pt x="189" y="41"/>
                    </a:lnTo>
                    <a:lnTo>
                      <a:pt x="174" y="39"/>
                    </a:lnTo>
                    <a:lnTo>
                      <a:pt x="159" y="36"/>
                    </a:lnTo>
                    <a:lnTo>
                      <a:pt x="144" y="33"/>
                    </a:lnTo>
                    <a:lnTo>
                      <a:pt x="130" y="31"/>
                    </a:lnTo>
                    <a:lnTo>
                      <a:pt x="116" y="27"/>
                    </a:lnTo>
                    <a:lnTo>
                      <a:pt x="105" y="25"/>
                    </a:lnTo>
                    <a:lnTo>
                      <a:pt x="93" y="21"/>
                    </a:lnTo>
                    <a:lnTo>
                      <a:pt x="85" y="19"/>
                    </a:lnTo>
                    <a:lnTo>
                      <a:pt x="78" y="17"/>
                    </a:lnTo>
                    <a:lnTo>
                      <a:pt x="75" y="16"/>
                    </a:lnTo>
                    <a:lnTo>
                      <a:pt x="72" y="12"/>
                    </a:lnTo>
                    <a:lnTo>
                      <a:pt x="74" y="9"/>
                    </a:lnTo>
                    <a:lnTo>
                      <a:pt x="76" y="5"/>
                    </a:lnTo>
                    <a:lnTo>
                      <a:pt x="77" y="0"/>
                    </a:lnTo>
                    <a:lnTo>
                      <a:pt x="99" y="4"/>
                    </a:lnTo>
                    <a:lnTo>
                      <a:pt x="120" y="9"/>
                    </a:lnTo>
                    <a:lnTo>
                      <a:pt x="140" y="12"/>
                    </a:lnTo>
                    <a:lnTo>
                      <a:pt x="160" y="16"/>
                    </a:lnTo>
                    <a:lnTo>
                      <a:pt x="180" y="19"/>
                    </a:lnTo>
                    <a:lnTo>
                      <a:pt x="197" y="21"/>
                    </a:lnTo>
                    <a:lnTo>
                      <a:pt x="213" y="24"/>
                    </a:lnTo>
                    <a:lnTo>
                      <a:pt x="229" y="25"/>
                    </a:lnTo>
                    <a:lnTo>
                      <a:pt x="243" y="27"/>
                    </a:lnTo>
                    <a:lnTo>
                      <a:pt x="256" y="28"/>
                    </a:lnTo>
                    <a:lnTo>
                      <a:pt x="266" y="30"/>
                    </a:lnTo>
                    <a:lnTo>
                      <a:pt x="275" y="30"/>
                    </a:lnTo>
                    <a:lnTo>
                      <a:pt x="282" y="31"/>
                    </a:lnTo>
                    <a:lnTo>
                      <a:pt x="288" y="31"/>
                    </a:lnTo>
                    <a:lnTo>
                      <a:pt x="291" y="31"/>
                    </a:lnTo>
                    <a:lnTo>
                      <a:pt x="29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" name="Freeform 283"/>
              <p:cNvSpPr>
                <a:spLocks/>
              </p:cNvSpPr>
              <p:nvPr/>
            </p:nvSpPr>
            <p:spPr bwMode="auto">
              <a:xfrm>
                <a:off x="2160" y="2737"/>
                <a:ext cx="94" cy="115"/>
              </a:xfrm>
              <a:custGeom>
                <a:avLst/>
                <a:gdLst>
                  <a:gd name="T0" fmla="*/ 0 w 189"/>
                  <a:gd name="T1" fmla="*/ 1 h 229"/>
                  <a:gd name="T2" fmla="*/ 0 w 189"/>
                  <a:gd name="T3" fmla="*/ 1 h 229"/>
                  <a:gd name="T4" fmla="*/ 0 w 189"/>
                  <a:gd name="T5" fmla="*/ 1 h 229"/>
                  <a:gd name="T6" fmla="*/ 0 w 189"/>
                  <a:gd name="T7" fmla="*/ 1 h 229"/>
                  <a:gd name="T8" fmla="*/ 0 w 189"/>
                  <a:gd name="T9" fmla="*/ 1 h 229"/>
                  <a:gd name="T10" fmla="*/ 0 w 189"/>
                  <a:gd name="T11" fmla="*/ 1 h 229"/>
                  <a:gd name="T12" fmla="*/ 0 w 189"/>
                  <a:gd name="T13" fmla="*/ 1 h 229"/>
                  <a:gd name="T14" fmla="*/ 0 w 189"/>
                  <a:gd name="T15" fmla="*/ 1 h 229"/>
                  <a:gd name="T16" fmla="*/ 0 w 189"/>
                  <a:gd name="T17" fmla="*/ 1 h 229"/>
                  <a:gd name="T18" fmla="*/ 0 w 189"/>
                  <a:gd name="T19" fmla="*/ 1 h 229"/>
                  <a:gd name="T20" fmla="*/ 0 w 189"/>
                  <a:gd name="T21" fmla="*/ 1 h 229"/>
                  <a:gd name="T22" fmla="*/ 0 w 189"/>
                  <a:gd name="T23" fmla="*/ 1 h 229"/>
                  <a:gd name="T24" fmla="*/ 0 w 189"/>
                  <a:gd name="T25" fmla="*/ 1 h 229"/>
                  <a:gd name="T26" fmla="*/ 0 w 189"/>
                  <a:gd name="T27" fmla="*/ 1 h 229"/>
                  <a:gd name="T28" fmla="*/ 0 w 189"/>
                  <a:gd name="T29" fmla="*/ 1 h 229"/>
                  <a:gd name="T30" fmla="*/ 0 w 189"/>
                  <a:gd name="T31" fmla="*/ 1 h 229"/>
                  <a:gd name="T32" fmla="*/ 0 w 189"/>
                  <a:gd name="T33" fmla="*/ 1 h 229"/>
                  <a:gd name="T34" fmla="*/ 0 w 189"/>
                  <a:gd name="T35" fmla="*/ 1 h 229"/>
                  <a:gd name="T36" fmla="*/ 0 w 189"/>
                  <a:gd name="T37" fmla="*/ 1 h 229"/>
                  <a:gd name="T38" fmla="*/ 0 w 189"/>
                  <a:gd name="T39" fmla="*/ 1 h 229"/>
                  <a:gd name="T40" fmla="*/ 0 w 189"/>
                  <a:gd name="T41" fmla="*/ 1 h 229"/>
                  <a:gd name="T42" fmla="*/ 0 w 189"/>
                  <a:gd name="T43" fmla="*/ 1 h 229"/>
                  <a:gd name="T44" fmla="*/ 0 w 189"/>
                  <a:gd name="T45" fmla="*/ 1 h 229"/>
                  <a:gd name="T46" fmla="*/ 0 w 189"/>
                  <a:gd name="T47" fmla="*/ 1 h 229"/>
                  <a:gd name="T48" fmla="*/ 0 w 189"/>
                  <a:gd name="T49" fmla="*/ 1 h 229"/>
                  <a:gd name="T50" fmla="*/ 0 w 189"/>
                  <a:gd name="T51" fmla="*/ 1 h 229"/>
                  <a:gd name="T52" fmla="*/ 0 w 189"/>
                  <a:gd name="T53" fmla="*/ 1 h 229"/>
                  <a:gd name="T54" fmla="*/ 0 w 189"/>
                  <a:gd name="T55" fmla="*/ 1 h 229"/>
                  <a:gd name="T56" fmla="*/ 0 w 189"/>
                  <a:gd name="T57" fmla="*/ 1 h 229"/>
                  <a:gd name="T58" fmla="*/ 0 w 189"/>
                  <a:gd name="T59" fmla="*/ 1 h 229"/>
                  <a:gd name="T60" fmla="*/ 0 w 189"/>
                  <a:gd name="T61" fmla="*/ 1 h 229"/>
                  <a:gd name="T62" fmla="*/ 0 w 189"/>
                  <a:gd name="T63" fmla="*/ 1 h 229"/>
                  <a:gd name="T64" fmla="*/ 0 w 189"/>
                  <a:gd name="T65" fmla="*/ 1 h 229"/>
                  <a:gd name="T66" fmla="*/ 0 w 189"/>
                  <a:gd name="T67" fmla="*/ 1 h 229"/>
                  <a:gd name="T68" fmla="*/ 0 w 189"/>
                  <a:gd name="T69" fmla="*/ 1 h 229"/>
                  <a:gd name="T70" fmla="*/ 0 w 189"/>
                  <a:gd name="T71" fmla="*/ 1 h 229"/>
                  <a:gd name="T72" fmla="*/ 0 w 189"/>
                  <a:gd name="T73" fmla="*/ 1 h 229"/>
                  <a:gd name="T74" fmla="*/ 0 w 189"/>
                  <a:gd name="T75" fmla="*/ 1 h 229"/>
                  <a:gd name="T76" fmla="*/ 0 w 189"/>
                  <a:gd name="T77" fmla="*/ 1 h 229"/>
                  <a:gd name="T78" fmla="*/ 0 w 189"/>
                  <a:gd name="T79" fmla="*/ 1 h 229"/>
                  <a:gd name="T80" fmla="*/ 0 w 189"/>
                  <a:gd name="T81" fmla="*/ 1 h 229"/>
                  <a:gd name="T82" fmla="*/ 0 w 189"/>
                  <a:gd name="T83" fmla="*/ 1 h 229"/>
                  <a:gd name="T84" fmla="*/ 0 w 189"/>
                  <a:gd name="T85" fmla="*/ 1 h 229"/>
                  <a:gd name="T86" fmla="*/ 0 w 189"/>
                  <a:gd name="T87" fmla="*/ 1 h 229"/>
                  <a:gd name="T88" fmla="*/ 0 w 189"/>
                  <a:gd name="T89" fmla="*/ 0 h 229"/>
                  <a:gd name="T90" fmla="*/ 0 w 189"/>
                  <a:gd name="T91" fmla="*/ 1 h 229"/>
                  <a:gd name="T92" fmla="*/ 0 w 189"/>
                  <a:gd name="T93" fmla="*/ 1 h 22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89"/>
                  <a:gd name="T142" fmla="*/ 0 h 229"/>
                  <a:gd name="T143" fmla="*/ 189 w 189"/>
                  <a:gd name="T144" fmla="*/ 229 h 22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89" h="229">
                    <a:moveTo>
                      <a:pt x="188" y="44"/>
                    </a:moveTo>
                    <a:lnTo>
                      <a:pt x="187" y="44"/>
                    </a:lnTo>
                    <a:lnTo>
                      <a:pt x="183" y="51"/>
                    </a:lnTo>
                    <a:lnTo>
                      <a:pt x="178" y="56"/>
                    </a:lnTo>
                    <a:lnTo>
                      <a:pt x="172" y="63"/>
                    </a:lnTo>
                    <a:lnTo>
                      <a:pt x="168" y="70"/>
                    </a:lnTo>
                    <a:lnTo>
                      <a:pt x="163" y="76"/>
                    </a:lnTo>
                    <a:lnTo>
                      <a:pt x="157" y="82"/>
                    </a:lnTo>
                    <a:lnTo>
                      <a:pt x="151" y="88"/>
                    </a:lnTo>
                    <a:lnTo>
                      <a:pt x="146" y="93"/>
                    </a:lnTo>
                    <a:lnTo>
                      <a:pt x="139" y="100"/>
                    </a:lnTo>
                    <a:lnTo>
                      <a:pt x="132" y="107"/>
                    </a:lnTo>
                    <a:lnTo>
                      <a:pt x="127" y="115"/>
                    </a:lnTo>
                    <a:lnTo>
                      <a:pt x="127" y="126"/>
                    </a:lnTo>
                    <a:lnTo>
                      <a:pt x="125" y="134"/>
                    </a:lnTo>
                    <a:lnTo>
                      <a:pt x="120" y="146"/>
                    </a:lnTo>
                    <a:lnTo>
                      <a:pt x="113" y="162"/>
                    </a:lnTo>
                    <a:lnTo>
                      <a:pt x="105" y="179"/>
                    </a:lnTo>
                    <a:lnTo>
                      <a:pt x="96" y="195"/>
                    </a:lnTo>
                    <a:lnTo>
                      <a:pt x="88" y="210"/>
                    </a:lnTo>
                    <a:lnTo>
                      <a:pt x="80" y="222"/>
                    </a:lnTo>
                    <a:lnTo>
                      <a:pt x="74" y="229"/>
                    </a:lnTo>
                    <a:lnTo>
                      <a:pt x="70" y="229"/>
                    </a:lnTo>
                    <a:lnTo>
                      <a:pt x="67" y="227"/>
                    </a:lnTo>
                    <a:lnTo>
                      <a:pt x="66" y="223"/>
                    </a:lnTo>
                    <a:lnTo>
                      <a:pt x="64" y="220"/>
                    </a:lnTo>
                    <a:lnTo>
                      <a:pt x="66" y="215"/>
                    </a:lnTo>
                    <a:lnTo>
                      <a:pt x="72" y="203"/>
                    </a:lnTo>
                    <a:lnTo>
                      <a:pt x="80" y="189"/>
                    </a:lnTo>
                    <a:lnTo>
                      <a:pt x="86" y="179"/>
                    </a:lnTo>
                    <a:lnTo>
                      <a:pt x="80" y="177"/>
                    </a:lnTo>
                    <a:lnTo>
                      <a:pt x="74" y="179"/>
                    </a:lnTo>
                    <a:lnTo>
                      <a:pt x="70" y="181"/>
                    </a:lnTo>
                    <a:lnTo>
                      <a:pt x="65" y="183"/>
                    </a:lnTo>
                    <a:lnTo>
                      <a:pt x="60" y="192"/>
                    </a:lnTo>
                    <a:lnTo>
                      <a:pt x="57" y="203"/>
                    </a:lnTo>
                    <a:lnTo>
                      <a:pt x="51" y="211"/>
                    </a:lnTo>
                    <a:lnTo>
                      <a:pt x="40" y="214"/>
                    </a:lnTo>
                    <a:lnTo>
                      <a:pt x="35" y="214"/>
                    </a:lnTo>
                    <a:lnTo>
                      <a:pt x="30" y="214"/>
                    </a:lnTo>
                    <a:lnTo>
                      <a:pt x="25" y="215"/>
                    </a:lnTo>
                    <a:lnTo>
                      <a:pt x="20" y="215"/>
                    </a:lnTo>
                    <a:lnTo>
                      <a:pt x="15" y="214"/>
                    </a:lnTo>
                    <a:lnTo>
                      <a:pt x="11" y="213"/>
                    </a:lnTo>
                    <a:lnTo>
                      <a:pt x="6" y="211"/>
                    </a:lnTo>
                    <a:lnTo>
                      <a:pt x="3" y="207"/>
                    </a:lnTo>
                    <a:lnTo>
                      <a:pt x="0" y="194"/>
                    </a:lnTo>
                    <a:lnTo>
                      <a:pt x="5" y="182"/>
                    </a:lnTo>
                    <a:lnTo>
                      <a:pt x="10" y="170"/>
                    </a:lnTo>
                    <a:lnTo>
                      <a:pt x="13" y="159"/>
                    </a:lnTo>
                    <a:lnTo>
                      <a:pt x="18" y="158"/>
                    </a:lnTo>
                    <a:lnTo>
                      <a:pt x="22" y="158"/>
                    </a:lnTo>
                    <a:lnTo>
                      <a:pt x="27" y="160"/>
                    </a:lnTo>
                    <a:lnTo>
                      <a:pt x="28" y="165"/>
                    </a:lnTo>
                    <a:lnTo>
                      <a:pt x="25" y="174"/>
                    </a:lnTo>
                    <a:lnTo>
                      <a:pt x="20" y="185"/>
                    </a:lnTo>
                    <a:lnTo>
                      <a:pt x="15" y="196"/>
                    </a:lnTo>
                    <a:lnTo>
                      <a:pt x="14" y="199"/>
                    </a:lnTo>
                    <a:lnTo>
                      <a:pt x="25" y="200"/>
                    </a:lnTo>
                    <a:lnTo>
                      <a:pt x="33" y="196"/>
                    </a:lnTo>
                    <a:lnTo>
                      <a:pt x="40" y="190"/>
                    </a:lnTo>
                    <a:lnTo>
                      <a:pt x="48" y="184"/>
                    </a:lnTo>
                    <a:lnTo>
                      <a:pt x="49" y="172"/>
                    </a:lnTo>
                    <a:lnTo>
                      <a:pt x="50" y="159"/>
                    </a:lnTo>
                    <a:lnTo>
                      <a:pt x="52" y="146"/>
                    </a:lnTo>
                    <a:lnTo>
                      <a:pt x="56" y="135"/>
                    </a:lnTo>
                    <a:lnTo>
                      <a:pt x="64" y="132"/>
                    </a:lnTo>
                    <a:lnTo>
                      <a:pt x="72" y="131"/>
                    </a:lnTo>
                    <a:lnTo>
                      <a:pt x="80" y="132"/>
                    </a:lnTo>
                    <a:lnTo>
                      <a:pt x="88" y="137"/>
                    </a:lnTo>
                    <a:lnTo>
                      <a:pt x="87" y="143"/>
                    </a:lnTo>
                    <a:lnTo>
                      <a:pt x="82" y="146"/>
                    </a:lnTo>
                    <a:lnTo>
                      <a:pt x="77" y="149"/>
                    </a:lnTo>
                    <a:lnTo>
                      <a:pt x="73" y="154"/>
                    </a:lnTo>
                    <a:lnTo>
                      <a:pt x="83" y="152"/>
                    </a:lnTo>
                    <a:lnTo>
                      <a:pt x="93" y="147"/>
                    </a:lnTo>
                    <a:lnTo>
                      <a:pt x="100" y="139"/>
                    </a:lnTo>
                    <a:lnTo>
                      <a:pt x="106" y="130"/>
                    </a:lnTo>
                    <a:lnTo>
                      <a:pt x="105" y="122"/>
                    </a:lnTo>
                    <a:lnTo>
                      <a:pt x="106" y="115"/>
                    </a:lnTo>
                    <a:lnTo>
                      <a:pt x="109" y="108"/>
                    </a:lnTo>
                    <a:lnTo>
                      <a:pt x="110" y="100"/>
                    </a:lnTo>
                    <a:lnTo>
                      <a:pt x="117" y="93"/>
                    </a:lnTo>
                    <a:lnTo>
                      <a:pt x="125" y="83"/>
                    </a:lnTo>
                    <a:lnTo>
                      <a:pt x="134" y="70"/>
                    </a:lnTo>
                    <a:lnTo>
                      <a:pt x="145" y="54"/>
                    </a:lnTo>
                    <a:lnTo>
                      <a:pt x="154" y="39"/>
                    </a:lnTo>
                    <a:lnTo>
                      <a:pt x="163" y="23"/>
                    </a:lnTo>
                    <a:lnTo>
                      <a:pt x="170" y="10"/>
                    </a:lnTo>
                    <a:lnTo>
                      <a:pt x="174" y="0"/>
                    </a:lnTo>
                    <a:lnTo>
                      <a:pt x="183" y="7"/>
                    </a:lnTo>
                    <a:lnTo>
                      <a:pt x="187" y="20"/>
                    </a:lnTo>
                    <a:lnTo>
                      <a:pt x="189" y="35"/>
                    </a:lnTo>
                    <a:lnTo>
                      <a:pt x="188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" name="Freeform 284"/>
              <p:cNvSpPr>
                <a:spLocks/>
              </p:cNvSpPr>
              <p:nvPr/>
            </p:nvSpPr>
            <p:spPr bwMode="auto">
              <a:xfrm>
                <a:off x="2029" y="3176"/>
                <a:ext cx="256" cy="138"/>
              </a:xfrm>
              <a:custGeom>
                <a:avLst/>
                <a:gdLst>
                  <a:gd name="T0" fmla="*/ 0 w 513"/>
                  <a:gd name="T1" fmla="*/ 1 h 275"/>
                  <a:gd name="T2" fmla="*/ 0 w 513"/>
                  <a:gd name="T3" fmla="*/ 1 h 275"/>
                  <a:gd name="T4" fmla="*/ 0 w 513"/>
                  <a:gd name="T5" fmla="*/ 1 h 275"/>
                  <a:gd name="T6" fmla="*/ 0 w 513"/>
                  <a:gd name="T7" fmla="*/ 1 h 275"/>
                  <a:gd name="T8" fmla="*/ 0 w 513"/>
                  <a:gd name="T9" fmla="*/ 0 h 275"/>
                  <a:gd name="T10" fmla="*/ 0 w 513"/>
                  <a:gd name="T11" fmla="*/ 1 h 275"/>
                  <a:gd name="T12" fmla="*/ 0 w 513"/>
                  <a:gd name="T13" fmla="*/ 1 h 2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13"/>
                  <a:gd name="T22" fmla="*/ 0 h 275"/>
                  <a:gd name="T23" fmla="*/ 513 w 513"/>
                  <a:gd name="T24" fmla="*/ 275 h 2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13" h="275">
                    <a:moveTo>
                      <a:pt x="0" y="121"/>
                    </a:moveTo>
                    <a:lnTo>
                      <a:pt x="0" y="154"/>
                    </a:lnTo>
                    <a:lnTo>
                      <a:pt x="263" y="275"/>
                    </a:lnTo>
                    <a:lnTo>
                      <a:pt x="513" y="49"/>
                    </a:lnTo>
                    <a:lnTo>
                      <a:pt x="505" y="0"/>
                    </a:lnTo>
                    <a:lnTo>
                      <a:pt x="266" y="220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A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" name="Freeform 285"/>
              <p:cNvSpPr>
                <a:spLocks/>
              </p:cNvSpPr>
              <p:nvPr/>
            </p:nvSpPr>
            <p:spPr bwMode="auto">
              <a:xfrm>
                <a:off x="1998" y="3125"/>
                <a:ext cx="294" cy="196"/>
              </a:xfrm>
              <a:custGeom>
                <a:avLst/>
                <a:gdLst>
                  <a:gd name="T0" fmla="*/ 1 w 587"/>
                  <a:gd name="T1" fmla="*/ 1 h 392"/>
                  <a:gd name="T2" fmla="*/ 1 w 587"/>
                  <a:gd name="T3" fmla="*/ 1 h 392"/>
                  <a:gd name="T4" fmla="*/ 1 w 587"/>
                  <a:gd name="T5" fmla="*/ 1 h 392"/>
                  <a:gd name="T6" fmla="*/ 1 w 587"/>
                  <a:gd name="T7" fmla="*/ 1 h 392"/>
                  <a:gd name="T8" fmla="*/ 1 w 587"/>
                  <a:gd name="T9" fmla="*/ 1 h 392"/>
                  <a:gd name="T10" fmla="*/ 1 w 587"/>
                  <a:gd name="T11" fmla="*/ 1 h 392"/>
                  <a:gd name="T12" fmla="*/ 1 w 587"/>
                  <a:gd name="T13" fmla="*/ 1 h 392"/>
                  <a:gd name="T14" fmla="*/ 1 w 587"/>
                  <a:gd name="T15" fmla="*/ 1 h 392"/>
                  <a:gd name="T16" fmla="*/ 1 w 587"/>
                  <a:gd name="T17" fmla="*/ 1 h 392"/>
                  <a:gd name="T18" fmla="*/ 1 w 587"/>
                  <a:gd name="T19" fmla="*/ 1 h 392"/>
                  <a:gd name="T20" fmla="*/ 1 w 587"/>
                  <a:gd name="T21" fmla="*/ 1 h 392"/>
                  <a:gd name="T22" fmla="*/ 1 w 587"/>
                  <a:gd name="T23" fmla="*/ 1 h 392"/>
                  <a:gd name="T24" fmla="*/ 1 w 587"/>
                  <a:gd name="T25" fmla="*/ 1 h 392"/>
                  <a:gd name="T26" fmla="*/ 1 w 587"/>
                  <a:gd name="T27" fmla="*/ 1 h 392"/>
                  <a:gd name="T28" fmla="*/ 1 w 587"/>
                  <a:gd name="T29" fmla="*/ 1 h 392"/>
                  <a:gd name="T30" fmla="*/ 1 w 587"/>
                  <a:gd name="T31" fmla="*/ 1 h 392"/>
                  <a:gd name="T32" fmla="*/ 1 w 587"/>
                  <a:gd name="T33" fmla="*/ 1 h 392"/>
                  <a:gd name="T34" fmla="*/ 1 w 587"/>
                  <a:gd name="T35" fmla="*/ 1 h 392"/>
                  <a:gd name="T36" fmla="*/ 1 w 587"/>
                  <a:gd name="T37" fmla="*/ 1 h 392"/>
                  <a:gd name="T38" fmla="*/ 1 w 587"/>
                  <a:gd name="T39" fmla="*/ 1 h 392"/>
                  <a:gd name="T40" fmla="*/ 1 w 587"/>
                  <a:gd name="T41" fmla="*/ 1 h 392"/>
                  <a:gd name="T42" fmla="*/ 1 w 587"/>
                  <a:gd name="T43" fmla="*/ 1 h 392"/>
                  <a:gd name="T44" fmla="*/ 1 w 587"/>
                  <a:gd name="T45" fmla="*/ 1 h 392"/>
                  <a:gd name="T46" fmla="*/ 1 w 587"/>
                  <a:gd name="T47" fmla="*/ 1 h 392"/>
                  <a:gd name="T48" fmla="*/ 1 w 587"/>
                  <a:gd name="T49" fmla="*/ 1 h 392"/>
                  <a:gd name="T50" fmla="*/ 1 w 587"/>
                  <a:gd name="T51" fmla="*/ 1 h 392"/>
                  <a:gd name="T52" fmla="*/ 1 w 587"/>
                  <a:gd name="T53" fmla="*/ 1 h 392"/>
                  <a:gd name="T54" fmla="*/ 1 w 587"/>
                  <a:gd name="T55" fmla="*/ 1 h 392"/>
                  <a:gd name="T56" fmla="*/ 1 w 587"/>
                  <a:gd name="T57" fmla="*/ 1 h 392"/>
                  <a:gd name="T58" fmla="*/ 1 w 587"/>
                  <a:gd name="T59" fmla="*/ 1 h 392"/>
                  <a:gd name="T60" fmla="*/ 1 w 587"/>
                  <a:gd name="T61" fmla="*/ 1 h 392"/>
                  <a:gd name="T62" fmla="*/ 1 w 587"/>
                  <a:gd name="T63" fmla="*/ 1 h 392"/>
                  <a:gd name="T64" fmla="*/ 1 w 587"/>
                  <a:gd name="T65" fmla="*/ 1 h 392"/>
                  <a:gd name="T66" fmla="*/ 1 w 587"/>
                  <a:gd name="T67" fmla="*/ 1 h 392"/>
                  <a:gd name="T68" fmla="*/ 1 w 587"/>
                  <a:gd name="T69" fmla="*/ 1 h 392"/>
                  <a:gd name="T70" fmla="*/ 1 w 587"/>
                  <a:gd name="T71" fmla="*/ 1 h 392"/>
                  <a:gd name="T72" fmla="*/ 1 w 587"/>
                  <a:gd name="T73" fmla="*/ 1 h 392"/>
                  <a:gd name="T74" fmla="*/ 1 w 587"/>
                  <a:gd name="T75" fmla="*/ 1 h 392"/>
                  <a:gd name="T76" fmla="*/ 1 w 587"/>
                  <a:gd name="T77" fmla="*/ 1 h 392"/>
                  <a:gd name="T78" fmla="*/ 1 w 587"/>
                  <a:gd name="T79" fmla="*/ 1 h 392"/>
                  <a:gd name="T80" fmla="*/ 1 w 587"/>
                  <a:gd name="T81" fmla="*/ 1 h 392"/>
                  <a:gd name="T82" fmla="*/ 1 w 587"/>
                  <a:gd name="T83" fmla="*/ 1 h 392"/>
                  <a:gd name="T84" fmla="*/ 1 w 587"/>
                  <a:gd name="T85" fmla="*/ 1 h 392"/>
                  <a:gd name="T86" fmla="*/ 1 w 587"/>
                  <a:gd name="T87" fmla="*/ 1 h 392"/>
                  <a:gd name="T88" fmla="*/ 1 w 587"/>
                  <a:gd name="T89" fmla="*/ 1 h 392"/>
                  <a:gd name="T90" fmla="*/ 1 w 587"/>
                  <a:gd name="T91" fmla="*/ 1 h 392"/>
                  <a:gd name="T92" fmla="*/ 1 w 587"/>
                  <a:gd name="T93" fmla="*/ 1 h 392"/>
                  <a:gd name="T94" fmla="*/ 1 w 587"/>
                  <a:gd name="T95" fmla="*/ 1 h 392"/>
                  <a:gd name="T96" fmla="*/ 1 w 587"/>
                  <a:gd name="T97" fmla="*/ 1 h 392"/>
                  <a:gd name="T98" fmla="*/ 1 w 587"/>
                  <a:gd name="T99" fmla="*/ 1 h 392"/>
                  <a:gd name="T100" fmla="*/ 1 w 587"/>
                  <a:gd name="T101" fmla="*/ 1 h 392"/>
                  <a:gd name="T102" fmla="*/ 1 w 587"/>
                  <a:gd name="T103" fmla="*/ 1 h 392"/>
                  <a:gd name="T104" fmla="*/ 1 w 587"/>
                  <a:gd name="T105" fmla="*/ 1 h 392"/>
                  <a:gd name="T106" fmla="*/ 1 w 587"/>
                  <a:gd name="T107" fmla="*/ 1 h 392"/>
                  <a:gd name="T108" fmla="*/ 1 w 587"/>
                  <a:gd name="T109" fmla="*/ 1 h 392"/>
                  <a:gd name="T110" fmla="*/ 1 w 587"/>
                  <a:gd name="T111" fmla="*/ 1 h 392"/>
                  <a:gd name="T112" fmla="*/ 1 w 587"/>
                  <a:gd name="T113" fmla="*/ 1 h 39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87"/>
                  <a:gd name="T172" fmla="*/ 0 h 392"/>
                  <a:gd name="T173" fmla="*/ 587 w 587"/>
                  <a:gd name="T174" fmla="*/ 392 h 39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87" h="392">
                    <a:moveTo>
                      <a:pt x="587" y="81"/>
                    </a:moveTo>
                    <a:lnTo>
                      <a:pt x="586" y="85"/>
                    </a:lnTo>
                    <a:lnTo>
                      <a:pt x="585" y="92"/>
                    </a:lnTo>
                    <a:lnTo>
                      <a:pt x="583" y="100"/>
                    </a:lnTo>
                    <a:lnTo>
                      <a:pt x="580" y="105"/>
                    </a:lnTo>
                    <a:lnTo>
                      <a:pt x="576" y="110"/>
                    </a:lnTo>
                    <a:lnTo>
                      <a:pt x="568" y="119"/>
                    </a:lnTo>
                    <a:lnTo>
                      <a:pt x="555" y="130"/>
                    </a:lnTo>
                    <a:lnTo>
                      <a:pt x="539" y="146"/>
                    </a:lnTo>
                    <a:lnTo>
                      <a:pt x="521" y="164"/>
                    </a:lnTo>
                    <a:lnTo>
                      <a:pt x="501" y="182"/>
                    </a:lnTo>
                    <a:lnTo>
                      <a:pt x="479" y="202"/>
                    </a:lnTo>
                    <a:lnTo>
                      <a:pt x="458" y="222"/>
                    </a:lnTo>
                    <a:lnTo>
                      <a:pt x="436" y="243"/>
                    </a:lnTo>
                    <a:lnTo>
                      <a:pt x="415" y="262"/>
                    </a:lnTo>
                    <a:lnTo>
                      <a:pt x="395" y="280"/>
                    </a:lnTo>
                    <a:lnTo>
                      <a:pt x="378" y="296"/>
                    </a:lnTo>
                    <a:lnTo>
                      <a:pt x="363" y="310"/>
                    </a:lnTo>
                    <a:lnTo>
                      <a:pt x="352" y="320"/>
                    </a:lnTo>
                    <a:lnTo>
                      <a:pt x="344" y="327"/>
                    </a:lnTo>
                    <a:lnTo>
                      <a:pt x="342" y="330"/>
                    </a:lnTo>
                    <a:lnTo>
                      <a:pt x="337" y="331"/>
                    </a:lnTo>
                    <a:lnTo>
                      <a:pt x="336" y="326"/>
                    </a:lnTo>
                    <a:lnTo>
                      <a:pt x="337" y="318"/>
                    </a:lnTo>
                    <a:lnTo>
                      <a:pt x="340" y="310"/>
                    </a:lnTo>
                    <a:lnTo>
                      <a:pt x="345" y="305"/>
                    </a:lnTo>
                    <a:lnTo>
                      <a:pt x="355" y="296"/>
                    </a:lnTo>
                    <a:lnTo>
                      <a:pt x="367" y="285"/>
                    </a:lnTo>
                    <a:lnTo>
                      <a:pt x="383" y="270"/>
                    </a:lnTo>
                    <a:lnTo>
                      <a:pt x="402" y="252"/>
                    </a:lnTo>
                    <a:lnTo>
                      <a:pt x="421" y="234"/>
                    </a:lnTo>
                    <a:lnTo>
                      <a:pt x="442" y="214"/>
                    </a:lnTo>
                    <a:lnTo>
                      <a:pt x="463" y="195"/>
                    </a:lnTo>
                    <a:lnTo>
                      <a:pt x="485" y="174"/>
                    </a:lnTo>
                    <a:lnTo>
                      <a:pt x="504" y="156"/>
                    </a:lnTo>
                    <a:lnTo>
                      <a:pt x="524" y="138"/>
                    </a:lnTo>
                    <a:lnTo>
                      <a:pt x="540" y="122"/>
                    </a:lnTo>
                    <a:lnTo>
                      <a:pt x="554" y="110"/>
                    </a:lnTo>
                    <a:lnTo>
                      <a:pt x="565" y="99"/>
                    </a:lnTo>
                    <a:lnTo>
                      <a:pt x="572" y="92"/>
                    </a:lnTo>
                    <a:lnTo>
                      <a:pt x="575" y="90"/>
                    </a:lnTo>
                    <a:lnTo>
                      <a:pt x="571" y="89"/>
                    </a:lnTo>
                    <a:lnTo>
                      <a:pt x="562" y="85"/>
                    </a:lnTo>
                    <a:lnTo>
                      <a:pt x="547" y="82"/>
                    </a:lnTo>
                    <a:lnTo>
                      <a:pt x="530" y="76"/>
                    </a:lnTo>
                    <a:lnTo>
                      <a:pt x="508" y="70"/>
                    </a:lnTo>
                    <a:lnTo>
                      <a:pt x="485" y="64"/>
                    </a:lnTo>
                    <a:lnTo>
                      <a:pt x="459" y="58"/>
                    </a:lnTo>
                    <a:lnTo>
                      <a:pt x="433" y="50"/>
                    </a:lnTo>
                    <a:lnTo>
                      <a:pt x="408" y="43"/>
                    </a:lnTo>
                    <a:lnTo>
                      <a:pt x="382" y="36"/>
                    </a:lnTo>
                    <a:lnTo>
                      <a:pt x="359" y="30"/>
                    </a:lnTo>
                    <a:lnTo>
                      <a:pt x="338" y="24"/>
                    </a:lnTo>
                    <a:lnTo>
                      <a:pt x="320" y="20"/>
                    </a:lnTo>
                    <a:lnTo>
                      <a:pt x="306" y="16"/>
                    </a:lnTo>
                    <a:lnTo>
                      <a:pt x="298" y="14"/>
                    </a:lnTo>
                    <a:lnTo>
                      <a:pt x="295" y="13"/>
                    </a:lnTo>
                    <a:lnTo>
                      <a:pt x="292" y="14"/>
                    </a:lnTo>
                    <a:lnTo>
                      <a:pt x="285" y="20"/>
                    </a:lnTo>
                    <a:lnTo>
                      <a:pt x="275" y="27"/>
                    </a:lnTo>
                    <a:lnTo>
                      <a:pt x="262" y="37"/>
                    </a:lnTo>
                    <a:lnTo>
                      <a:pt x="246" y="49"/>
                    </a:lnTo>
                    <a:lnTo>
                      <a:pt x="228" y="62"/>
                    </a:lnTo>
                    <a:lnTo>
                      <a:pt x="208" y="76"/>
                    </a:lnTo>
                    <a:lnTo>
                      <a:pt x="186" y="92"/>
                    </a:lnTo>
                    <a:lnTo>
                      <a:pt x="164" y="107"/>
                    </a:lnTo>
                    <a:lnTo>
                      <a:pt x="143" y="123"/>
                    </a:lnTo>
                    <a:lnTo>
                      <a:pt x="122" y="140"/>
                    </a:lnTo>
                    <a:lnTo>
                      <a:pt x="101" y="154"/>
                    </a:lnTo>
                    <a:lnTo>
                      <a:pt x="83" y="168"/>
                    </a:lnTo>
                    <a:lnTo>
                      <a:pt x="65" y="181"/>
                    </a:lnTo>
                    <a:lnTo>
                      <a:pt x="50" y="191"/>
                    </a:lnTo>
                    <a:lnTo>
                      <a:pt x="39" y="199"/>
                    </a:lnTo>
                    <a:lnTo>
                      <a:pt x="48" y="203"/>
                    </a:lnTo>
                    <a:lnTo>
                      <a:pt x="60" y="207"/>
                    </a:lnTo>
                    <a:lnTo>
                      <a:pt x="75" y="213"/>
                    </a:lnTo>
                    <a:lnTo>
                      <a:pt x="91" y="219"/>
                    </a:lnTo>
                    <a:lnTo>
                      <a:pt x="110" y="227"/>
                    </a:lnTo>
                    <a:lnTo>
                      <a:pt x="130" y="234"/>
                    </a:lnTo>
                    <a:lnTo>
                      <a:pt x="151" y="243"/>
                    </a:lnTo>
                    <a:lnTo>
                      <a:pt x="173" y="251"/>
                    </a:lnTo>
                    <a:lnTo>
                      <a:pt x="194" y="259"/>
                    </a:lnTo>
                    <a:lnTo>
                      <a:pt x="216" y="268"/>
                    </a:lnTo>
                    <a:lnTo>
                      <a:pt x="237" y="277"/>
                    </a:lnTo>
                    <a:lnTo>
                      <a:pt x="258" y="283"/>
                    </a:lnTo>
                    <a:lnTo>
                      <a:pt x="276" y="292"/>
                    </a:lnTo>
                    <a:lnTo>
                      <a:pt x="292" y="297"/>
                    </a:lnTo>
                    <a:lnTo>
                      <a:pt x="307" y="302"/>
                    </a:lnTo>
                    <a:lnTo>
                      <a:pt x="319" y="306"/>
                    </a:lnTo>
                    <a:lnTo>
                      <a:pt x="322" y="311"/>
                    </a:lnTo>
                    <a:lnTo>
                      <a:pt x="323" y="317"/>
                    </a:lnTo>
                    <a:lnTo>
                      <a:pt x="323" y="324"/>
                    </a:lnTo>
                    <a:lnTo>
                      <a:pt x="323" y="328"/>
                    </a:lnTo>
                    <a:lnTo>
                      <a:pt x="307" y="323"/>
                    </a:lnTo>
                    <a:lnTo>
                      <a:pt x="290" y="316"/>
                    </a:lnTo>
                    <a:lnTo>
                      <a:pt x="273" y="310"/>
                    </a:lnTo>
                    <a:lnTo>
                      <a:pt x="254" y="302"/>
                    </a:lnTo>
                    <a:lnTo>
                      <a:pt x="236" y="295"/>
                    </a:lnTo>
                    <a:lnTo>
                      <a:pt x="216" y="288"/>
                    </a:lnTo>
                    <a:lnTo>
                      <a:pt x="198" y="281"/>
                    </a:lnTo>
                    <a:lnTo>
                      <a:pt x="179" y="274"/>
                    </a:lnTo>
                    <a:lnTo>
                      <a:pt x="161" y="267"/>
                    </a:lnTo>
                    <a:lnTo>
                      <a:pt x="145" y="260"/>
                    </a:lnTo>
                    <a:lnTo>
                      <a:pt x="129" y="255"/>
                    </a:lnTo>
                    <a:lnTo>
                      <a:pt x="114" y="249"/>
                    </a:lnTo>
                    <a:lnTo>
                      <a:pt x="100" y="244"/>
                    </a:lnTo>
                    <a:lnTo>
                      <a:pt x="88" y="241"/>
                    </a:lnTo>
                    <a:lnTo>
                      <a:pt x="79" y="237"/>
                    </a:lnTo>
                    <a:lnTo>
                      <a:pt x="72" y="235"/>
                    </a:lnTo>
                    <a:lnTo>
                      <a:pt x="69" y="241"/>
                    </a:lnTo>
                    <a:lnTo>
                      <a:pt x="65" y="248"/>
                    </a:lnTo>
                    <a:lnTo>
                      <a:pt x="62" y="252"/>
                    </a:lnTo>
                    <a:lnTo>
                      <a:pt x="54" y="252"/>
                    </a:lnTo>
                    <a:lnTo>
                      <a:pt x="52" y="250"/>
                    </a:lnTo>
                    <a:lnTo>
                      <a:pt x="50" y="248"/>
                    </a:lnTo>
                    <a:lnTo>
                      <a:pt x="50" y="245"/>
                    </a:lnTo>
                    <a:lnTo>
                      <a:pt x="52" y="243"/>
                    </a:lnTo>
                    <a:lnTo>
                      <a:pt x="53" y="241"/>
                    </a:lnTo>
                    <a:lnTo>
                      <a:pt x="55" y="237"/>
                    </a:lnTo>
                    <a:lnTo>
                      <a:pt x="56" y="235"/>
                    </a:lnTo>
                    <a:lnTo>
                      <a:pt x="55" y="232"/>
                    </a:lnTo>
                    <a:lnTo>
                      <a:pt x="49" y="224"/>
                    </a:lnTo>
                    <a:lnTo>
                      <a:pt x="42" y="219"/>
                    </a:lnTo>
                    <a:lnTo>
                      <a:pt x="34" y="219"/>
                    </a:lnTo>
                    <a:lnTo>
                      <a:pt x="24" y="224"/>
                    </a:lnTo>
                    <a:lnTo>
                      <a:pt x="23" y="230"/>
                    </a:lnTo>
                    <a:lnTo>
                      <a:pt x="23" y="236"/>
                    </a:lnTo>
                    <a:lnTo>
                      <a:pt x="25" y="243"/>
                    </a:lnTo>
                    <a:lnTo>
                      <a:pt x="28" y="248"/>
                    </a:lnTo>
                    <a:lnTo>
                      <a:pt x="31" y="251"/>
                    </a:lnTo>
                    <a:lnTo>
                      <a:pt x="40" y="257"/>
                    </a:lnTo>
                    <a:lnTo>
                      <a:pt x="55" y="264"/>
                    </a:lnTo>
                    <a:lnTo>
                      <a:pt x="73" y="272"/>
                    </a:lnTo>
                    <a:lnTo>
                      <a:pt x="96" y="281"/>
                    </a:lnTo>
                    <a:lnTo>
                      <a:pt x="122" y="290"/>
                    </a:lnTo>
                    <a:lnTo>
                      <a:pt x="148" y="301"/>
                    </a:lnTo>
                    <a:lnTo>
                      <a:pt x="177" y="311"/>
                    </a:lnTo>
                    <a:lnTo>
                      <a:pt x="205" y="323"/>
                    </a:lnTo>
                    <a:lnTo>
                      <a:pt x="232" y="332"/>
                    </a:lnTo>
                    <a:lnTo>
                      <a:pt x="259" y="342"/>
                    </a:lnTo>
                    <a:lnTo>
                      <a:pt x="282" y="350"/>
                    </a:lnTo>
                    <a:lnTo>
                      <a:pt x="302" y="357"/>
                    </a:lnTo>
                    <a:lnTo>
                      <a:pt x="317" y="363"/>
                    </a:lnTo>
                    <a:lnTo>
                      <a:pt x="327" y="366"/>
                    </a:lnTo>
                    <a:lnTo>
                      <a:pt x="330" y="369"/>
                    </a:lnTo>
                    <a:lnTo>
                      <a:pt x="561" y="158"/>
                    </a:lnTo>
                    <a:lnTo>
                      <a:pt x="562" y="149"/>
                    </a:lnTo>
                    <a:lnTo>
                      <a:pt x="568" y="135"/>
                    </a:lnTo>
                    <a:lnTo>
                      <a:pt x="574" y="125"/>
                    </a:lnTo>
                    <a:lnTo>
                      <a:pt x="577" y="122"/>
                    </a:lnTo>
                    <a:lnTo>
                      <a:pt x="576" y="133"/>
                    </a:lnTo>
                    <a:lnTo>
                      <a:pt x="576" y="144"/>
                    </a:lnTo>
                    <a:lnTo>
                      <a:pt x="576" y="157"/>
                    </a:lnTo>
                    <a:lnTo>
                      <a:pt x="572" y="167"/>
                    </a:lnTo>
                    <a:lnTo>
                      <a:pt x="564" y="174"/>
                    </a:lnTo>
                    <a:lnTo>
                      <a:pt x="554" y="186"/>
                    </a:lnTo>
                    <a:lnTo>
                      <a:pt x="539" y="199"/>
                    </a:lnTo>
                    <a:lnTo>
                      <a:pt x="523" y="214"/>
                    </a:lnTo>
                    <a:lnTo>
                      <a:pt x="503" y="233"/>
                    </a:lnTo>
                    <a:lnTo>
                      <a:pt x="484" y="251"/>
                    </a:lnTo>
                    <a:lnTo>
                      <a:pt x="463" y="271"/>
                    </a:lnTo>
                    <a:lnTo>
                      <a:pt x="441" y="290"/>
                    </a:lnTo>
                    <a:lnTo>
                      <a:pt x="420" y="310"/>
                    </a:lnTo>
                    <a:lnTo>
                      <a:pt x="401" y="328"/>
                    </a:lnTo>
                    <a:lnTo>
                      <a:pt x="382" y="346"/>
                    </a:lnTo>
                    <a:lnTo>
                      <a:pt x="366" y="361"/>
                    </a:lnTo>
                    <a:lnTo>
                      <a:pt x="352" y="373"/>
                    </a:lnTo>
                    <a:lnTo>
                      <a:pt x="342" y="384"/>
                    </a:lnTo>
                    <a:lnTo>
                      <a:pt x="335" y="389"/>
                    </a:lnTo>
                    <a:lnTo>
                      <a:pt x="333" y="392"/>
                    </a:lnTo>
                    <a:lnTo>
                      <a:pt x="321" y="388"/>
                    </a:lnTo>
                    <a:lnTo>
                      <a:pt x="307" y="384"/>
                    </a:lnTo>
                    <a:lnTo>
                      <a:pt x="291" y="377"/>
                    </a:lnTo>
                    <a:lnTo>
                      <a:pt x="272" y="370"/>
                    </a:lnTo>
                    <a:lnTo>
                      <a:pt x="251" y="362"/>
                    </a:lnTo>
                    <a:lnTo>
                      <a:pt x="229" y="354"/>
                    </a:lnTo>
                    <a:lnTo>
                      <a:pt x="206" y="344"/>
                    </a:lnTo>
                    <a:lnTo>
                      <a:pt x="183" y="335"/>
                    </a:lnTo>
                    <a:lnTo>
                      <a:pt x="159" y="326"/>
                    </a:lnTo>
                    <a:lnTo>
                      <a:pt x="136" y="317"/>
                    </a:lnTo>
                    <a:lnTo>
                      <a:pt x="114" y="308"/>
                    </a:lnTo>
                    <a:lnTo>
                      <a:pt x="92" y="300"/>
                    </a:lnTo>
                    <a:lnTo>
                      <a:pt x="72" y="292"/>
                    </a:lnTo>
                    <a:lnTo>
                      <a:pt x="54" y="285"/>
                    </a:lnTo>
                    <a:lnTo>
                      <a:pt x="38" y="279"/>
                    </a:lnTo>
                    <a:lnTo>
                      <a:pt x="25" y="274"/>
                    </a:lnTo>
                    <a:lnTo>
                      <a:pt x="19" y="270"/>
                    </a:lnTo>
                    <a:lnTo>
                      <a:pt x="16" y="265"/>
                    </a:lnTo>
                    <a:lnTo>
                      <a:pt x="11" y="259"/>
                    </a:lnTo>
                    <a:lnTo>
                      <a:pt x="5" y="252"/>
                    </a:lnTo>
                    <a:lnTo>
                      <a:pt x="2" y="245"/>
                    </a:lnTo>
                    <a:lnTo>
                      <a:pt x="1" y="239"/>
                    </a:lnTo>
                    <a:lnTo>
                      <a:pt x="0" y="229"/>
                    </a:lnTo>
                    <a:lnTo>
                      <a:pt x="2" y="221"/>
                    </a:lnTo>
                    <a:lnTo>
                      <a:pt x="4" y="216"/>
                    </a:lnTo>
                    <a:lnTo>
                      <a:pt x="8" y="211"/>
                    </a:lnTo>
                    <a:lnTo>
                      <a:pt x="11" y="206"/>
                    </a:lnTo>
                    <a:lnTo>
                      <a:pt x="14" y="201"/>
                    </a:lnTo>
                    <a:lnTo>
                      <a:pt x="17" y="198"/>
                    </a:lnTo>
                    <a:lnTo>
                      <a:pt x="25" y="192"/>
                    </a:lnTo>
                    <a:lnTo>
                      <a:pt x="39" y="182"/>
                    </a:lnTo>
                    <a:lnTo>
                      <a:pt x="55" y="169"/>
                    </a:lnTo>
                    <a:lnTo>
                      <a:pt x="76" y="154"/>
                    </a:lnTo>
                    <a:lnTo>
                      <a:pt x="99" y="137"/>
                    </a:lnTo>
                    <a:lnTo>
                      <a:pt x="123" y="120"/>
                    </a:lnTo>
                    <a:lnTo>
                      <a:pt x="148" y="102"/>
                    </a:lnTo>
                    <a:lnTo>
                      <a:pt x="174" y="83"/>
                    </a:lnTo>
                    <a:lnTo>
                      <a:pt x="198" y="65"/>
                    </a:lnTo>
                    <a:lnTo>
                      <a:pt x="221" y="47"/>
                    </a:lnTo>
                    <a:lnTo>
                      <a:pt x="242" y="32"/>
                    </a:lnTo>
                    <a:lnTo>
                      <a:pt x="259" y="20"/>
                    </a:lnTo>
                    <a:lnTo>
                      <a:pt x="273" y="9"/>
                    </a:lnTo>
                    <a:lnTo>
                      <a:pt x="282" y="2"/>
                    </a:lnTo>
                    <a:lnTo>
                      <a:pt x="285" y="0"/>
                    </a:lnTo>
                    <a:lnTo>
                      <a:pt x="294" y="1"/>
                    </a:lnTo>
                    <a:lnTo>
                      <a:pt x="306" y="4"/>
                    </a:lnTo>
                    <a:lnTo>
                      <a:pt x="322" y="7"/>
                    </a:lnTo>
                    <a:lnTo>
                      <a:pt x="343" y="12"/>
                    </a:lnTo>
                    <a:lnTo>
                      <a:pt x="366" y="17"/>
                    </a:lnTo>
                    <a:lnTo>
                      <a:pt x="390" y="24"/>
                    </a:lnTo>
                    <a:lnTo>
                      <a:pt x="417" y="31"/>
                    </a:lnTo>
                    <a:lnTo>
                      <a:pt x="443" y="38"/>
                    </a:lnTo>
                    <a:lnTo>
                      <a:pt x="470" y="45"/>
                    </a:lnTo>
                    <a:lnTo>
                      <a:pt x="495" y="52"/>
                    </a:lnTo>
                    <a:lnTo>
                      <a:pt x="519" y="59"/>
                    </a:lnTo>
                    <a:lnTo>
                      <a:pt x="540" y="66"/>
                    </a:lnTo>
                    <a:lnTo>
                      <a:pt x="559" y="70"/>
                    </a:lnTo>
                    <a:lnTo>
                      <a:pt x="574" y="75"/>
                    </a:lnTo>
                    <a:lnTo>
                      <a:pt x="583" y="78"/>
                    </a:lnTo>
                    <a:lnTo>
                      <a:pt x="587" y="8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" name="Freeform 286"/>
              <p:cNvSpPr>
                <a:spLocks/>
              </p:cNvSpPr>
              <p:nvPr/>
            </p:nvSpPr>
            <p:spPr bwMode="auto">
              <a:xfrm>
                <a:off x="2225" y="3170"/>
                <a:ext cx="221" cy="150"/>
              </a:xfrm>
              <a:custGeom>
                <a:avLst/>
                <a:gdLst>
                  <a:gd name="T0" fmla="*/ 1 w 442"/>
                  <a:gd name="T1" fmla="*/ 0 h 301"/>
                  <a:gd name="T2" fmla="*/ 1 w 442"/>
                  <a:gd name="T3" fmla="*/ 0 h 301"/>
                  <a:gd name="T4" fmla="*/ 1 w 442"/>
                  <a:gd name="T5" fmla="*/ 0 h 301"/>
                  <a:gd name="T6" fmla="*/ 1 w 442"/>
                  <a:gd name="T7" fmla="*/ 0 h 301"/>
                  <a:gd name="T8" fmla="*/ 1 w 442"/>
                  <a:gd name="T9" fmla="*/ 0 h 301"/>
                  <a:gd name="T10" fmla="*/ 1 w 442"/>
                  <a:gd name="T11" fmla="*/ 0 h 301"/>
                  <a:gd name="T12" fmla="*/ 1 w 442"/>
                  <a:gd name="T13" fmla="*/ 0 h 301"/>
                  <a:gd name="T14" fmla="*/ 1 w 442"/>
                  <a:gd name="T15" fmla="*/ 0 h 301"/>
                  <a:gd name="T16" fmla="*/ 1 w 442"/>
                  <a:gd name="T17" fmla="*/ 0 h 301"/>
                  <a:gd name="T18" fmla="*/ 1 w 442"/>
                  <a:gd name="T19" fmla="*/ 0 h 301"/>
                  <a:gd name="T20" fmla="*/ 1 w 442"/>
                  <a:gd name="T21" fmla="*/ 0 h 301"/>
                  <a:gd name="T22" fmla="*/ 0 w 442"/>
                  <a:gd name="T23" fmla="*/ 0 h 301"/>
                  <a:gd name="T24" fmla="*/ 1 w 442"/>
                  <a:gd name="T25" fmla="*/ 0 h 301"/>
                  <a:gd name="T26" fmla="*/ 1 w 442"/>
                  <a:gd name="T27" fmla="*/ 0 h 301"/>
                  <a:gd name="T28" fmla="*/ 1 w 442"/>
                  <a:gd name="T29" fmla="*/ 0 h 301"/>
                  <a:gd name="T30" fmla="*/ 1 w 442"/>
                  <a:gd name="T31" fmla="*/ 0 h 301"/>
                  <a:gd name="T32" fmla="*/ 1 w 442"/>
                  <a:gd name="T33" fmla="*/ 0 h 301"/>
                  <a:gd name="T34" fmla="*/ 1 w 442"/>
                  <a:gd name="T35" fmla="*/ 0 h 301"/>
                  <a:gd name="T36" fmla="*/ 1 w 442"/>
                  <a:gd name="T37" fmla="*/ 0 h 301"/>
                  <a:gd name="T38" fmla="*/ 1 w 442"/>
                  <a:gd name="T39" fmla="*/ 0 h 301"/>
                  <a:gd name="T40" fmla="*/ 1 w 442"/>
                  <a:gd name="T41" fmla="*/ 0 h 301"/>
                  <a:gd name="T42" fmla="*/ 1 w 442"/>
                  <a:gd name="T43" fmla="*/ 0 h 301"/>
                  <a:gd name="T44" fmla="*/ 1 w 442"/>
                  <a:gd name="T45" fmla="*/ 0 h 301"/>
                  <a:gd name="T46" fmla="*/ 1 w 442"/>
                  <a:gd name="T47" fmla="*/ 0 h 301"/>
                  <a:gd name="T48" fmla="*/ 1 w 442"/>
                  <a:gd name="T49" fmla="*/ 0 h 301"/>
                  <a:gd name="T50" fmla="*/ 1 w 442"/>
                  <a:gd name="T51" fmla="*/ 0 h 301"/>
                  <a:gd name="T52" fmla="*/ 1 w 442"/>
                  <a:gd name="T53" fmla="*/ 0 h 301"/>
                  <a:gd name="T54" fmla="*/ 1 w 442"/>
                  <a:gd name="T55" fmla="*/ 0 h 301"/>
                  <a:gd name="T56" fmla="*/ 1 w 442"/>
                  <a:gd name="T57" fmla="*/ 0 h 301"/>
                  <a:gd name="T58" fmla="*/ 1 w 442"/>
                  <a:gd name="T59" fmla="*/ 0 h 301"/>
                  <a:gd name="T60" fmla="*/ 1 w 442"/>
                  <a:gd name="T61" fmla="*/ 0 h 301"/>
                  <a:gd name="T62" fmla="*/ 1 w 442"/>
                  <a:gd name="T63" fmla="*/ 0 h 301"/>
                  <a:gd name="T64" fmla="*/ 1 w 442"/>
                  <a:gd name="T65" fmla="*/ 0 h 301"/>
                  <a:gd name="T66" fmla="*/ 1 w 442"/>
                  <a:gd name="T67" fmla="*/ 0 h 301"/>
                  <a:gd name="T68" fmla="*/ 1 w 442"/>
                  <a:gd name="T69" fmla="*/ 0 h 301"/>
                  <a:gd name="T70" fmla="*/ 1 w 442"/>
                  <a:gd name="T71" fmla="*/ 0 h 301"/>
                  <a:gd name="T72" fmla="*/ 1 w 442"/>
                  <a:gd name="T73" fmla="*/ 0 h 301"/>
                  <a:gd name="T74" fmla="*/ 1 w 442"/>
                  <a:gd name="T75" fmla="*/ 0 h 301"/>
                  <a:gd name="T76" fmla="*/ 1 w 442"/>
                  <a:gd name="T77" fmla="*/ 0 h 301"/>
                  <a:gd name="T78" fmla="*/ 1 w 442"/>
                  <a:gd name="T79" fmla="*/ 0 h 301"/>
                  <a:gd name="T80" fmla="*/ 1 w 442"/>
                  <a:gd name="T81" fmla="*/ 0 h 301"/>
                  <a:gd name="T82" fmla="*/ 1 w 442"/>
                  <a:gd name="T83" fmla="*/ 0 h 301"/>
                  <a:gd name="T84" fmla="*/ 1 w 442"/>
                  <a:gd name="T85" fmla="*/ 0 h 301"/>
                  <a:gd name="T86" fmla="*/ 1 w 442"/>
                  <a:gd name="T87" fmla="*/ 0 h 301"/>
                  <a:gd name="T88" fmla="*/ 1 w 442"/>
                  <a:gd name="T89" fmla="*/ 0 h 301"/>
                  <a:gd name="T90" fmla="*/ 1 w 442"/>
                  <a:gd name="T91" fmla="*/ 0 h 301"/>
                  <a:gd name="T92" fmla="*/ 1 w 442"/>
                  <a:gd name="T93" fmla="*/ 0 h 301"/>
                  <a:gd name="T94" fmla="*/ 1 w 442"/>
                  <a:gd name="T95" fmla="*/ 0 h 301"/>
                  <a:gd name="T96" fmla="*/ 1 w 442"/>
                  <a:gd name="T97" fmla="*/ 0 h 301"/>
                  <a:gd name="T98" fmla="*/ 1 w 442"/>
                  <a:gd name="T99" fmla="*/ 0 h 301"/>
                  <a:gd name="T100" fmla="*/ 1 w 442"/>
                  <a:gd name="T101" fmla="*/ 0 h 301"/>
                  <a:gd name="T102" fmla="*/ 1 w 442"/>
                  <a:gd name="T103" fmla="*/ 0 h 30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42"/>
                  <a:gd name="T157" fmla="*/ 0 h 301"/>
                  <a:gd name="T158" fmla="*/ 442 w 442"/>
                  <a:gd name="T159" fmla="*/ 301 h 30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42" h="301">
                    <a:moveTo>
                      <a:pt x="214" y="44"/>
                    </a:moveTo>
                    <a:lnTo>
                      <a:pt x="228" y="50"/>
                    </a:lnTo>
                    <a:lnTo>
                      <a:pt x="245" y="54"/>
                    </a:lnTo>
                    <a:lnTo>
                      <a:pt x="262" y="60"/>
                    </a:lnTo>
                    <a:lnTo>
                      <a:pt x="281" y="63"/>
                    </a:lnTo>
                    <a:lnTo>
                      <a:pt x="297" y="68"/>
                    </a:lnTo>
                    <a:lnTo>
                      <a:pt x="311" y="73"/>
                    </a:lnTo>
                    <a:lnTo>
                      <a:pt x="320" y="76"/>
                    </a:lnTo>
                    <a:lnTo>
                      <a:pt x="323" y="81"/>
                    </a:lnTo>
                    <a:lnTo>
                      <a:pt x="314" y="92"/>
                    </a:lnTo>
                    <a:lnTo>
                      <a:pt x="296" y="115"/>
                    </a:lnTo>
                    <a:lnTo>
                      <a:pt x="273" y="145"/>
                    </a:lnTo>
                    <a:lnTo>
                      <a:pt x="247" y="180"/>
                    </a:lnTo>
                    <a:lnTo>
                      <a:pt x="222" y="214"/>
                    </a:lnTo>
                    <a:lnTo>
                      <a:pt x="199" y="245"/>
                    </a:lnTo>
                    <a:lnTo>
                      <a:pt x="182" y="269"/>
                    </a:lnTo>
                    <a:lnTo>
                      <a:pt x="174" y="284"/>
                    </a:lnTo>
                    <a:lnTo>
                      <a:pt x="167" y="286"/>
                    </a:lnTo>
                    <a:lnTo>
                      <a:pt x="161" y="283"/>
                    </a:lnTo>
                    <a:lnTo>
                      <a:pt x="155" y="280"/>
                    </a:lnTo>
                    <a:lnTo>
                      <a:pt x="149" y="276"/>
                    </a:lnTo>
                    <a:lnTo>
                      <a:pt x="140" y="267"/>
                    </a:lnTo>
                    <a:lnTo>
                      <a:pt x="130" y="260"/>
                    </a:lnTo>
                    <a:lnTo>
                      <a:pt x="118" y="253"/>
                    </a:lnTo>
                    <a:lnTo>
                      <a:pt x="107" y="248"/>
                    </a:lnTo>
                    <a:lnTo>
                      <a:pt x="94" y="243"/>
                    </a:lnTo>
                    <a:lnTo>
                      <a:pt x="80" y="240"/>
                    </a:lnTo>
                    <a:lnTo>
                      <a:pt x="68" y="238"/>
                    </a:lnTo>
                    <a:lnTo>
                      <a:pt x="55" y="238"/>
                    </a:lnTo>
                    <a:lnTo>
                      <a:pt x="47" y="237"/>
                    </a:lnTo>
                    <a:lnTo>
                      <a:pt x="38" y="235"/>
                    </a:lnTo>
                    <a:lnTo>
                      <a:pt x="27" y="231"/>
                    </a:lnTo>
                    <a:lnTo>
                      <a:pt x="18" y="228"/>
                    </a:lnTo>
                    <a:lnTo>
                      <a:pt x="10" y="225"/>
                    </a:lnTo>
                    <a:lnTo>
                      <a:pt x="3" y="221"/>
                    </a:lnTo>
                    <a:lnTo>
                      <a:pt x="0" y="218"/>
                    </a:lnTo>
                    <a:lnTo>
                      <a:pt x="0" y="214"/>
                    </a:lnTo>
                    <a:lnTo>
                      <a:pt x="22" y="219"/>
                    </a:lnTo>
                    <a:lnTo>
                      <a:pt x="41" y="221"/>
                    </a:lnTo>
                    <a:lnTo>
                      <a:pt x="58" y="223"/>
                    </a:lnTo>
                    <a:lnTo>
                      <a:pt x="73" y="225"/>
                    </a:lnTo>
                    <a:lnTo>
                      <a:pt x="86" y="225"/>
                    </a:lnTo>
                    <a:lnTo>
                      <a:pt x="95" y="225"/>
                    </a:lnTo>
                    <a:lnTo>
                      <a:pt x="101" y="225"/>
                    </a:lnTo>
                    <a:lnTo>
                      <a:pt x="103" y="225"/>
                    </a:lnTo>
                    <a:lnTo>
                      <a:pt x="111" y="228"/>
                    </a:lnTo>
                    <a:lnTo>
                      <a:pt x="120" y="231"/>
                    </a:lnTo>
                    <a:lnTo>
                      <a:pt x="129" y="235"/>
                    </a:lnTo>
                    <a:lnTo>
                      <a:pt x="138" y="240"/>
                    </a:lnTo>
                    <a:lnTo>
                      <a:pt x="147" y="244"/>
                    </a:lnTo>
                    <a:lnTo>
                      <a:pt x="155" y="249"/>
                    </a:lnTo>
                    <a:lnTo>
                      <a:pt x="163" y="254"/>
                    </a:lnTo>
                    <a:lnTo>
                      <a:pt x="169" y="260"/>
                    </a:lnTo>
                    <a:lnTo>
                      <a:pt x="179" y="248"/>
                    </a:lnTo>
                    <a:lnTo>
                      <a:pt x="193" y="228"/>
                    </a:lnTo>
                    <a:lnTo>
                      <a:pt x="212" y="203"/>
                    </a:lnTo>
                    <a:lnTo>
                      <a:pt x="230" y="176"/>
                    </a:lnTo>
                    <a:lnTo>
                      <a:pt x="250" y="147"/>
                    </a:lnTo>
                    <a:lnTo>
                      <a:pt x="268" y="121"/>
                    </a:lnTo>
                    <a:lnTo>
                      <a:pt x="284" y="99"/>
                    </a:lnTo>
                    <a:lnTo>
                      <a:pt x="297" y="82"/>
                    </a:lnTo>
                    <a:lnTo>
                      <a:pt x="290" y="79"/>
                    </a:lnTo>
                    <a:lnTo>
                      <a:pt x="282" y="77"/>
                    </a:lnTo>
                    <a:lnTo>
                      <a:pt x="273" y="75"/>
                    </a:lnTo>
                    <a:lnTo>
                      <a:pt x="262" y="74"/>
                    </a:lnTo>
                    <a:lnTo>
                      <a:pt x="253" y="73"/>
                    </a:lnTo>
                    <a:lnTo>
                      <a:pt x="244" y="70"/>
                    </a:lnTo>
                    <a:lnTo>
                      <a:pt x="236" y="68"/>
                    </a:lnTo>
                    <a:lnTo>
                      <a:pt x="228" y="66"/>
                    </a:lnTo>
                    <a:lnTo>
                      <a:pt x="220" y="64"/>
                    </a:lnTo>
                    <a:lnTo>
                      <a:pt x="207" y="61"/>
                    </a:lnTo>
                    <a:lnTo>
                      <a:pt x="191" y="56"/>
                    </a:lnTo>
                    <a:lnTo>
                      <a:pt x="174" y="50"/>
                    </a:lnTo>
                    <a:lnTo>
                      <a:pt x="158" y="43"/>
                    </a:lnTo>
                    <a:lnTo>
                      <a:pt x="145" y="37"/>
                    </a:lnTo>
                    <a:lnTo>
                      <a:pt x="136" y="31"/>
                    </a:lnTo>
                    <a:lnTo>
                      <a:pt x="133" y="28"/>
                    </a:lnTo>
                    <a:lnTo>
                      <a:pt x="139" y="25"/>
                    </a:lnTo>
                    <a:lnTo>
                      <a:pt x="146" y="25"/>
                    </a:lnTo>
                    <a:lnTo>
                      <a:pt x="155" y="28"/>
                    </a:lnTo>
                    <a:lnTo>
                      <a:pt x="166" y="29"/>
                    </a:lnTo>
                    <a:lnTo>
                      <a:pt x="175" y="32"/>
                    </a:lnTo>
                    <a:lnTo>
                      <a:pt x="184" y="35"/>
                    </a:lnTo>
                    <a:lnTo>
                      <a:pt x="191" y="37"/>
                    </a:lnTo>
                    <a:lnTo>
                      <a:pt x="196" y="38"/>
                    </a:lnTo>
                    <a:lnTo>
                      <a:pt x="200" y="29"/>
                    </a:lnTo>
                    <a:lnTo>
                      <a:pt x="206" y="18"/>
                    </a:lnTo>
                    <a:lnTo>
                      <a:pt x="211" y="9"/>
                    </a:lnTo>
                    <a:lnTo>
                      <a:pt x="216" y="0"/>
                    </a:lnTo>
                    <a:lnTo>
                      <a:pt x="219" y="1"/>
                    </a:lnTo>
                    <a:lnTo>
                      <a:pt x="223" y="2"/>
                    </a:lnTo>
                    <a:lnTo>
                      <a:pt x="230" y="5"/>
                    </a:lnTo>
                    <a:lnTo>
                      <a:pt x="239" y="7"/>
                    </a:lnTo>
                    <a:lnTo>
                      <a:pt x="250" y="10"/>
                    </a:lnTo>
                    <a:lnTo>
                      <a:pt x="264" y="14"/>
                    </a:lnTo>
                    <a:lnTo>
                      <a:pt x="277" y="18"/>
                    </a:lnTo>
                    <a:lnTo>
                      <a:pt x="294" y="22"/>
                    </a:lnTo>
                    <a:lnTo>
                      <a:pt x="311" y="26"/>
                    </a:lnTo>
                    <a:lnTo>
                      <a:pt x="329" y="32"/>
                    </a:lnTo>
                    <a:lnTo>
                      <a:pt x="348" y="37"/>
                    </a:lnTo>
                    <a:lnTo>
                      <a:pt x="366" y="41"/>
                    </a:lnTo>
                    <a:lnTo>
                      <a:pt x="386" y="47"/>
                    </a:lnTo>
                    <a:lnTo>
                      <a:pt x="405" y="52"/>
                    </a:lnTo>
                    <a:lnTo>
                      <a:pt x="424" y="56"/>
                    </a:lnTo>
                    <a:lnTo>
                      <a:pt x="442" y="61"/>
                    </a:lnTo>
                    <a:lnTo>
                      <a:pt x="435" y="81"/>
                    </a:lnTo>
                    <a:lnTo>
                      <a:pt x="425" y="111"/>
                    </a:lnTo>
                    <a:lnTo>
                      <a:pt x="412" y="147"/>
                    </a:lnTo>
                    <a:lnTo>
                      <a:pt x="398" y="187"/>
                    </a:lnTo>
                    <a:lnTo>
                      <a:pt x="383" y="225"/>
                    </a:lnTo>
                    <a:lnTo>
                      <a:pt x="371" y="259"/>
                    </a:lnTo>
                    <a:lnTo>
                      <a:pt x="360" y="286"/>
                    </a:lnTo>
                    <a:lnTo>
                      <a:pt x="353" y="301"/>
                    </a:lnTo>
                    <a:lnTo>
                      <a:pt x="347" y="299"/>
                    </a:lnTo>
                    <a:lnTo>
                      <a:pt x="332" y="295"/>
                    </a:lnTo>
                    <a:lnTo>
                      <a:pt x="312" y="288"/>
                    </a:lnTo>
                    <a:lnTo>
                      <a:pt x="288" y="280"/>
                    </a:lnTo>
                    <a:lnTo>
                      <a:pt x="265" y="272"/>
                    </a:lnTo>
                    <a:lnTo>
                      <a:pt x="242" y="264"/>
                    </a:lnTo>
                    <a:lnTo>
                      <a:pt x="223" y="258"/>
                    </a:lnTo>
                    <a:lnTo>
                      <a:pt x="212" y="256"/>
                    </a:lnTo>
                    <a:lnTo>
                      <a:pt x="208" y="251"/>
                    </a:lnTo>
                    <a:lnTo>
                      <a:pt x="209" y="248"/>
                    </a:lnTo>
                    <a:lnTo>
                      <a:pt x="212" y="243"/>
                    </a:lnTo>
                    <a:lnTo>
                      <a:pt x="214" y="238"/>
                    </a:lnTo>
                    <a:lnTo>
                      <a:pt x="222" y="238"/>
                    </a:lnTo>
                    <a:lnTo>
                      <a:pt x="236" y="242"/>
                    </a:lnTo>
                    <a:lnTo>
                      <a:pt x="255" y="246"/>
                    </a:lnTo>
                    <a:lnTo>
                      <a:pt x="277" y="252"/>
                    </a:lnTo>
                    <a:lnTo>
                      <a:pt x="299" y="260"/>
                    </a:lnTo>
                    <a:lnTo>
                      <a:pt x="319" y="267"/>
                    </a:lnTo>
                    <a:lnTo>
                      <a:pt x="335" y="274"/>
                    </a:lnTo>
                    <a:lnTo>
                      <a:pt x="344" y="280"/>
                    </a:lnTo>
                    <a:lnTo>
                      <a:pt x="349" y="269"/>
                    </a:lnTo>
                    <a:lnTo>
                      <a:pt x="358" y="246"/>
                    </a:lnTo>
                    <a:lnTo>
                      <a:pt x="370" y="214"/>
                    </a:lnTo>
                    <a:lnTo>
                      <a:pt x="383" y="177"/>
                    </a:lnTo>
                    <a:lnTo>
                      <a:pt x="397" y="140"/>
                    </a:lnTo>
                    <a:lnTo>
                      <a:pt x="410" y="108"/>
                    </a:lnTo>
                    <a:lnTo>
                      <a:pt x="418" y="84"/>
                    </a:lnTo>
                    <a:lnTo>
                      <a:pt x="423" y="74"/>
                    </a:lnTo>
                    <a:lnTo>
                      <a:pt x="418" y="73"/>
                    </a:lnTo>
                    <a:lnTo>
                      <a:pt x="411" y="70"/>
                    </a:lnTo>
                    <a:lnTo>
                      <a:pt x="402" y="68"/>
                    </a:lnTo>
                    <a:lnTo>
                      <a:pt x="389" y="64"/>
                    </a:lnTo>
                    <a:lnTo>
                      <a:pt x="375" y="61"/>
                    </a:lnTo>
                    <a:lnTo>
                      <a:pt x="360" y="56"/>
                    </a:lnTo>
                    <a:lnTo>
                      <a:pt x="344" y="52"/>
                    </a:lnTo>
                    <a:lnTo>
                      <a:pt x="328" y="47"/>
                    </a:lnTo>
                    <a:lnTo>
                      <a:pt x="312" y="43"/>
                    </a:lnTo>
                    <a:lnTo>
                      <a:pt x="296" y="38"/>
                    </a:lnTo>
                    <a:lnTo>
                      <a:pt x="280" y="33"/>
                    </a:lnTo>
                    <a:lnTo>
                      <a:pt x="266" y="30"/>
                    </a:lnTo>
                    <a:lnTo>
                      <a:pt x="253" y="26"/>
                    </a:lnTo>
                    <a:lnTo>
                      <a:pt x="243" y="23"/>
                    </a:lnTo>
                    <a:lnTo>
                      <a:pt x="235" y="21"/>
                    </a:lnTo>
                    <a:lnTo>
                      <a:pt x="230" y="18"/>
                    </a:lnTo>
                    <a:lnTo>
                      <a:pt x="214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" name="Freeform 287"/>
              <p:cNvSpPr>
                <a:spLocks/>
              </p:cNvSpPr>
              <p:nvPr/>
            </p:nvSpPr>
            <p:spPr bwMode="auto">
              <a:xfrm>
                <a:off x="2103" y="3148"/>
                <a:ext cx="148" cy="73"/>
              </a:xfrm>
              <a:custGeom>
                <a:avLst/>
                <a:gdLst>
                  <a:gd name="T0" fmla="*/ 1 w 296"/>
                  <a:gd name="T1" fmla="*/ 1 h 146"/>
                  <a:gd name="T2" fmla="*/ 1 w 296"/>
                  <a:gd name="T3" fmla="*/ 1 h 146"/>
                  <a:gd name="T4" fmla="*/ 1 w 296"/>
                  <a:gd name="T5" fmla="*/ 0 h 146"/>
                  <a:gd name="T6" fmla="*/ 0 w 296"/>
                  <a:gd name="T7" fmla="*/ 1 h 146"/>
                  <a:gd name="T8" fmla="*/ 1 w 296"/>
                  <a:gd name="T9" fmla="*/ 1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146"/>
                  <a:gd name="T17" fmla="*/ 296 w 296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146">
                    <a:moveTo>
                      <a:pt x="207" y="146"/>
                    </a:moveTo>
                    <a:lnTo>
                      <a:pt x="296" y="61"/>
                    </a:lnTo>
                    <a:lnTo>
                      <a:pt x="85" y="0"/>
                    </a:lnTo>
                    <a:lnTo>
                      <a:pt x="0" y="73"/>
                    </a:lnTo>
                    <a:lnTo>
                      <a:pt x="207" y="1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1" name="Freeform 288"/>
              <p:cNvSpPr>
                <a:spLocks/>
              </p:cNvSpPr>
              <p:nvPr/>
            </p:nvSpPr>
            <p:spPr bwMode="auto">
              <a:xfrm>
                <a:off x="2111" y="3152"/>
                <a:ext cx="132" cy="64"/>
              </a:xfrm>
              <a:custGeom>
                <a:avLst/>
                <a:gdLst>
                  <a:gd name="T0" fmla="*/ 1 w 263"/>
                  <a:gd name="T1" fmla="*/ 1 h 128"/>
                  <a:gd name="T2" fmla="*/ 1 w 263"/>
                  <a:gd name="T3" fmla="*/ 1 h 128"/>
                  <a:gd name="T4" fmla="*/ 1 w 263"/>
                  <a:gd name="T5" fmla="*/ 0 h 128"/>
                  <a:gd name="T6" fmla="*/ 0 w 263"/>
                  <a:gd name="T7" fmla="*/ 1 h 128"/>
                  <a:gd name="T8" fmla="*/ 1 w 263"/>
                  <a:gd name="T9" fmla="*/ 1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3"/>
                  <a:gd name="T16" fmla="*/ 0 h 128"/>
                  <a:gd name="T17" fmla="*/ 263 w 263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3" h="128">
                    <a:moveTo>
                      <a:pt x="191" y="128"/>
                    </a:moveTo>
                    <a:lnTo>
                      <a:pt x="263" y="56"/>
                    </a:lnTo>
                    <a:lnTo>
                      <a:pt x="72" y="0"/>
                    </a:lnTo>
                    <a:lnTo>
                      <a:pt x="0" y="61"/>
                    </a:lnTo>
                    <a:lnTo>
                      <a:pt x="191" y="1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" name="Freeform 289"/>
              <p:cNvSpPr>
                <a:spLocks/>
              </p:cNvSpPr>
              <p:nvPr/>
            </p:nvSpPr>
            <p:spPr bwMode="auto">
              <a:xfrm>
                <a:off x="2125" y="3158"/>
                <a:ext cx="35" cy="26"/>
              </a:xfrm>
              <a:custGeom>
                <a:avLst/>
                <a:gdLst>
                  <a:gd name="T0" fmla="*/ 1 w 70"/>
                  <a:gd name="T1" fmla="*/ 1 h 51"/>
                  <a:gd name="T2" fmla="*/ 0 w 70"/>
                  <a:gd name="T3" fmla="*/ 1 h 51"/>
                  <a:gd name="T4" fmla="*/ 1 w 70"/>
                  <a:gd name="T5" fmla="*/ 0 h 51"/>
                  <a:gd name="T6" fmla="*/ 1 w 70"/>
                  <a:gd name="T7" fmla="*/ 1 h 51"/>
                  <a:gd name="T8" fmla="*/ 1 w 70"/>
                  <a:gd name="T9" fmla="*/ 1 h 51"/>
                  <a:gd name="T10" fmla="*/ 1 w 70"/>
                  <a:gd name="T11" fmla="*/ 1 h 51"/>
                  <a:gd name="T12" fmla="*/ 1 w 70"/>
                  <a:gd name="T13" fmla="*/ 1 h 51"/>
                  <a:gd name="T14" fmla="*/ 1 w 70"/>
                  <a:gd name="T15" fmla="*/ 1 h 51"/>
                  <a:gd name="T16" fmla="*/ 1 w 70"/>
                  <a:gd name="T17" fmla="*/ 1 h 51"/>
                  <a:gd name="T18" fmla="*/ 1 w 70"/>
                  <a:gd name="T19" fmla="*/ 1 h 51"/>
                  <a:gd name="T20" fmla="*/ 1 w 70"/>
                  <a:gd name="T21" fmla="*/ 1 h 51"/>
                  <a:gd name="T22" fmla="*/ 1 w 70"/>
                  <a:gd name="T23" fmla="*/ 1 h 51"/>
                  <a:gd name="T24" fmla="*/ 1 w 70"/>
                  <a:gd name="T25" fmla="*/ 1 h 51"/>
                  <a:gd name="T26" fmla="*/ 1 w 70"/>
                  <a:gd name="T27" fmla="*/ 1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0"/>
                  <a:gd name="T43" fmla="*/ 0 h 51"/>
                  <a:gd name="T44" fmla="*/ 70 w 70"/>
                  <a:gd name="T45" fmla="*/ 51 h 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0" h="51">
                    <a:moveTo>
                      <a:pt x="13" y="51"/>
                    </a:moveTo>
                    <a:lnTo>
                      <a:pt x="0" y="46"/>
                    </a:lnTo>
                    <a:lnTo>
                      <a:pt x="45" y="0"/>
                    </a:lnTo>
                    <a:lnTo>
                      <a:pt x="65" y="7"/>
                    </a:lnTo>
                    <a:lnTo>
                      <a:pt x="69" y="9"/>
                    </a:lnTo>
                    <a:lnTo>
                      <a:pt x="70" y="14"/>
                    </a:lnTo>
                    <a:lnTo>
                      <a:pt x="69" y="20"/>
                    </a:lnTo>
                    <a:lnTo>
                      <a:pt x="65" y="26"/>
                    </a:lnTo>
                    <a:lnTo>
                      <a:pt x="61" y="31"/>
                    </a:lnTo>
                    <a:lnTo>
                      <a:pt x="54" y="35"/>
                    </a:lnTo>
                    <a:lnTo>
                      <a:pt x="46" y="37"/>
                    </a:lnTo>
                    <a:lnTo>
                      <a:pt x="38" y="37"/>
                    </a:lnTo>
                    <a:lnTo>
                      <a:pt x="28" y="33"/>
                    </a:lnTo>
                    <a:lnTo>
                      <a:pt x="13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3" name="Freeform 290"/>
              <p:cNvSpPr>
                <a:spLocks/>
              </p:cNvSpPr>
              <p:nvPr/>
            </p:nvSpPr>
            <p:spPr bwMode="auto">
              <a:xfrm>
                <a:off x="2142" y="3164"/>
                <a:ext cx="12" cy="8"/>
              </a:xfrm>
              <a:custGeom>
                <a:avLst/>
                <a:gdLst>
                  <a:gd name="T0" fmla="*/ 1 w 24"/>
                  <a:gd name="T1" fmla="*/ 0 h 17"/>
                  <a:gd name="T2" fmla="*/ 1 w 24"/>
                  <a:gd name="T3" fmla="*/ 0 h 17"/>
                  <a:gd name="T4" fmla="*/ 1 w 24"/>
                  <a:gd name="T5" fmla="*/ 0 h 17"/>
                  <a:gd name="T6" fmla="*/ 1 w 24"/>
                  <a:gd name="T7" fmla="*/ 0 h 17"/>
                  <a:gd name="T8" fmla="*/ 1 w 24"/>
                  <a:gd name="T9" fmla="*/ 0 h 17"/>
                  <a:gd name="T10" fmla="*/ 1 w 24"/>
                  <a:gd name="T11" fmla="*/ 0 h 17"/>
                  <a:gd name="T12" fmla="*/ 1 w 24"/>
                  <a:gd name="T13" fmla="*/ 0 h 17"/>
                  <a:gd name="T14" fmla="*/ 1 w 24"/>
                  <a:gd name="T15" fmla="*/ 0 h 17"/>
                  <a:gd name="T16" fmla="*/ 1 w 24"/>
                  <a:gd name="T17" fmla="*/ 0 h 17"/>
                  <a:gd name="T18" fmla="*/ 1 w 24"/>
                  <a:gd name="T19" fmla="*/ 0 h 17"/>
                  <a:gd name="T20" fmla="*/ 0 w 24"/>
                  <a:gd name="T21" fmla="*/ 0 h 17"/>
                  <a:gd name="T22" fmla="*/ 1 w 24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17"/>
                  <a:gd name="T38" fmla="*/ 24 w 24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17">
                    <a:moveTo>
                      <a:pt x="8" y="17"/>
                    </a:moveTo>
                    <a:lnTo>
                      <a:pt x="12" y="17"/>
                    </a:lnTo>
                    <a:lnTo>
                      <a:pt x="17" y="15"/>
                    </a:lnTo>
                    <a:lnTo>
                      <a:pt x="19" y="14"/>
                    </a:lnTo>
                    <a:lnTo>
                      <a:pt x="22" y="12"/>
                    </a:lnTo>
                    <a:lnTo>
                      <a:pt x="24" y="9"/>
                    </a:lnTo>
                    <a:lnTo>
                      <a:pt x="24" y="6"/>
                    </a:lnTo>
                    <a:lnTo>
                      <a:pt x="22" y="4"/>
                    </a:lnTo>
                    <a:lnTo>
                      <a:pt x="18" y="3"/>
                    </a:lnTo>
                    <a:lnTo>
                      <a:pt x="11" y="0"/>
                    </a:lnTo>
                    <a:lnTo>
                      <a:pt x="0" y="14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4" name="Freeform 291"/>
              <p:cNvSpPr>
                <a:spLocks/>
              </p:cNvSpPr>
              <p:nvPr/>
            </p:nvSpPr>
            <p:spPr bwMode="auto">
              <a:xfrm>
                <a:off x="2143" y="3183"/>
                <a:ext cx="9" cy="7"/>
              </a:xfrm>
              <a:custGeom>
                <a:avLst/>
                <a:gdLst>
                  <a:gd name="T0" fmla="*/ 1 w 17"/>
                  <a:gd name="T1" fmla="*/ 1 h 14"/>
                  <a:gd name="T2" fmla="*/ 0 w 17"/>
                  <a:gd name="T3" fmla="*/ 1 h 14"/>
                  <a:gd name="T4" fmla="*/ 1 w 17"/>
                  <a:gd name="T5" fmla="*/ 0 h 14"/>
                  <a:gd name="T6" fmla="*/ 1 w 17"/>
                  <a:gd name="T7" fmla="*/ 1 h 14"/>
                  <a:gd name="T8" fmla="*/ 1 w 17"/>
                  <a:gd name="T9" fmla="*/ 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9" y="14"/>
                    </a:moveTo>
                    <a:lnTo>
                      <a:pt x="0" y="11"/>
                    </a:lnTo>
                    <a:lnTo>
                      <a:pt x="8" y="0"/>
                    </a:lnTo>
                    <a:lnTo>
                      <a:pt x="17" y="4"/>
                    </a:lnTo>
                    <a:lnTo>
                      <a:pt x="9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5" name="Freeform 292"/>
              <p:cNvSpPr>
                <a:spLocks/>
              </p:cNvSpPr>
              <p:nvPr/>
            </p:nvSpPr>
            <p:spPr bwMode="auto">
              <a:xfrm>
                <a:off x="2156" y="3166"/>
                <a:ext cx="31" cy="28"/>
              </a:xfrm>
              <a:custGeom>
                <a:avLst/>
                <a:gdLst>
                  <a:gd name="T0" fmla="*/ 1 w 61"/>
                  <a:gd name="T1" fmla="*/ 1 h 56"/>
                  <a:gd name="T2" fmla="*/ 0 w 61"/>
                  <a:gd name="T3" fmla="*/ 1 h 56"/>
                  <a:gd name="T4" fmla="*/ 1 w 61"/>
                  <a:gd name="T5" fmla="*/ 1 h 56"/>
                  <a:gd name="T6" fmla="*/ 1 w 61"/>
                  <a:gd name="T7" fmla="*/ 1 h 56"/>
                  <a:gd name="T8" fmla="*/ 1 w 61"/>
                  <a:gd name="T9" fmla="*/ 0 h 56"/>
                  <a:gd name="T10" fmla="*/ 1 w 61"/>
                  <a:gd name="T11" fmla="*/ 1 h 56"/>
                  <a:gd name="T12" fmla="*/ 1 w 61"/>
                  <a:gd name="T13" fmla="*/ 1 h 56"/>
                  <a:gd name="T14" fmla="*/ 1 w 61"/>
                  <a:gd name="T15" fmla="*/ 1 h 56"/>
                  <a:gd name="T16" fmla="*/ 1 w 61"/>
                  <a:gd name="T17" fmla="*/ 1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1"/>
                  <a:gd name="T28" fmla="*/ 0 h 56"/>
                  <a:gd name="T29" fmla="*/ 61 w 61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1" h="56">
                    <a:moveTo>
                      <a:pt x="11" y="56"/>
                    </a:moveTo>
                    <a:lnTo>
                      <a:pt x="0" y="52"/>
                    </a:lnTo>
                    <a:lnTo>
                      <a:pt x="32" y="13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61" y="11"/>
                    </a:lnTo>
                    <a:lnTo>
                      <a:pt x="54" y="21"/>
                    </a:lnTo>
                    <a:lnTo>
                      <a:pt x="41" y="16"/>
                    </a:lnTo>
                    <a:lnTo>
                      <a:pt x="11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" name="Freeform 293"/>
              <p:cNvSpPr>
                <a:spLocks/>
              </p:cNvSpPr>
              <p:nvPr/>
            </p:nvSpPr>
            <p:spPr bwMode="auto">
              <a:xfrm>
                <a:off x="2169" y="3191"/>
                <a:ext cx="8" cy="7"/>
              </a:xfrm>
              <a:custGeom>
                <a:avLst/>
                <a:gdLst>
                  <a:gd name="T0" fmla="*/ 1 w 16"/>
                  <a:gd name="T1" fmla="*/ 1 h 13"/>
                  <a:gd name="T2" fmla="*/ 0 w 16"/>
                  <a:gd name="T3" fmla="*/ 1 h 13"/>
                  <a:gd name="T4" fmla="*/ 1 w 16"/>
                  <a:gd name="T5" fmla="*/ 0 h 13"/>
                  <a:gd name="T6" fmla="*/ 1 w 16"/>
                  <a:gd name="T7" fmla="*/ 1 h 13"/>
                  <a:gd name="T8" fmla="*/ 1 w 16"/>
                  <a:gd name="T9" fmla="*/ 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9" y="13"/>
                    </a:moveTo>
                    <a:lnTo>
                      <a:pt x="0" y="10"/>
                    </a:lnTo>
                    <a:lnTo>
                      <a:pt x="7" y="0"/>
                    </a:lnTo>
                    <a:lnTo>
                      <a:pt x="16" y="3"/>
                    </a:lnTo>
                    <a:lnTo>
                      <a:pt x="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7" name="Freeform 294"/>
              <p:cNvSpPr>
                <a:spLocks/>
              </p:cNvSpPr>
              <p:nvPr/>
            </p:nvSpPr>
            <p:spPr bwMode="auto">
              <a:xfrm>
                <a:off x="2176" y="3177"/>
                <a:ext cx="30" cy="29"/>
              </a:xfrm>
              <a:custGeom>
                <a:avLst/>
                <a:gdLst>
                  <a:gd name="T0" fmla="*/ 1 w 60"/>
                  <a:gd name="T1" fmla="*/ 0 h 59"/>
                  <a:gd name="T2" fmla="*/ 0 w 60"/>
                  <a:gd name="T3" fmla="*/ 0 h 59"/>
                  <a:gd name="T4" fmla="*/ 1 w 60"/>
                  <a:gd name="T5" fmla="*/ 0 h 59"/>
                  <a:gd name="T6" fmla="*/ 1 w 60"/>
                  <a:gd name="T7" fmla="*/ 0 h 59"/>
                  <a:gd name="T8" fmla="*/ 1 w 60"/>
                  <a:gd name="T9" fmla="*/ 0 h 59"/>
                  <a:gd name="T10" fmla="*/ 1 w 60"/>
                  <a:gd name="T11" fmla="*/ 0 h 59"/>
                  <a:gd name="T12" fmla="*/ 1 w 60"/>
                  <a:gd name="T13" fmla="*/ 0 h 59"/>
                  <a:gd name="T14" fmla="*/ 1 w 60"/>
                  <a:gd name="T15" fmla="*/ 0 h 59"/>
                  <a:gd name="T16" fmla="*/ 1 w 60"/>
                  <a:gd name="T17" fmla="*/ 0 h 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0"/>
                  <a:gd name="T28" fmla="*/ 0 h 59"/>
                  <a:gd name="T29" fmla="*/ 60 w 60"/>
                  <a:gd name="T30" fmla="*/ 59 h 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0" h="59">
                    <a:moveTo>
                      <a:pt x="10" y="47"/>
                    </a:moveTo>
                    <a:lnTo>
                      <a:pt x="0" y="45"/>
                    </a:lnTo>
                    <a:lnTo>
                      <a:pt x="49" y="0"/>
                    </a:lnTo>
                    <a:lnTo>
                      <a:pt x="60" y="3"/>
                    </a:lnTo>
                    <a:lnTo>
                      <a:pt x="44" y="59"/>
                    </a:lnTo>
                    <a:lnTo>
                      <a:pt x="33" y="55"/>
                    </a:lnTo>
                    <a:lnTo>
                      <a:pt x="37" y="44"/>
                    </a:lnTo>
                    <a:lnTo>
                      <a:pt x="19" y="38"/>
                    </a:lnTo>
                    <a:lnTo>
                      <a:pt x="1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" name="Freeform 295"/>
              <p:cNvSpPr>
                <a:spLocks/>
              </p:cNvSpPr>
              <p:nvPr/>
            </p:nvSpPr>
            <p:spPr bwMode="auto">
              <a:xfrm>
                <a:off x="2191" y="3183"/>
                <a:ext cx="9" cy="11"/>
              </a:xfrm>
              <a:custGeom>
                <a:avLst/>
                <a:gdLst>
                  <a:gd name="T0" fmla="*/ 0 w 18"/>
                  <a:gd name="T1" fmla="*/ 1 h 22"/>
                  <a:gd name="T2" fmla="*/ 1 w 18"/>
                  <a:gd name="T3" fmla="*/ 1 h 22"/>
                  <a:gd name="T4" fmla="*/ 1 w 18"/>
                  <a:gd name="T5" fmla="*/ 0 h 22"/>
                  <a:gd name="T6" fmla="*/ 1 w 18"/>
                  <a:gd name="T7" fmla="*/ 0 h 22"/>
                  <a:gd name="T8" fmla="*/ 0 w 18"/>
                  <a:gd name="T9" fmla="*/ 1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22"/>
                  <a:gd name="T17" fmla="*/ 18 w 1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22">
                    <a:moveTo>
                      <a:pt x="0" y="19"/>
                    </a:moveTo>
                    <a:lnTo>
                      <a:pt x="10" y="22"/>
                    </a:lnTo>
                    <a:lnTo>
                      <a:pt x="18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9" name="Freeform 296"/>
              <p:cNvSpPr>
                <a:spLocks/>
              </p:cNvSpPr>
              <p:nvPr/>
            </p:nvSpPr>
            <p:spPr bwMode="auto">
              <a:xfrm>
                <a:off x="2201" y="3202"/>
                <a:ext cx="8" cy="7"/>
              </a:xfrm>
              <a:custGeom>
                <a:avLst/>
                <a:gdLst>
                  <a:gd name="T0" fmla="*/ 1 w 16"/>
                  <a:gd name="T1" fmla="*/ 1 h 14"/>
                  <a:gd name="T2" fmla="*/ 0 w 16"/>
                  <a:gd name="T3" fmla="*/ 1 h 14"/>
                  <a:gd name="T4" fmla="*/ 1 w 16"/>
                  <a:gd name="T5" fmla="*/ 0 h 14"/>
                  <a:gd name="T6" fmla="*/ 1 w 16"/>
                  <a:gd name="T7" fmla="*/ 1 h 14"/>
                  <a:gd name="T8" fmla="*/ 1 w 16"/>
                  <a:gd name="T9" fmla="*/ 1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11" y="14"/>
                    </a:moveTo>
                    <a:lnTo>
                      <a:pt x="0" y="11"/>
                    </a:lnTo>
                    <a:lnTo>
                      <a:pt x="7" y="0"/>
                    </a:lnTo>
                    <a:lnTo>
                      <a:pt x="16" y="4"/>
                    </a:lnTo>
                    <a:lnTo>
                      <a:pt x="11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220" name="Group 126"/>
          <p:cNvGrpSpPr>
            <a:grpSpLocks/>
          </p:cNvGrpSpPr>
          <p:nvPr/>
        </p:nvGrpSpPr>
        <p:grpSpPr bwMode="auto">
          <a:xfrm>
            <a:off x="4572000" y="4000500"/>
            <a:ext cx="4572000" cy="2643188"/>
            <a:chOff x="3016" y="2387"/>
            <a:chExt cx="2744" cy="1570"/>
          </a:xfrm>
        </p:grpSpPr>
        <p:sp>
          <p:nvSpPr>
            <p:cNvPr id="221" name="AutoShape 127"/>
            <p:cNvSpPr>
              <a:spLocks noChangeArrowheads="1"/>
            </p:cNvSpPr>
            <p:nvPr/>
          </p:nvSpPr>
          <p:spPr bwMode="auto">
            <a:xfrm>
              <a:off x="4105" y="3249"/>
              <a:ext cx="1655" cy="708"/>
            </a:xfrm>
            <a:prstGeom prst="wedgeRoundRectCallout">
              <a:avLst>
                <a:gd name="adj1" fmla="val -119912"/>
                <a:gd name="adj2" fmla="val -177417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ru-RU" sz="2000" dirty="0"/>
                <a:t>диагностики образовательного процесса</a:t>
              </a:r>
              <a:endParaRPr lang="ru-RU" sz="2000" dirty="0">
                <a:latin typeface="Arial Narrow" pitchFamily="34" charset="0"/>
              </a:endParaRPr>
            </a:p>
          </p:txBody>
        </p:sp>
        <p:grpSp>
          <p:nvGrpSpPr>
            <p:cNvPr id="222" name="Group 128"/>
            <p:cNvGrpSpPr>
              <a:grpSpLocks/>
            </p:cNvGrpSpPr>
            <p:nvPr/>
          </p:nvGrpSpPr>
          <p:grpSpPr bwMode="auto">
            <a:xfrm flipH="1">
              <a:off x="3016" y="2387"/>
              <a:ext cx="1268" cy="1224"/>
              <a:chOff x="3651" y="2523"/>
              <a:chExt cx="1638" cy="1640"/>
            </a:xfrm>
          </p:grpSpPr>
          <p:sp>
            <p:nvSpPr>
              <p:cNvPr id="223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3651" y="2523"/>
                <a:ext cx="1638" cy="1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4" name="Freeform 130"/>
              <p:cNvSpPr>
                <a:spLocks/>
              </p:cNvSpPr>
              <p:nvPr/>
            </p:nvSpPr>
            <p:spPr bwMode="auto">
              <a:xfrm>
                <a:off x="3783" y="2696"/>
                <a:ext cx="518" cy="1153"/>
              </a:xfrm>
              <a:custGeom>
                <a:avLst/>
                <a:gdLst>
                  <a:gd name="T0" fmla="*/ 0 w 1037"/>
                  <a:gd name="T1" fmla="*/ 0 h 2307"/>
                  <a:gd name="T2" fmla="*/ 0 w 1037"/>
                  <a:gd name="T3" fmla="*/ 0 h 2307"/>
                  <a:gd name="T4" fmla="*/ 0 w 1037"/>
                  <a:gd name="T5" fmla="*/ 0 h 2307"/>
                  <a:gd name="T6" fmla="*/ 0 w 1037"/>
                  <a:gd name="T7" fmla="*/ 0 h 2307"/>
                  <a:gd name="T8" fmla="*/ 0 w 1037"/>
                  <a:gd name="T9" fmla="*/ 0 h 2307"/>
                  <a:gd name="T10" fmla="*/ 0 w 1037"/>
                  <a:gd name="T11" fmla="*/ 0 h 2307"/>
                  <a:gd name="T12" fmla="*/ 0 w 1037"/>
                  <a:gd name="T13" fmla="*/ 0 h 2307"/>
                  <a:gd name="T14" fmla="*/ 0 w 1037"/>
                  <a:gd name="T15" fmla="*/ 0 h 2307"/>
                  <a:gd name="T16" fmla="*/ 0 w 1037"/>
                  <a:gd name="T17" fmla="*/ 0 h 2307"/>
                  <a:gd name="T18" fmla="*/ 0 w 1037"/>
                  <a:gd name="T19" fmla="*/ 0 h 2307"/>
                  <a:gd name="T20" fmla="*/ 0 w 1037"/>
                  <a:gd name="T21" fmla="*/ 0 h 2307"/>
                  <a:gd name="T22" fmla="*/ 0 w 1037"/>
                  <a:gd name="T23" fmla="*/ 0 h 2307"/>
                  <a:gd name="T24" fmla="*/ 0 w 1037"/>
                  <a:gd name="T25" fmla="*/ 0 h 2307"/>
                  <a:gd name="T26" fmla="*/ 0 w 1037"/>
                  <a:gd name="T27" fmla="*/ 0 h 2307"/>
                  <a:gd name="T28" fmla="*/ 0 w 1037"/>
                  <a:gd name="T29" fmla="*/ 0 h 2307"/>
                  <a:gd name="T30" fmla="*/ 0 w 1037"/>
                  <a:gd name="T31" fmla="*/ 0 h 2307"/>
                  <a:gd name="T32" fmla="*/ 0 w 1037"/>
                  <a:gd name="T33" fmla="*/ 0 h 2307"/>
                  <a:gd name="T34" fmla="*/ 0 w 1037"/>
                  <a:gd name="T35" fmla="*/ 0 h 2307"/>
                  <a:gd name="T36" fmla="*/ 0 w 1037"/>
                  <a:gd name="T37" fmla="*/ 0 h 2307"/>
                  <a:gd name="T38" fmla="*/ 0 w 1037"/>
                  <a:gd name="T39" fmla="*/ 0 h 2307"/>
                  <a:gd name="T40" fmla="*/ 0 w 1037"/>
                  <a:gd name="T41" fmla="*/ 0 h 2307"/>
                  <a:gd name="T42" fmla="*/ 0 w 1037"/>
                  <a:gd name="T43" fmla="*/ 0 h 2307"/>
                  <a:gd name="T44" fmla="*/ 0 w 1037"/>
                  <a:gd name="T45" fmla="*/ 0 h 2307"/>
                  <a:gd name="T46" fmla="*/ 0 w 1037"/>
                  <a:gd name="T47" fmla="*/ 0 h 2307"/>
                  <a:gd name="T48" fmla="*/ 0 w 1037"/>
                  <a:gd name="T49" fmla="*/ 0 h 2307"/>
                  <a:gd name="T50" fmla="*/ 0 w 1037"/>
                  <a:gd name="T51" fmla="*/ 0 h 2307"/>
                  <a:gd name="T52" fmla="*/ 0 w 1037"/>
                  <a:gd name="T53" fmla="*/ 0 h 2307"/>
                  <a:gd name="T54" fmla="*/ 0 w 1037"/>
                  <a:gd name="T55" fmla="*/ 0 h 2307"/>
                  <a:gd name="T56" fmla="*/ 0 w 1037"/>
                  <a:gd name="T57" fmla="*/ 0 h 2307"/>
                  <a:gd name="T58" fmla="*/ 0 w 1037"/>
                  <a:gd name="T59" fmla="*/ 0 h 2307"/>
                  <a:gd name="T60" fmla="*/ 0 w 1037"/>
                  <a:gd name="T61" fmla="*/ 0 h 2307"/>
                  <a:gd name="T62" fmla="*/ 0 w 1037"/>
                  <a:gd name="T63" fmla="*/ 0 h 2307"/>
                  <a:gd name="T64" fmla="*/ 0 w 1037"/>
                  <a:gd name="T65" fmla="*/ 0 h 2307"/>
                  <a:gd name="T66" fmla="*/ 0 w 1037"/>
                  <a:gd name="T67" fmla="*/ 0 h 2307"/>
                  <a:gd name="T68" fmla="*/ 0 w 1037"/>
                  <a:gd name="T69" fmla="*/ 0 h 2307"/>
                  <a:gd name="T70" fmla="*/ 0 w 1037"/>
                  <a:gd name="T71" fmla="*/ 0 h 2307"/>
                  <a:gd name="T72" fmla="*/ 0 w 1037"/>
                  <a:gd name="T73" fmla="*/ 0 h 2307"/>
                  <a:gd name="T74" fmla="*/ 0 w 1037"/>
                  <a:gd name="T75" fmla="*/ 0 h 2307"/>
                  <a:gd name="T76" fmla="*/ 0 w 1037"/>
                  <a:gd name="T77" fmla="*/ 0 h 2307"/>
                  <a:gd name="T78" fmla="*/ 0 w 1037"/>
                  <a:gd name="T79" fmla="*/ 0 h 2307"/>
                  <a:gd name="T80" fmla="*/ 0 w 1037"/>
                  <a:gd name="T81" fmla="*/ 0 h 2307"/>
                  <a:gd name="T82" fmla="*/ 0 w 1037"/>
                  <a:gd name="T83" fmla="*/ 0 h 2307"/>
                  <a:gd name="T84" fmla="*/ 0 w 1037"/>
                  <a:gd name="T85" fmla="*/ 0 h 2307"/>
                  <a:gd name="T86" fmla="*/ 0 w 1037"/>
                  <a:gd name="T87" fmla="*/ 0 h 2307"/>
                  <a:gd name="T88" fmla="*/ 0 w 1037"/>
                  <a:gd name="T89" fmla="*/ 0 h 2307"/>
                  <a:gd name="T90" fmla="*/ 0 w 1037"/>
                  <a:gd name="T91" fmla="*/ 0 h 2307"/>
                  <a:gd name="T92" fmla="*/ 0 w 1037"/>
                  <a:gd name="T93" fmla="*/ 0 h 2307"/>
                  <a:gd name="T94" fmla="*/ 0 w 1037"/>
                  <a:gd name="T95" fmla="*/ 0 h 2307"/>
                  <a:gd name="T96" fmla="*/ 0 w 1037"/>
                  <a:gd name="T97" fmla="*/ 0 h 2307"/>
                  <a:gd name="T98" fmla="*/ 0 w 1037"/>
                  <a:gd name="T99" fmla="*/ 0 h 2307"/>
                  <a:gd name="T100" fmla="*/ 0 w 1037"/>
                  <a:gd name="T101" fmla="*/ 0 h 2307"/>
                  <a:gd name="T102" fmla="*/ 0 w 1037"/>
                  <a:gd name="T103" fmla="*/ 0 h 2307"/>
                  <a:gd name="T104" fmla="*/ 0 w 1037"/>
                  <a:gd name="T105" fmla="*/ 0 h 2307"/>
                  <a:gd name="T106" fmla="*/ 0 w 1037"/>
                  <a:gd name="T107" fmla="*/ 0 h 2307"/>
                  <a:gd name="T108" fmla="*/ 0 w 1037"/>
                  <a:gd name="T109" fmla="*/ 0 h 2307"/>
                  <a:gd name="T110" fmla="*/ 0 w 1037"/>
                  <a:gd name="T111" fmla="*/ 0 h 2307"/>
                  <a:gd name="T112" fmla="*/ 0 w 1037"/>
                  <a:gd name="T113" fmla="*/ 0 h 2307"/>
                  <a:gd name="T114" fmla="*/ 0 w 1037"/>
                  <a:gd name="T115" fmla="*/ 0 h 2307"/>
                  <a:gd name="T116" fmla="*/ 0 w 1037"/>
                  <a:gd name="T117" fmla="*/ 0 h 23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37"/>
                  <a:gd name="T178" fmla="*/ 0 h 2307"/>
                  <a:gd name="T179" fmla="*/ 1037 w 1037"/>
                  <a:gd name="T180" fmla="*/ 2307 h 23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37" h="2307">
                    <a:moveTo>
                      <a:pt x="717" y="0"/>
                    </a:moveTo>
                    <a:lnTo>
                      <a:pt x="721" y="0"/>
                    </a:lnTo>
                    <a:lnTo>
                      <a:pt x="727" y="4"/>
                    </a:lnTo>
                    <a:lnTo>
                      <a:pt x="732" y="8"/>
                    </a:lnTo>
                    <a:lnTo>
                      <a:pt x="740" y="15"/>
                    </a:lnTo>
                    <a:lnTo>
                      <a:pt x="748" y="21"/>
                    </a:lnTo>
                    <a:lnTo>
                      <a:pt x="753" y="29"/>
                    </a:lnTo>
                    <a:lnTo>
                      <a:pt x="759" y="34"/>
                    </a:lnTo>
                    <a:lnTo>
                      <a:pt x="765" y="42"/>
                    </a:lnTo>
                    <a:lnTo>
                      <a:pt x="749" y="51"/>
                    </a:lnTo>
                    <a:lnTo>
                      <a:pt x="736" y="63"/>
                    </a:lnTo>
                    <a:lnTo>
                      <a:pt x="723" y="74"/>
                    </a:lnTo>
                    <a:lnTo>
                      <a:pt x="709" y="88"/>
                    </a:lnTo>
                    <a:lnTo>
                      <a:pt x="696" y="99"/>
                    </a:lnTo>
                    <a:lnTo>
                      <a:pt x="683" y="110"/>
                    </a:lnTo>
                    <a:lnTo>
                      <a:pt x="670" y="124"/>
                    </a:lnTo>
                    <a:lnTo>
                      <a:pt x="658" y="137"/>
                    </a:lnTo>
                    <a:lnTo>
                      <a:pt x="647" y="148"/>
                    </a:lnTo>
                    <a:lnTo>
                      <a:pt x="635" y="162"/>
                    </a:lnTo>
                    <a:lnTo>
                      <a:pt x="624" y="175"/>
                    </a:lnTo>
                    <a:lnTo>
                      <a:pt x="614" y="188"/>
                    </a:lnTo>
                    <a:lnTo>
                      <a:pt x="603" y="202"/>
                    </a:lnTo>
                    <a:lnTo>
                      <a:pt x="594" y="217"/>
                    </a:lnTo>
                    <a:lnTo>
                      <a:pt x="584" y="230"/>
                    </a:lnTo>
                    <a:lnTo>
                      <a:pt x="576" y="245"/>
                    </a:lnTo>
                    <a:lnTo>
                      <a:pt x="565" y="259"/>
                    </a:lnTo>
                    <a:lnTo>
                      <a:pt x="557" y="272"/>
                    </a:lnTo>
                    <a:lnTo>
                      <a:pt x="548" y="287"/>
                    </a:lnTo>
                    <a:lnTo>
                      <a:pt x="540" y="300"/>
                    </a:lnTo>
                    <a:lnTo>
                      <a:pt x="533" y="316"/>
                    </a:lnTo>
                    <a:lnTo>
                      <a:pt x="527" y="333"/>
                    </a:lnTo>
                    <a:lnTo>
                      <a:pt x="519" y="346"/>
                    </a:lnTo>
                    <a:lnTo>
                      <a:pt x="514" y="361"/>
                    </a:lnTo>
                    <a:lnTo>
                      <a:pt x="506" y="377"/>
                    </a:lnTo>
                    <a:lnTo>
                      <a:pt x="500" y="392"/>
                    </a:lnTo>
                    <a:lnTo>
                      <a:pt x="495" y="407"/>
                    </a:lnTo>
                    <a:lnTo>
                      <a:pt x="491" y="422"/>
                    </a:lnTo>
                    <a:lnTo>
                      <a:pt x="485" y="439"/>
                    </a:lnTo>
                    <a:lnTo>
                      <a:pt x="481" y="455"/>
                    </a:lnTo>
                    <a:lnTo>
                      <a:pt x="478" y="470"/>
                    </a:lnTo>
                    <a:lnTo>
                      <a:pt x="474" y="487"/>
                    </a:lnTo>
                    <a:lnTo>
                      <a:pt x="470" y="502"/>
                    </a:lnTo>
                    <a:lnTo>
                      <a:pt x="466" y="517"/>
                    </a:lnTo>
                    <a:lnTo>
                      <a:pt x="464" y="532"/>
                    </a:lnTo>
                    <a:lnTo>
                      <a:pt x="462" y="550"/>
                    </a:lnTo>
                    <a:lnTo>
                      <a:pt x="459" y="565"/>
                    </a:lnTo>
                    <a:lnTo>
                      <a:pt x="459" y="582"/>
                    </a:lnTo>
                    <a:lnTo>
                      <a:pt x="457" y="597"/>
                    </a:lnTo>
                    <a:lnTo>
                      <a:pt x="457" y="614"/>
                    </a:lnTo>
                    <a:lnTo>
                      <a:pt x="455" y="629"/>
                    </a:lnTo>
                    <a:lnTo>
                      <a:pt x="455" y="645"/>
                    </a:lnTo>
                    <a:lnTo>
                      <a:pt x="455" y="662"/>
                    </a:lnTo>
                    <a:lnTo>
                      <a:pt x="455" y="679"/>
                    </a:lnTo>
                    <a:lnTo>
                      <a:pt x="455" y="694"/>
                    </a:lnTo>
                    <a:lnTo>
                      <a:pt x="459" y="709"/>
                    </a:lnTo>
                    <a:lnTo>
                      <a:pt x="459" y="725"/>
                    </a:lnTo>
                    <a:lnTo>
                      <a:pt x="462" y="742"/>
                    </a:lnTo>
                    <a:lnTo>
                      <a:pt x="464" y="757"/>
                    </a:lnTo>
                    <a:lnTo>
                      <a:pt x="466" y="774"/>
                    </a:lnTo>
                    <a:lnTo>
                      <a:pt x="470" y="789"/>
                    </a:lnTo>
                    <a:lnTo>
                      <a:pt x="474" y="804"/>
                    </a:lnTo>
                    <a:lnTo>
                      <a:pt x="478" y="820"/>
                    </a:lnTo>
                    <a:lnTo>
                      <a:pt x="481" y="837"/>
                    </a:lnTo>
                    <a:lnTo>
                      <a:pt x="485" y="852"/>
                    </a:lnTo>
                    <a:lnTo>
                      <a:pt x="491" y="867"/>
                    </a:lnTo>
                    <a:lnTo>
                      <a:pt x="497" y="882"/>
                    </a:lnTo>
                    <a:lnTo>
                      <a:pt x="502" y="898"/>
                    </a:lnTo>
                    <a:lnTo>
                      <a:pt x="508" y="915"/>
                    </a:lnTo>
                    <a:lnTo>
                      <a:pt x="516" y="930"/>
                    </a:lnTo>
                    <a:lnTo>
                      <a:pt x="521" y="945"/>
                    </a:lnTo>
                    <a:lnTo>
                      <a:pt x="529" y="960"/>
                    </a:lnTo>
                    <a:lnTo>
                      <a:pt x="536" y="976"/>
                    </a:lnTo>
                    <a:lnTo>
                      <a:pt x="546" y="993"/>
                    </a:lnTo>
                    <a:lnTo>
                      <a:pt x="548" y="998"/>
                    </a:lnTo>
                    <a:lnTo>
                      <a:pt x="550" y="1006"/>
                    </a:lnTo>
                    <a:lnTo>
                      <a:pt x="554" y="1012"/>
                    </a:lnTo>
                    <a:lnTo>
                      <a:pt x="557" y="1019"/>
                    </a:lnTo>
                    <a:lnTo>
                      <a:pt x="559" y="1025"/>
                    </a:lnTo>
                    <a:lnTo>
                      <a:pt x="563" y="1033"/>
                    </a:lnTo>
                    <a:lnTo>
                      <a:pt x="567" y="1038"/>
                    </a:lnTo>
                    <a:lnTo>
                      <a:pt x="571" y="1046"/>
                    </a:lnTo>
                    <a:lnTo>
                      <a:pt x="574" y="1052"/>
                    </a:lnTo>
                    <a:lnTo>
                      <a:pt x="578" y="1057"/>
                    </a:lnTo>
                    <a:lnTo>
                      <a:pt x="580" y="1063"/>
                    </a:lnTo>
                    <a:lnTo>
                      <a:pt x="586" y="1071"/>
                    </a:lnTo>
                    <a:lnTo>
                      <a:pt x="590" y="1076"/>
                    </a:lnTo>
                    <a:lnTo>
                      <a:pt x="594" y="1082"/>
                    </a:lnTo>
                    <a:lnTo>
                      <a:pt x="597" y="1090"/>
                    </a:lnTo>
                    <a:lnTo>
                      <a:pt x="603" y="1097"/>
                    </a:lnTo>
                    <a:lnTo>
                      <a:pt x="613" y="1107"/>
                    </a:lnTo>
                    <a:lnTo>
                      <a:pt x="622" y="1120"/>
                    </a:lnTo>
                    <a:lnTo>
                      <a:pt x="626" y="1126"/>
                    </a:lnTo>
                    <a:lnTo>
                      <a:pt x="632" y="1131"/>
                    </a:lnTo>
                    <a:lnTo>
                      <a:pt x="635" y="1137"/>
                    </a:lnTo>
                    <a:lnTo>
                      <a:pt x="643" y="1145"/>
                    </a:lnTo>
                    <a:lnTo>
                      <a:pt x="652" y="1156"/>
                    </a:lnTo>
                    <a:lnTo>
                      <a:pt x="664" y="1168"/>
                    </a:lnTo>
                    <a:lnTo>
                      <a:pt x="675" y="1179"/>
                    </a:lnTo>
                    <a:lnTo>
                      <a:pt x="689" y="1190"/>
                    </a:lnTo>
                    <a:lnTo>
                      <a:pt x="698" y="1200"/>
                    </a:lnTo>
                    <a:lnTo>
                      <a:pt x="709" y="1211"/>
                    </a:lnTo>
                    <a:lnTo>
                      <a:pt x="721" y="1221"/>
                    </a:lnTo>
                    <a:lnTo>
                      <a:pt x="734" y="1232"/>
                    </a:lnTo>
                    <a:lnTo>
                      <a:pt x="740" y="1236"/>
                    </a:lnTo>
                    <a:lnTo>
                      <a:pt x="746" y="1242"/>
                    </a:lnTo>
                    <a:lnTo>
                      <a:pt x="751" y="1247"/>
                    </a:lnTo>
                    <a:lnTo>
                      <a:pt x="759" y="1253"/>
                    </a:lnTo>
                    <a:lnTo>
                      <a:pt x="765" y="1257"/>
                    </a:lnTo>
                    <a:lnTo>
                      <a:pt x="770" y="1263"/>
                    </a:lnTo>
                    <a:lnTo>
                      <a:pt x="778" y="1268"/>
                    </a:lnTo>
                    <a:lnTo>
                      <a:pt x="784" y="1274"/>
                    </a:lnTo>
                    <a:lnTo>
                      <a:pt x="789" y="1278"/>
                    </a:lnTo>
                    <a:lnTo>
                      <a:pt x="797" y="1284"/>
                    </a:lnTo>
                    <a:lnTo>
                      <a:pt x="803" y="1287"/>
                    </a:lnTo>
                    <a:lnTo>
                      <a:pt x="808" y="1293"/>
                    </a:lnTo>
                    <a:lnTo>
                      <a:pt x="814" y="1297"/>
                    </a:lnTo>
                    <a:lnTo>
                      <a:pt x="822" y="1303"/>
                    </a:lnTo>
                    <a:lnTo>
                      <a:pt x="827" y="1308"/>
                    </a:lnTo>
                    <a:lnTo>
                      <a:pt x="833" y="1314"/>
                    </a:lnTo>
                    <a:lnTo>
                      <a:pt x="839" y="1318"/>
                    </a:lnTo>
                    <a:lnTo>
                      <a:pt x="846" y="1323"/>
                    </a:lnTo>
                    <a:lnTo>
                      <a:pt x="852" y="1327"/>
                    </a:lnTo>
                    <a:lnTo>
                      <a:pt x="858" y="1333"/>
                    </a:lnTo>
                    <a:lnTo>
                      <a:pt x="863" y="1339"/>
                    </a:lnTo>
                    <a:lnTo>
                      <a:pt x="871" y="1344"/>
                    </a:lnTo>
                    <a:lnTo>
                      <a:pt x="877" y="1348"/>
                    </a:lnTo>
                    <a:lnTo>
                      <a:pt x="884" y="1354"/>
                    </a:lnTo>
                    <a:lnTo>
                      <a:pt x="890" y="1354"/>
                    </a:lnTo>
                    <a:lnTo>
                      <a:pt x="900" y="1354"/>
                    </a:lnTo>
                    <a:lnTo>
                      <a:pt x="909" y="1356"/>
                    </a:lnTo>
                    <a:lnTo>
                      <a:pt x="921" y="1360"/>
                    </a:lnTo>
                    <a:lnTo>
                      <a:pt x="930" y="1360"/>
                    </a:lnTo>
                    <a:lnTo>
                      <a:pt x="941" y="1363"/>
                    </a:lnTo>
                    <a:lnTo>
                      <a:pt x="951" y="1365"/>
                    </a:lnTo>
                    <a:lnTo>
                      <a:pt x="964" y="1369"/>
                    </a:lnTo>
                    <a:lnTo>
                      <a:pt x="974" y="1373"/>
                    </a:lnTo>
                    <a:lnTo>
                      <a:pt x="983" y="1377"/>
                    </a:lnTo>
                    <a:lnTo>
                      <a:pt x="995" y="1379"/>
                    </a:lnTo>
                    <a:lnTo>
                      <a:pt x="1006" y="1384"/>
                    </a:lnTo>
                    <a:lnTo>
                      <a:pt x="1014" y="1390"/>
                    </a:lnTo>
                    <a:lnTo>
                      <a:pt x="1021" y="1396"/>
                    </a:lnTo>
                    <a:lnTo>
                      <a:pt x="1029" y="1401"/>
                    </a:lnTo>
                    <a:lnTo>
                      <a:pt x="1037" y="1409"/>
                    </a:lnTo>
                    <a:lnTo>
                      <a:pt x="1037" y="1531"/>
                    </a:lnTo>
                    <a:lnTo>
                      <a:pt x="1025" y="1531"/>
                    </a:lnTo>
                    <a:lnTo>
                      <a:pt x="1017" y="1533"/>
                    </a:lnTo>
                    <a:lnTo>
                      <a:pt x="1012" y="1533"/>
                    </a:lnTo>
                    <a:lnTo>
                      <a:pt x="1004" y="1533"/>
                    </a:lnTo>
                    <a:lnTo>
                      <a:pt x="993" y="1533"/>
                    </a:lnTo>
                    <a:lnTo>
                      <a:pt x="983" y="1533"/>
                    </a:lnTo>
                    <a:lnTo>
                      <a:pt x="976" y="1533"/>
                    </a:lnTo>
                    <a:lnTo>
                      <a:pt x="968" y="1531"/>
                    </a:lnTo>
                    <a:lnTo>
                      <a:pt x="962" y="1531"/>
                    </a:lnTo>
                    <a:lnTo>
                      <a:pt x="957" y="1533"/>
                    </a:lnTo>
                    <a:lnTo>
                      <a:pt x="951" y="1535"/>
                    </a:lnTo>
                    <a:lnTo>
                      <a:pt x="945" y="1538"/>
                    </a:lnTo>
                    <a:lnTo>
                      <a:pt x="940" y="1544"/>
                    </a:lnTo>
                    <a:lnTo>
                      <a:pt x="934" y="1554"/>
                    </a:lnTo>
                    <a:lnTo>
                      <a:pt x="928" y="1559"/>
                    </a:lnTo>
                    <a:lnTo>
                      <a:pt x="926" y="1565"/>
                    </a:lnTo>
                    <a:lnTo>
                      <a:pt x="921" y="1571"/>
                    </a:lnTo>
                    <a:lnTo>
                      <a:pt x="917" y="1580"/>
                    </a:lnTo>
                    <a:lnTo>
                      <a:pt x="911" y="1588"/>
                    </a:lnTo>
                    <a:lnTo>
                      <a:pt x="905" y="1597"/>
                    </a:lnTo>
                    <a:lnTo>
                      <a:pt x="902" y="1603"/>
                    </a:lnTo>
                    <a:lnTo>
                      <a:pt x="900" y="1607"/>
                    </a:lnTo>
                    <a:lnTo>
                      <a:pt x="896" y="1614"/>
                    </a:lnTo>
                    <a:lnTo>
                      <a:pt x="894" y="1622"/>
                    </a:lnTo>
                    <a:lnTo>
                      <a:pt x="805" y="1586"/>
                    </a:lnTo>
                    <a:lnTo>
                      <a:pt x="795" y="1599"/>
                    </a:lnTo>
                    <a:lnTo>
                      <a:pt x="787" y="1611"/>
                    </a:lnTo>
                    <a:lnTo>
                      <a:pt x="778" y="1624"/>
                    </a:lnTo>
                    <a:lnTo>
                      <a:pt x="770" y="1635"/>
                    </a:lnTo>
                    <a:lnTo>
                      <a:pt x="761" y="1647"/>
                    </a:lnTo>
                    <a:lnTo>
                      <a:pt x="751" y="1658"/>
                    </a:lnTo>
                    <a:lnTo>
                      <a:pt x="744" y="1670"/>
                    </a:lnTo>
                    <a:lnTo>
                      <a:pt x="734" y="1681"/>
                    </a:lnTo>
                    <a:lnTo>
                      <a:pt x="723" y="1690"/>
                    </a:lnTo>
                    <a:lnTo>
                      <a:pt x="713" y="1700"/>
                    </a:lnTo>
                    <a:lnTo>
                      <a:pt x="704" y="1709"/>
                    </a:lnTo>
                    <a:lnTo>
                      <a:pt x="694" y="1721"/>
                    </a:lnTo>
                    <a:lnTo>
                      <a:pt x="683" y="1728"/>
                    </a:lnTo>
                    <a:lnTo>
                      <a:pt x="673" y="1736"/>
                    </a:lnTo>
                    <a:lnTo>
                      <a:pt x="664" y="1746"/>
                    </a:lnTo>
                    <a:lnTo>
                      <a:pt x="652" y="1755"/>
                    </a:lnTo>
                    <a:lnTo>
                      <a:pt x="641" y="1763"/>
                    </a:lnTo>
                    <a:lnTo>
                      <a:pt x="630" y="1770"/>
                    </a:lnTo>
                    <a:lnTo>
                      <a:pt x="618" y="1776"/>
                    </a:lnTo>
                    <a:lnTo>
                      <a:pt x="609" y="1784"/>
                    </a:lnTo>
                    <a:lnTo>
                      <a:pt x="595" y="1789"/>
                    </a:lnTo>
                    <a:lnTo>
                      <a:pt x="586" y="1797"/>
                    </a:lnTo>
                    <a:lnTo>
                      <a:pt x="573" y="1803"/>
                    </a:lnTo>
                    <a:lnTo>
                      <a:pt x="563" y="1810"/>
                    </a:lnTo>
                    <a:lnTo>
                      <a:pt x="552" y="1816"/>
                    </a:lnTo>
                    <a:lnTo>
                      <a:pt x="540" y="1822"/>
                    </a:lnTo>
                    <a:lnTo>
                      <a:pt x="527" y="1827"/>
                    </a:lnTo>
                    <a:lnTo>
                      <a:pt x="516" y="1833"/>
                    </a:lnTo>
                    <a:lnTo>
                      <a:pt x="504" y="1837"/>
                    </a:lnTo>
                    <a:lnTo>
                      <a:pt x="493" y="1843"/>
                    </a:lnTo>
                    <a:lnTo>
                      <a:pt x="479" y="1846"/>
                    </a:lnTo>
                    <a:lnTo>
                      <a:pt x="468" y="1852"/>
                    </a:lnTo>
                    <a:lnTo>
                      <a:pt x="455" y="1856"/>
                    </a:lnTo>
                    <a:lnTo>
                      <a:pt x="443" y="1860"/>
                    </a:lnTo>
                    <a:lnTo>
                      <a:pt x="430" y="1863"/>
                    </a:lnTo>
                    <a:lnTo>
                      <a:pt x="419" y="1867"/>
                    </a:lnTo>
                    <a:lnTo>
                      <a:pt x="407" y="1871"/>
                    </a:lnTo>
                    <a:lnTo>
                      <a:pt x="394" y="1875"/>
                    </a:lnTo>
                    <a:lnTo>
                      <a:pt x="382" y="1877"/>
                    </a:lnTo>
                    <a:lnTo>
                      <a:pt x="371" y="1881"/>
                    </a:lnTo>
                    <a:lnTo>
                      <a:pt x="358" y="1882"/>
                    </a:lnTo>
                    <a:lnTo>
                      <a:pt x="346" y="1886"/>
                    </a:lnTo>
                    <a:lnTo>
                      <a:pt x="335" y="1888"/>
                    </a:lnTo>
                    <a:lnTo>
                      <a:pt x="324" y="1892"/>
                    </a:lnTo>
                    <a:lnTo>
                      <a:pt x="310" y="1894"/>
                    </a:lnTo>
                    <a:lnTo>
                      <a:pt x="299" y="1896"/>
                    </a:lnTo>
                    <a:lnTo>
                      <a:pt x="287" y="1900"/>
                    </a:lnTo>
                    <a:lnTo>
                      <a:pt x="276" y="1902"/>
                    </a:lnTo>
                    <a:lnTo>
                      <a:pt x="263" y="1903"/>
                    </a:lnTo>
                    <a:lnTo>
                      <a:pt x="251" y="1905"/>
                    </a:lnTo>
                    <a:lnTo>
                      <a:pt x="240" y="1907"/>
                    </a:lnTo>
                    <a:lnTo>
                      <a:pt x="228" y="1909"/>
                    </a:lnTo>
                    <a:lnTo>
                      <a:pt x="217" y="1911"/>
                    </a:lnTo>
                    <a:lnTo>
                      <a:pt x="206" y="1913"/>
                    </a:lnTo>
                    <a:lnTo>
                      <a:pt x="194" y="1913"/>
                    </a:lnTo>
                    <a:lnTo>
                      <a:pt x="185" y="1915"/>
                    </a:lnTo>
                    <a:lnTo>
                      <a:pt x="173" y="1917"/>
                    </a:lnTo>
                    <a:lnTo>
                      <a:pt x="164" y="1919"/>
                    </a:lnTo>
                    <a:lnTo>
                      <a:pt x="152" y="1919"/>
                    </a:lnTo>
                    <a:lnTo>
                      <a:pt x="143" y="1921"/>
                    </a:lnTo>
                    <a:lnTo>
                      <a:pt x="131" y="1922"/>
                    </a:lnTo>
                    <a:lnTo>
                      <a:pt x="122" y="1924"/>
                    </a:lnTo>
                    <a:lnTo>
                      <a:pt x="112" y="1926"/>
                    </a:lnTo>
                    <a:lnTo>
                      <a:pt x="105" y="1928"/>
                    </a:lnTo>
                    <a:lnTo>
                      <a:pt x="107" y="1938"/>
                    </a:lnTo>
                    <a:lnTo>
                      <a:pt x="111" y="1949"/>
                    </a:lnTo>
                    <a:lnTo>
                      <a:pt x="114" y="1960"/>
                    </a:lnTo>
                    <a:lnTo>
                      <a:pt x="120" y="1972"/>
                    </a:lnTo>
                    <a:lnTo>
                      <a:pt x="126" y="1981"/>
                    </a:lnTo>
                    <a:lnTo>
                      <a:pt x="131" y="1995"/>
                    </a:lnTo>
                    <a:lnTo>
                      <a:pt x="135" y="2004"/>
                    </a:lnTo>
                    <a:lnTo>
                      <a:pt x="143" y="2018"/>
                    </a:lnTo>
                    <a:lnTo>
                      <a:pt x="147" y="2027"/>
                    </a:lnTo>
                    <a:lnTo>
                      <a:pt x="152" y="2038"/>
                    </a:lnTo>
                    <a:lnTo>
                      <a:pt x="158" y="2050"/>
                    </a:lnTo>
                    <a:lnTo>
                      <a:pt x="164" y="2063"/>
                    </a:lnTo>
                    <a:lnTo>
                      <a:pt x="170" y="2075"/>
                    </a:lnTo>
                    <a:lnTo>
                      <a:pt x="175" y="2086"/>
                    </a:lnTo>
                    <a:lnTo>
                      <a:pt x="181" y="2097"/>
                    </a:lnTo>
                    <a:lnTo>
                      <a:pt x="187" y="2111"/>
                    </a:lnTo>
                    <a:lnTo>
                      <a:pt x="189" y="2122"/>
                    </a:lnTo>
                    <a:lnTo>
                      <a:pt x="194" y="2133"/>
                    </a:lnTo>
                    <a:lnTo>
                      <a:pt x="198" y="2145"/>
                    </a:lnTo>
                    <a:lnTo>
                      <a:pt x="204" y="2158"/>
                    </a:lnTo>
                    <a:lnTo>
                      <a:pt x="206" y="2168"/>
                    </a:lnTo>
                    <a:lnTo>
                      <a:pt x="208" y="2181"/>
                    </a:lnTo>
                    <a:lnTo>
                      <a:pt x="209" y="2187"/>
                    </a:lnTo>
                    <a:lnTo>
                      <a:pt x="211" y="2192"/>
                    </a:lnTo>
                    <a:lnTo>
                      <a:pt x="211" y="2198"/>
                    </a:lnTo>
                    <a:lnTo>
                      <a:pt x="213" y="2206"/>
                    </a:lnTo>
                    <a:lnTo>
                      <a:pt x="215" y="2217"/>
                    </a:lnTo>
                    <a:lnTo>
                      <a:pt x="217" y="2229"/>
                    </a:lnTo>
                    <a:lnTo>
                      <a:pt x="217" y="2234"/>
                    </a:lnTo>
                    <a:lnTo>
                      <a:pt x="217" y="2242"/>
                    </a:lnTo>
                    <a:lnTo>
                      <a:pt x="217" y="2248"/>
                    </a:lnTo>
                    <a:lnTo>
                      <a:pt x="217" y="2255"/>
                    </a:lnTo>
                    <a:lnTo>
                      <a:pt x="217" y="2261"/>
                    </a:lnTo>
                    <a:lnTo>
                      <a:pt x="217" y="2267"/>
                    </a:lnTo>
                    <a:lnTo>
                      <a:pt x="215" y="2272"/>
                    </a:lnTo>
                    <a:lnTo>
                      <a:pt x="215" y="2280"/>
                    </a:lnTo>
                    <a:lnTo>
                      <a:pt x="213" y="2288"/>
                    </a:lnTo>
                    <a:lnTo>
                      <a:pt x="213" y="2293"/>
                    </a:lnTo>
                    <a:lnTo>
                      <a:pt x="211" y="2301"/>
                    </a:lnTo>
                    <a:lnTo>
                      <a:pt x="211" y="2307"/>
                    </a:lnTo>
                    <a:lnTo>
                      <a:pt x="204" y="2303"/>
                    </a:lnTo>
                    <a:lnTo>
                      <a:pt x="198" y="2303"/>
                    </a:lnTo>
                    <a:lnTo>
                      <a:pt x="190" y="2301"/>
                    </a:lnTo>
                    <a:lnTo>
                      <a:pt x="183" y="2299"/>
                    </a:lnTo>
                    <a:lnTo>
                      <a:pt x="175" y="2297"/>
                    </a:lnTo>
                    <a:lnTo>
                      <a:pt x="170" y="2297"/>
                    </a:lnTo>
                    <a:lnTo>
                      <a:pt x="164" y="2297"/>
                    </a:lnTo>
                    <a:lnTo>
                      <a:pt x="158" y="2297"/>
                    </a:lnTo>
                    <a:lnTo>
                      <a:pt x="156" y="2289"/>
                    </a:lnTo>
                    <a:lnTo>
                      <a:pt x="154" y="2284"/>
                    </a:lnTo>
                    <a:lnTo>
                      <a:pt x="152" y="2276"/>
                    </a:lnTo>
                    <a:lnTo>
                      <a:pt x="150" y="2270"/>
                    </a:lnTo>
                    <a:lnTo>
                      <a:pt x="149" y="2263"/>
                    </a:lnTo>
                    <a:lnTo>
                      <a:pt x="147" y="2257"/>
                    </a:lnTo>
                    <a:lnTo>
                      <a:pt x="145" y="2251"/>
                    </a:lnTo>
                    <a:lnTo>
                      <a:pt x="143" y="2246"/>
                    </a:lnTo>
                    <a:lnTo>
                      <a:pt x="141" y="2238"/>
                    </a:lnTo>
                    <a:lnTo>
                      <a:pt x="139" y="2232"/>
                    </a:lnTo>
                    <a:lnTo>
                      <a:pt x="137" y="2225"/>
                    </a:lnTo>
                    <a:lnTo>
                      <a:pt x="135" y="2219"/>
                    </a:lnTo>
                    <a:lnTo>
                      <a:pt x="131" y="2208"/>
                    </a:lnTo>
                    <a:lnTo>
                      <a:pt x="128" y="2196"/>
                    </a:lnTo>
                    <a:lnTo>
                      <a:pt x="124" y="2189"/>
                    </a:lnTo>
                    <a:lnTo>
                      <a:pt x="122" y="2183"/>
                    </a:lnTo>
                    <a:lnTo>
                      <a:pt x="120" y="2177"/>
                    </a:lnTo>
                    <a:lnTo>
                      <a:pt x="118" y="2172"/>
                    </a:lnTo>
                    <a:lnTo>
                      <a:pt x="114" y="2164"/>
                    </a:lnTo>
                    <a:lnTo>
                      <a:pt x="112" y="2158"/>
                    </a:lnTo>
                    <a:lnTo>
                      <a:pt x="111" y="2153"/>
                    </a:lnTo>
                    <a:lnTo>
                      <a:pt x="111" y="2147"/>
                    </a:lnTo>
                    <a:lnTo>
                      <a:pt x="105" y="2133"/>
                    </a:lnTo>
                    <a:lnTo>
                      <a:pt x="99" y="2122"/>
                    </a:lnTo>
                    <a:lnTo>
                      <a:pt x="95" y="2111"/>
                    </a:lnTo>
                    <a:lnTo>
                      <a:pt x="90" y="2099"/>
                    </a:lnTo>
                    <a:lnTo>
                      <a:pt x="88" y="2092"/>
                    </a:lnTo>
                    <a:lnTo>
                      <a:pt x="84" y="2086"/>
                    </a:lnTo>
                    <a:lnTo>
                      <a:pt x="82" y="2080"/>
                    </a:lnTo>
                    <a:lnTo>
                      <a:pt x="78" y="2075"/>
                    </a:lnTo>
                    <a:lnTo>
                      <a:pt x="74" y="2061"/>
                    </a:lnTo>
                    <a:lnTo>
                      <a:pt x="69" y="2050"/>
                    </a:lnTo>
                    <a:lnTo>
                      <a:pt x="63" y="2038"/>
                    </a:lnTo>
                    <a:lnTo>
                      <a:pt x="57" y="2027"/>
                    </a:lnTo>
                    <a:lnTo>
                      <a:pt x="52" y="2016"/>
                    </a:lnTo>
                    <a:lnTo>
                      <a:pt x="46" y="2004"/>
                    </a:lnTo>
                    <a:lnTo>
                      <a:pt x="44" y="1997"/>
                    </a:lnTo>
                    <a:lnTo>
                      <a:pt x="40" y="1991"/>
                    </a:lnTo>
                    <a:lnTo>
                      <a:pt x="36" y="1985"/>
                    </a:lnTo>
                    <a:lnTo>
                      <a:pt x="35" y="1979"/>
                    </a:lnTo>
                    <a:lnTo>
                      <a:pt x="29" y="1966"/>
                    </a:lnTo>
                    <a:lnTo>
                      <a:pt x="23" y="1955"/>
                    </a:lnTo>
                    <a:lnTo>
                      <a:pt x="17" y="1943"/>
                    </a:lnTo>
                    <a:lnTo>
                      <a:pt x="12" y="1932"/>
                    </a:lnTo>
                    <a:lnTo>
                      <a:pt x="6" y="1919"/>
                    </a:lnTo>
                    <a:lnTo>
                      <a:pt x="0" y="1907"/>
                    </a:lnTo>
                    <a:lnTo>
                      <a:pt x="2" y="1896"/>
                    </a:lnTo>
                    <a:lnTo>
                      <a:pt x="6" y="1888"/>
                    </a:lnTo>
                    <a:lnTo>
                      <a:pt x="10" y="1881"/>
                    </a:lnTo>
                    <a:lnTo>
                      <a:pt x="14" y="1873"/>
                    </a:lnTo>
                    <a:lnTo>
                      <a:pt x="19" y="1865"/>
                    </a:lnTo>
                    <a:lnTo>
                      <a:pt x="25" y="1862"/>
                    </a:lnTo>
                    <a:lnTo>
                      <a:pt x="33" y="1858"/>
                    </a:lnTo>
                    <a:lnTo>
                      <a:pt x="38" y="1856"/>
                    </a:lnTo>
                    <a:lnTo>
                      <a:pt x="46" y="1852"/>
                    </a:lnTo>
                    <a:lnTo>
                      <a:pt x="54" y="1848"/>
                    </a:lnTo>
                    <a:lnTo>
                      <a:pt x="61" y="1846"/>
                    </a:lnTo>
                    <a:lnTo>
                      <a:pt x="71" y="1846"/>
                    </a:lnTo>
                    <a:lnTo>
                      <a:pt x="78" y="1844"/>
                    </a:lnTo>
                    <a:lnTo>
                      <a:pt x="88" y="1844"/>
                    </a:lnTo>
                    <a:lnTo>
                      <a:pt x="97" y="1844"/>
                    </a:lnTo>
                    <a:lnTo>
                      <a:pt x="107" y="1846"/>
                    </a:lnTo>
                    <a:lnTo>
                      <a:pt x="116" y="1846"/>
                    </a:lnTo>
                    <a:lnTo>
                      <a:pt x="126" y="1846"/>
                    </a:lnTo>
                    <a:lnTo>
                      <a:pt x="133" y="1846"/>
                    </a:lnTo>
                    <a:lnTo>
                      <a:pt x="145" y="1848"/>
                    </a:lnTo>
                    <a:lnTo>
                      <a:pt x="152" y="1848"/>
                    </a:lnTo>
                    <a:lnTo>
                      <a:pt x="164" y="1850"/>
                    </a:lnTo>
                    <a:lnTo>
                      <a:pt x="173" y="1850"/>
                    </a:lnTo>
                    <a:lnTo>
                      <a:pt x="183" y="1850"/>
                    </a:lnTo>
                    <a:lnTo>
                      <a:pt x="192" y="1850"/>
                    </a:lnTo>
                    <a:lnTo>
                      <a:pt x="200" y="1850"/>
                    </a:lnTo>
                    <a:lnTo>
                      <a:pt x="209" y="1848"/>
                    </a:lnTo>
                    <a:lnTo>
                      <a:pt x="219" y="1848"/>
                    </a:lnTo>
                    <a:lnTo>
                      <a:pt x="227" y="1846"/>
                    </a:lnTo>
                    <a:lnTo>
                      <a:pt x="236" y="1844"/>
                    </a:lnTo>
                    <a:lnTo>
                      <a:pt x="244" y="1843"/>
                    </a:lnTo>
                    <a:lnTo>
                      <a:pt x="251" y="1841"/>
                    </a:lnTo>
                    <a:lnTo>
                      <a:pt x="259" y="1839"/>
                    </a:lnTo>
                    <a:lnTo>
                      <a:pt x="268" y="1837"/>
                    </a:lnTo>
                    <a:lnTo>
                      <a:pt x="276" y="1835"/>
                    </a:lnTo>
                    <a:lnTo>
                      <a:pt x="285" y="1835"/>
                    </a:lnTo>
                    <a:lnTo>
                      <a:pt x="293" y="1833"/>
                    </a:lnTo>
                    <a:lnTo>
                      <a:pt x="303" y="1831"/>
                    </a:lnTo>
                    <a:lnTo>
                      <a:pt x="310" y="1829"/>
                    </a:lnTo>
                    <a:lnTo>
                      <a:pt x="320" y="1827"/>
                    </a:lnTo>
                    <a:lnTo>
                      <a:pt x="329" y="1825"/>
                    </a:lnTo>
                    <a:lnTo>
                      <a:pt x="339" y="1822"/>
                    </a:lnTo>
                    <a:lnTo>
                      <a:pt x="346" y="1820"/>
                    </a:lnTo>
                    <a:lnTo>
                      <a:pt x="356" y="1818"/>
                    </a:lnTo>
                    <a:lnTo>
                      <a:pt x="365" y="1814"/>
                    </a:lnTo>
                    <a:lnTo>
                      <a:pt x="375" y="1810"/>
                    </a:lnTo>
                    <a:lnTo>
                      <a:pt x="384" y="1808"/>
                    </a:lnTo>
                    <a:lnTo>
                      <a:pt x="394" y="1806"/>
                    </a:lnTo>
                    <a:lnTo>
                      <a:pt x="401" y="1801"/>
                    </a:lnTo>
                    <a:lnTo>
                      <a:pt x="411" y="1797"/>
                    </a:lnTo>
                    <a:lnTo>
                      <a:pt x="419" y="1793"/>
                    </a:lnTo>
                    <a:lnTo>
                      <a:pt x="428" y="1789"/>
                    </a:lnTo>
                    <a:lnTo>
                      <a:pt x="436" y="1786"/>
                    </a:lnTo>
                    <a:lnTo>
                      <a:pt x="447" y="1782"/>
                    </a:lnTo>
                    <a:lnTo>
                      <a:pt x="455" y="1776"/>
                    </a:lnTo>
                    <a:lnTo>
                      <a:pt x="464" y="1772"/>
                    </a:lnTo>
                    <a:lnTo>
                      <a:pt x="472" y="1767"/>
                    </a:lnTo>
                    <a:lnTo>
                      <a:pt x="481" y="1763"/>
                    </a:lnTo>
                    <a:lnTo>
                      <a:pt x="491" y="1759"/>
                    </a:lnTo>
                    <a:lnTo>
                      <a:pt x="498" y="1753"/>
                    </a:lnTo>
                    <a:lnTo>
                      <a:pt x="506" y="1747"/>
                    </a:lnTo>
                    <a:lnTo>
                      <a:pt x="517" y="1744"/>
                    </a:lnTo>
                    <a:lnTo>
                      <a:pt x="525" y="1738"/>
                    </a:lnTo>
                    <a:lnTo>
                      <a:pt x="535" y="1734"/>
                    </a:lnTo>
                    <a:lnTo>
                      <a:pt x="542" y="1727"/>
                    </a:lnTo>
                    <a:lnTo>
                      <a:pt x="552" y="1721"/>
                    </a:lnTo>
                    <a:lnTo>
                      <a:pt x="559" y="1715"/>
                    </a:lnTo>
                    <a:lnTo>
                      <a:pt x="567" y="1709"/>
                    </a:lnTo>
                    <a:lnTo>
                      <a:pt x="576" y="1702"/>
                    </a:lnTo>
                    <a:lnTo>
                      <a:pt x="584" y="1696"/>
                    </a:lnTo>
                    <a:lnTo>
                      <a:pt x="592" y="1690"/>
                    </a:lnTo>
                    <a:lnTo>
                      <a:pt x="599" y="1685"/>
                    </a:lnTo>
                    <a:lnTo>
                      <a:pt x="609" y="1677"/>
                    </a:lnTo>
                    <a:lnTo>
                      <a:pt x="616" y="1671"/>
                    </a:lnTo>
                    <a:lnTo>
                      <a:pt x="624" y="1664"/>
                    </a:lnTo>
                    <a:lnTo>
                      <a:pt x="632" y="1658"/>
                    </a:lnTo>
                    <a:lnTo>
                      <a:pt x="639" y="1651"/>
                    </a:lnTo>
                    <a:lnTo>
                      <a:pt x="647" y="1643"/>
                    </a:lnTo>
                    <a:lnTo>
                      <a:pt x="654" y="1637"/>
                    </a:lnTo>
                    <a:lnTo>
                      <a:pt x="664" y="1630"/>
                    </a:lnTo>
                    <a:lnTo>
                      <a:pt x="670" y="1622"/>
                    </a:lnTo>
                    <a:lnTo>
                      <a:pt x="677" y="1614"/>
                    </a:lnTo>
                    <a:lnTo>
                      <a:pt x="683" y="1607"/>
                    </a:lnTo>
                    <a:lnTo>
                      <a:pt x="690" y="1599"/>
                    </a:lnTo>
                    <a:lnTo>
                      <a:pt x="698" y="1592"/>
                    </a:lnTo>
                    <a:lnTo>
                      <a:pt x="704" y="1586"/>
                    </a:lnTo>
                    <a:lnTo>
                      <a:pt x="711" y="1578"/>
                    </a:lnTo>
                    <a:lnTo>
                      <a:pt x="719" y="1571"/>
                    </a:lnTo>
                    <a:lnTo>
                      <a:pt x="723" y="1563"/>
                    </a:lnTo>
                    <a:lnTo>
                      <a:pt x="730" y="1555"/>
                    </a:lnTo>
                    <a:lnTo>
                      <a:pt x="738" y="1548"/>
                    </a:lnTo>
                    <a:lnTo>
                      <a:pt x="744" y="1538"/>
                    </a:lnTo>
                    <a:lnTo>
                      <a:pt x="749" y="1531"/>
                    </a:lnTo>
                    <a:lnTo>
                      <a:pt x="755" y="1523"/>
                    </a:lnTo>
                    <a:lnTo>
                      <a:pt x="761" y="1516"/>
                    </a:lnTo>
                    <a:lnTo>
                      <a:pt x="767" y="1508"/>
                    </a:lnTo>
                    <a:lnTo>
                      <a:pt x="900" y="1523"/>
                    </a:lnTo>
                    <a:lnTo>
                      <a:pt x="905" y="1517"/>
                    </a:lnTo>
                    <a:lnTo>
                      <a:pt x="911" y="1506"/>
                    </a:lnTo>
                    <a:lnTo>
                      <a:pt x="915" y="1500"/>
                    </a:lnTo>
                    <a:lnTo>
                      <a:pt x="919" y="1495"/>
                    </a:lnTo>
                    <a:lnTo>
                      <a:pt x="924" y="1489"/>
                    </a:lnTo>
                    <a:lnTo>
                      <a:pt x="928" y="1483"/>
                    </a:lnTo>
                    <a:lnTo>
                      <a:pt x="932" y="1476"/>
                    </a:lnTo>
                    <a:lnTo>
                      <a:pt x="936" y="1470"/>
                    </a:lnTo>
                    <a:lnTo>
                      <a:pt x="940" y="1464"/>
                    </a:lnTo>
                    <a:lnTo>
                      <a:pt x="945" y="1460"/>
                    </a:lnTo>
                    <a:lnTo>
                      <a:pt x="951" y="1455"/>
                    </a:lnTo>
                    <a:lnTo>
                      <a:pt x="957" y="1451"/>
                    </a:lnTo>
                    <a:lnTo>
                      <a:pt x="943" y="1445"/>
                    </a:lnTo>
                    <a:lnTo>
                      <a:pt x="932" y="1441"/>
                    </a:lnTo>
                    <a:lnTo>
                      <a:pt x="919" y="1436"/>
                    </a:lnTo>
                    <a:lnTo>
                      <a:pt x="905" y="1432"/>
                    </a:lnTo>
                    <a:lnTo>
                      <a:pt x="892" y="1426"/>
                    </a:lnTo>
                    <a:lnTo>
                      <a:pt x="881" y="1420"/>
                    </a:lnTo>
                    <a:lnTo>
                      <a:pt x="867" y="1415"/>
                    </a:lnTo>
                    <a:lnTo>
                      <a:pt x="856" y="1409"/>
                    </a:lnTo>
                    <a:lnTo>
                      <a:pt x="841" y="1403"/>
                    </a:lnTo>
                    <a:lnTo>
                      <a:pt x="829" y="1396"/>
                    </a:lnTo>
                    <a:lnTo>
                      <a:pt x="816" y="1390"/>
                    </a:lnTo>
                    <a:lnTo>
                      <a:pt x="805" y="1384"/>
                    </a:lnTo>
                    <a:lnTo>
                      <a:pt x="793" y="1377"/>
                    </a:lnTo>
                    <a:lnTo>
                      <a:pt x="780" y="1371"/>
                    </a:lnTo>
                    <a:lnTo>
                      <a:pt x="767" y="1363"/>
                    </a:lnTo>
                    <a:lnTo>
                      <a:pt x="757" y="1358"/>
                    </a:lnTo>
                    <a:lnTo>
                      <a:pt x="744" y="1350"/>
                    </a:lnTo>
                    <a:lnTo>
                      <a:pt x="732" y="1341"/>
                    </a:lnTo>
                    <a:lnTo>
                      <a:pt x="719" y="1333"/>
                    </a:lnTo>
                    <a:lnTo>
                      <a:pt x="708" y="1327"/>
                    </a:lnTo>
                    <a:lnTo>
                      <a:pt x="696" y="1318"/>
                    </a:lnTo>
                    <a:lnTo>
                      <a:pt x="685" y="1310"/>
                    </a:lnTo>
                    <a:lnTo>
                      <a:pt x="671" y="1303"/>
                    </a:lnTo>
                    <a:lnTo>
                      <a:pt x="662" y="1295"/>
                    </a:lnTo>
                    <a:lnTo>
                      <a:pt x="651" y="1284"/>
                    </a:lnTo>
                    <a:lnTo>
                      <a:pt x="639" y="1276"/>
                    </a:lnTo>
                    <a:lnTo>
                      <a:pt x="628" y="1266"/>
                    </a:lnTo>
                    <a:lnTo>
                      <a:pt x="616" y="1259"/>
                    </a:lnTo>
                    <a:lnTo>
                      <a:pt x="607" y="1247"/>
                    </a:lnTo>
                    <a:lnTo>
                      <a:pt x="597" y="1240"/>
                    </a:lnTo>
                    <a:lnTo>
                      <a:pt x="586" y="1230"/>
                    </a:lnTo>
                    <a:lnTo>
                      <a:pt x="576" y="1221"/>
                    </a:lnTo>
                    <a:lnTo>
                      <a:pt x="567" y="1209"/>
                    </a:lnTo>
                    <a:lnTo>
                      <a:pt x="557" y="1200"/>
                    </a:lnTo>
                    <a:lnTo>
                      <a:pt x="546" y="1190"/>
                    </a:lnTo>
                    <a:lnTo>
                      <a:pt x="536" y="1179"/>
                    </a:lnTo>
                    <a:lnTo>
                      <a:pt x="527" y="1168"/>
                    </a:lnTo>
                    <a:lnTo>
                      <a:pt x="517" y="1158"/>
                    </a:lnTo>
                    <a:lnTo>
                      <a:pt x="510" y="1149"/>
                    </a:lnTo>
                    <a:lnTo>
                      <a:pt x="502" y="1137"/>
                    </a:lnTo>
                    <a:lnTo>
                      <a:pt x="491" y="1126"/>
                    </a:lnTo>
                    <a:lnTo>
                      <a:pt x="483" y="1116"/>
                    </a:lnTo>
                    <a:lnTo>
                      <a:pt x="474" y="1105"/>
                    </a:lnTo>
                    <a:lnTo>
                      <a:pt x="468" y="1093"/>
                    </a:lnTo>
                    <a:lnTo>
                      <a:pt x="460" y="1082"/>
                    </a:lnTo>
                    <a:lnTo>
                      <a:pt x="453" y="1071"/>
                    </a:lnTo>
                    <a:lnTo>
                      <a:pt x="447" y="1059"/>
                    </a:lnTo>
                    <a:lnTo>
                      <a:pt x="441" y="1048"/>
                    </a:lnTo>
                    <a:lnTo>
                      <a:pt x="434" y="1036"/>
                    </a:lnTo>
                    <a:lnTo>
                      <a:pt x="428" y="1023"/>
                    </a:lnTo>
                    <a:lnTo>
                      <a:pt x="420" y="1012"/>
                    </a:lnTo>
                    <a:lnTo>
                      <a:pt x="415" y="1000"/>
                    </a:lnTo>
                    <a:lnTo>
                      <a:pt x="409" y="987"/>
                    </a:lnTo>
                    <a:lnTo>
                      <a:pt x="405" y="976"/>
                    </a:lnTo>
                    <a:lnTo>
                      <a:pt x="400" y="962"/>
                    </a:lnTo>
                    <a:lnTo>
                      <a:pt x="396" y="951"/>
                    </a:lnTo>
                    <a:lnTo>
                      <a:pt x="392" y="937"/>
                    </a:lnTo>
                    <a:lnTo>
                      <a:pt x="386" y="926"/>
                    </a:lnTo>
                    <a:lnTo>
                      <a:pt x="384" y="913"/>
                    </a:lnTo>
                    <a:lnTo>
                      <a:pt x="381" y="901"/>
                    </a:lnTo>
                    <a:lnTo>
                      <a:pt x="379" y="888"/>
                    </a:lnTo>
                    <a:lnTo>
                      <a:pt x="375" y="875"/>
                    </a:lnTo>
                    <a:lnTo>
                      <a:pt x="373" y="863"/>
                    </a:lnTo>
                    <a:lnTo>
                      <a:pt x="373" y="850"/>
                    </a:lnTo>
                    <a:lnTo>
                      <a:pt x="371" y="837"/>
                    </a:lnTo>
                    <a:lnTo>
                      <a:pt x="371" y="827"/>
                    </a:lnTo>
                    <a:lnTo>
                      <a:pt x="367" y="816"/>
                    </a:lnTo>
                    <a:lnTo>
                      <a:pt x="367" y="804"/>
                    </a:lnTo>
                    <a:lnTo>
                      <a:pt x="365" y="795"/>
                    </a:lnTo>
                    <a:lnTo>
                      <a:pt x="365" y="783"/>
                    </a:lnTo>
                    <a:lnTo>
                      <a:pt x="365" y="772"/>
                    </a:lnTo>
                    <a:lnTo>
                      <a:pt x="365" y="761"/>
                    </a:lnTo>
                    <a:lnTo>
                      <a:pt x="363" y="749"/>
                    </a:lnTo>
                    <a:lnTo>
                      <a:pt x="363" y="738"/>
                    </a:lnTo>
                    <a:lnTo>
                      <a:pt x="363" y="726"/>
                    </a:lnTo>
                    <a:lnTo>
                      <a:pt x="363" y="717"/>
                    </a:lnTo>
                    <a:lnTo>
                      <a:pt x="363" y="704"/>
                    </a:lnTo>
                    <a:lnTo>
                      <a:pt x="363" y="692"/>
                    </a:lnTo>
                    <a:lnTo>
                      <a:pt x="363" y="681"/>
                    </a:lnTo>
                    <a:lnTo>
                      <a:pt x="365" y="671"/>
                    </a:lnTo>
                    <a:lnTo>
                      <a:pt x="365" y="660"/>
                    </a:lnTo>
                    <a:lnTo>
                      <a:pt x="365" y="648"/>
                    </a:lnTo>
                    <a:lnTo>
                      <a:pt x="365" y="637"/>
                    </a:lnTo>
                    <a:lnTo>
                      <a:pt x="367" y="626"/>
                    </a:lnTo>
                    <a:lnTo>
                      <a:pt x="367" y="612"/>
                    </a:lnTo>
                    <a:lnTo>
                      <a:pt x="369" y="603"/>
                    </a:lnTo>
                    <a:lnTo>
                      <a:pt x="371" y="590"/>
                    </a:lnTo>
                    <a:lnTo>
                      <a:pt x="373" y="580"/>
                    </a:lnTo>
                    <a:lnTo>
                      <a:pt x="373" y="569"/>
                    </a:lnTo>
                    <a:lnTo>
                      <a:pt x="375" y="557"/>
                    </a:lnTo>
                    <a:lnTo>
                      <a:pt x="377" y="546"/>
                    </a:lnTo>
                    <a:lnTo>
                      <a:pt x="379" y="534"/>
                    </a:lnTo>
                    <a:lnTo>
                      <a:pt x="381" y="525"/>
                    </a:lnTo>
                    <a:lnTo>
                      <a:pt x="384" y="513"/>
                    </a:lnTo>
                    <a:lnTo>
                      <a:pt x="386" y="502"/>
                    </a:lnTo>
                    <a:lnTo>
                      <a:pt x="390" y="491"/>
                    </a:lnTo>
                    <a:lnTo>
                      <a:pt x="392" y="481"/>
                    </a:lnTo>
                    <a:lnTo>
                      <a:pt x="394" y="470"/>
                    </a:lnTo>
                    <a:lnTo>
                      <a:pt x="396" y="458"/>
                    </a:lnTo>
                    <a:lnTo>
                      <a:pt x="400" y="447"/>
                    </a:lnTo>
                    <a:lnTo>
                      <a:pt x="403" y="435"/>
                    </a:lnTo>
                    <a:lnTo>
                      <a:pt x="405" y="426"/>
                    </a:lnTo>
                    <a:lnTo>
                      <a:pt x="409" y="415"/>
                    </a:lnTo>
                    <a:lnTo>
                      <a:pt x="413" y="405"/>
                    </a:lnTo>
                    <a:lnTo>
                      <a:pt x="417" y="394"/>
                    </a:lnTo>
                    <a:lnTo>
                      <a:pt x="419" y="382"/>
                    </a:lnTo>
                    <a:lnTo>
                      <a:pt x="422" y="373"/>
                    </a:lnTo>
                    <a:lnTo>
                      <a:pt x="428" y="361"/>
                    </a:lnTo>
                    <a:lnTo>
                      <a:pt x="430" y="352"/>
                    </a:lnTo>
                    <a:lnTo>
                      <a:pt x="436" y="342"/>
                    </a:lnTo>
                    <a:lnTo>
                      <a:pt x="439" y="333"/>
                    </a:lnTo>
                    <a:lnTo>
                      <a:pt x="445" y="321"/>
                    </a:lnTo>
                    <a:lnTo>
                      <a:pt x="449" y="312"/>
                    </a:lnTo>
                    <a:lnTo>
                      <a:pt x="455" y="300"/>
                    </a:lnTo>
                    <a:lnTo>
                      <a:pt x="459" y="291"/>
                    </a:lnTo>
                    <a:lnTo>
                      <a:pt x="464" y="281"/>
                    </a:lnTo>
                    <a:lnTo>
                      <a:pt x="468" y="272"/>
                    </a:lnTo>
                    <a:lnTo>
                      <a:pt x="474" y="262"/>
                    </a:lnTo>
                    <a:lnTo>
                      <a:pt x="479" y="253"/>
                    </a:lnTo>
                    <a:lnTo>
                      <a:pt x="485" y="243"/>
                    </a:lnTo>
                    <a:lnTo>
                      <a:pt x="491" y="234"/>
                    </a:lnTo>
                    <a:lnTo>
                      <a:pt x="497" y="224"/>
                    </a:lnTo>
                    <a:lnTo>
                      <a:pt x="502" y="217"/>
                    </a:lnTo>
                    <a:lnTo>
                      <a:pt x="510" y="207"/>
                    </a:lnTo>
                    <a:lnTo>
                      <a:pt x="516" y="198"/>
                    </a:lnTo>
                    <a:lnTo>
                      <a:pt x="523" y="190"/>
                    </a:lnTo>
                    <a:lnTo>
                      <a:pt x="529" y="181"/>
                    </a:lnTo>
                    <a:lnTo>
                      <a:pt x="536" y="175"/>
                    </a:lnTo>
                    <a:lnTo>
                      <a:pt x="540" y="167"/>
                    </a:lnTo>
                    <a:lnTo>
                      <a:pt x="546" y="162"/>
                    </a:lnTo>
                    <a:lnTo>
                      <a:pt x="552" y="156"/>
                    </a:lnTo>
                    <a:lnTo>
                      <a:pt x="557" y="150"/>
                    </a:lnTo>
                    <a:lnTo>
                      <a:pt x="561" y="143"/>
                    </a:lnTo>
                    <a:lnTo>
                      <a:pt x="567" y="137"/>
                    </a:lnTo>
                    <a:lnTo>
                      <a:pt x="571" y="131"/>
                    </a:lnTo>
                    <a:lnTo>
                      <a:pt x="576" y="126"/>
                    </a:lnTo>
                    <a:lnTo>
                      <a:pt x="580" y="118"/>
                    </a:lnTo>
                    <a:lnTo>
                      <a:pt x="586" y="112"/>
                    </a:lnTo>
                    <a:lnTo>
                      <a:pt x="592" y="107"/>
                    </a:lnTo>
                    <a:lnTo>
                      <a:pt x="597" y="101"/>
                    </a:lnTo>
                    <a:lnTo>
                      <a:pt x="609" y="88"/>
                    </a:lnTo>
                    <a:lnTo>
                      <a:pt x="622" y="76"/>
                    </a:lnTo>
                    <a:lnTo>
                      <a:pt x="632" y="65"/>
                    </a:lnTo>
                    <a:lnTo>
                      <a:pt x="643" y="53"/>
                    </a:lnTo>
                    <a:lnTo>
                      <a:pt x="649" y="48"/>
                    </a:lnTo>
                    <a:lnTo>
                      <a:pt x="654" y="44"/>
                    </a:lnTo>
                    <a:lnTo>
                      <a:pt x="660" y="38"/>
                    </a:lnTo>
                    <a:lnTo>
                      <a:pt x="668" y="32"/>
                    </a:lnTo>
                    <a:lnTo>
                      <a:pt x="679" y="23"/>
                    </a:lnTo>
                    <a:lnTo>
                      <a:pt x="690" y="13"/>
                    </a:lnTo>
                    <a:lnTo>
                      <a:pt x="696" y="10"/>
                    </a:lnTo>
                    <a:lnTo>
                      <a:pt x="704" y="6"/>
                    </a:lnTo>
                    <a:lnTo>
                      <a:pt x="709" y="2"/>
                    </a:lnTo>
                    <a:lnTo>
                      <a:pt x="717" y="0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5" name="Freeform 131"/>
              <p:cNvSpPr>
                <a:spLocks/>
              </p:cNvSpPr>
              <p:nvPr/>
            </p:nvSpPr>
            <p:spPr bwMode="auto">
              <a:xfrm>
                <a:off x="4102" y="2616"/>
                <a:ext cx="944" cy="1243"/>
              </a:xfrm>
              <a:custGeom>
                <a:avLst/>
                <a:gdLst>
                  <a:gd name="T0" fmla="*/ 1 w 1888"/>
                  <a:gd name="T1" fmla="*/ 0 h 2486"/>
                  <a:gd name="T2" fmla="*/ 1 w 1888"/>
                  <a:gd name="T3" fmla="*/ 1 h 2486"/>
                  <a:gd name="T4" fmla="*/ 1 w 1888"/>
                  <a:gd name="T5" fmla="*/ 1 h 2486"/>
                  <a:gd name="T6" fmla="*/ 1 w 1888"/>
                  <a:gd name="T7" fmla="*/ 1 h 2486"/>
                  <a:gd name="T8" fmla="*/ 1 w 1888"/>
                  <a:gd name="T9" fmla="*/ 1 h 2486"/>
                  <a:gd name="T10" fmla="*/ 1 w 1888"/>
                  <a:gd name="T11" fmla="*/ 1 h 2486"/>
                  <a:gd name="T12" fmla="*/ 1 w 1888"/>
                  <a:gd name="T13" fmla="*/ 1 h 2486"/>
                  <a:gd name="T14" fmla="*/ 1 w 1888"/>
                  <a:gd name="T15" fmla="*/ 1 h 2486"/>
                  <a:gd name="T16" fmla="*/ 1 w 1888"/>
                  <a:gd name="T17" fmla="*/ 1 h 2486"/>
                  <a:gd name="T18" fmla="*/ 1 w 1888"/>
                  <a:gd name="T19" fmla="*/ 1 h 2486"/>
                  <a:gd name="T20" fmla="*/ 1 w 1888"/>
                  <a:gd name="T21" fmla="*/ 1 h 2486"/>
                  <a:gd name="T22" fmla="*/ 1 w 1888"/>
                  <a:gd name="T23" fmla="*/ 1 h 2486"/>
                  <a:gd name="T24" fmla="*/ 1 w 1888"/>
                  <a:gd name="T25" fmla="*/ 1 h 2486"/>
                  <a:gd name="T26" fmla="*/ 1 w 1888"/>
                  <a:gd name="T27" fmla="*/ 1 h 2486"/>
                  <a:gd name="T28" fmla="*/ 1 w 1888"/>
                  <a:gd name="T29" fmla="*/ 1 h 2486"/>
                  <a:gd name="T30" fmla="*/ 1 w 1888"/>
                  <a:gd name="T31" fmla="*/ 1 h 2486"/>
                  <a:gd name="T32" fmla="*/ 1 w 1888"/>
                  <a:gd name="T33" fmla="*/ 1 h 2486"/>
                  <a:gd name="T34" fmla="*/ 1 w 1888"/>
                  <a:gd name="T35" fmla="*/ 1 h 2486"/>
                  <a:gd name="T36" fmla="*/ 1 w 1888"/>
                  <a:gd name="T37" fmla="*/ 1 h 2486"/>
                  <a:gd name="T38" fmla="*/ 1 w 1888"/>
                  <a:gd name="T39" fmla="*/ 1 h 2486"/>
                  <a:gd name="T40" fmla="*/ 1 w 1888"/>
                  <a:gd name="T41" fmla="*/ 1 h 2486"/>
                  <a:gd name="T42" fmla="*/ 1 w 1888"/>
                  <a:gd name="T43" fmla="*/ 1 h 2486"/>
                  <a:gd name="T44" fmla="*/ 1 w 1888"/>
                  <a:gd name="T45" fmla="*/ 1 h 2486"/>
                  <a:gd name="T46" fmla="*/ 1 w 1888"/>
                  <a:gd name="T47" fmla="*/ 1 h 2486"/>
                  <a:gd name="T48" fmla="*/ 1 w 1888"/>
                  <a:gd name="T49" fmla="*/ 1 h 2486"/>
                  <a:gd name="T50" fmla="*/ 1 w 1888"/>
                  <a:gd name="T51" fmla="*/ 1 h 2486"/>
                  <a:gd name="T52" fmla="*/ 1 w 1888"/>
                  <a:gd name="T53" fmla="*/ 1 h 2486"/>
                  <a:gd name="T54" fmla="*/ 1 w 1888"/>
                  <a:gd name="T55" fmla="*/ 1 h 2486"/>
                  <a:gd name="T56" fmla="*/ 1 w 1888"/>
                  <a:gd name="T57" fmla="*/ 1 h 2486"/>
                  <a:gd name="T58" fmla="*/ 1 w 1888"/>
                  <a:gd name="T59" fmla="*/ 1 h 2486"/>
                  <a:gd name="T60" fmla="*/ 1 w 1888"/>
                  <a:gd name="T61" fmla="*/ 1 h 2486"/>
                  <a:gd name="T62" fmla="*/ 1 w 1888"/>
                  <a:gd name="T63" fmla="*/ 1 h 2486"/>
                  <a:gd name="T64" fmla="*/ 1 w 1888"/>
                  <a:gd name="T65" fmla="*/ 1 h 2486"/>
                  <a:gd name="T66" fmla="*/ 1 w 1888"/>
                  <a:gd name="T67" fmla="*/ 1 h 2486"/>
                  <a:gd name="T68" fmla="*/ 1 w 1888"/>
                  <a:gd name="T69" fmla="*/ 1 h 2486"/>
                  <a:gd name="T70" fmla="*/ 1 w 1888"/>
                  <a:gd name="T71" fmla="*/ 1 h 2486"/>
                  <a:gd name="T72" fmla="*/ 1 w 1888"/>
                  <a:gd name="T73" fmla="*/ 1 h 2486"/>
                  <a:gd name="T74" fmla="*/ 1 w 1888"/>
                  <a:gd name="T75" fmla="*/ 1 h 2486"/>
                  <a:gd name="T76" fmla="*/ 1 w 1888"/>
                  <a:gd name="T77" fmla="*/ 1 h 2486"/>
                  <a:gd name="T78" fmla="*/ 1 w 1888"/>
                  <a:gd name="T79" fmla="*/ 1 h 2486"/>
                  <a:gd name="T80" fmla="*/ 1 w 1888"/>
                  <a:gd name="T81" fmla="*/ 1 h 2486"/>
                  <a:gd name="T82" fmla="*/ 1 w 1888"/>
                  <a:gd name="T83" fmla="*/ 1 h 2486"/>
                  <a:gd name="T84" fmla="*/ 1 w 1888"/>
                  <a:gd name="T85" fmla="*/ 1 h 2486"/>
                  <a:gd name="T86" fmla="*/ 1 w 1888"/>
                  <a:gd name="T87" fmla="*/ 1 h 2486"/>
                  <a:gd name="T88" fmla="*/ 1 w 1888"/>
                  <a:gd name="T89" fmla="*/ 1 h 2486"/>
                  <a:gd name="T90" fmla="*/ 1 w 1888"/>
                  <a:gd name="T91" fmla="*/ 1 h 2486"/>
                  <a:gd name="T92" fmla="*/ 1 w 1888"/>
                  <a:gd name="T93" fmla="*/ 1 h 2486"/>
                  <a:gd name="T94" fmla="*/ 1 w 1888"/>
                  <a:gd name="T95" fmla="*/ 1 h 2486"/>
                  <a:gd name="T96" fmla="*/ 1 w 1888"/>
                  <a:gd name="T97" fmla="*/ 1 h 2486"/>
                  <a:gd name="T98" fmla="*/ 1 w 1888"/>
                  <a:gd name="T99" fmla="*/ 1 h 2486"/>
                  <a:gd name="T100" fmla="*/ 1 w 1888"/>
                  <a:gd name="T101" fmla="*/ 1 h 2486"/>
                  <a:gd name="T102" fmla="*/ 1 w 1888"/>
                  <a:gd name="T103" fmla="*/ 1 h 2486"/>
                  <a:gd name="T104" fmla="*/ 1 w 1888"/>
                  <a:gd name="T105" fmla="*/ 1 h 2486"/>
                  <a:gd name="T106" fmla="*/ 1 w 1888"/>
                  <a:gd name="T107" fmla="*/ 1 h 2486"/>
                  <a:gd name="T108" fmla="*/ 1 w 1888"/>
                  <a:gd name="T109" fmla="*/ 1 h 2486"/>
                  <a:gd name="T110" fmla="*/ 1 w 1888"/>
                  <a:gd name="T111" fmla="*/ 1 h 2486"/>
                  <a:gd name="T112" fmla="*/ 1 w 1888"/>
                  <a:gd name="T113" fmla="*/ 1 h 2486"/>
                  <a:gd name="T114" fmla="*/ 1 w 1888"/>
                  <a:gd name="T115" fmla="*/ 1 h 2486"/>
                  <a:gd name="T116" fmla="*/ 1 w 1888"/>
                  <a:gd name="T117" fmla="*/ 1 h 2486"/>
                  <a:gd name="T118" fmla="*/ 1 w 1888"/>
                  <a:gd name="T119" fmla="*/ 1 h 2486"/>
                  <a:gd name="T120" fmla="*/ 1 w 1888"/>
                  <a:gd name="T121" fmla="*/ 1 h 248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88"/>
                  <a:gd name="T184" fmla="*/ 0 h 2486"/>
                  <a:gd name="T185" fmla="*/ 1888 w 1888"/>
                  <a:gd name="T186" fmla="*/ 2486 h 248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88" h="2486">
                    <a:moveTo>
                      <a:pt x="394" y="12"/>
                    </a:moveTo>
                    <a:lnTo>
                      <a:pt x="405" y="8"/>
                    </a:lnTo>
                    <a:lnTo>
                      <a:pt x="419" y="8"/>
                    </a:lnTo>
                    <a:lnTo>
                      <a:pt x="430" y="4"/>
                    </a:lnTo>
                    <a:lnTo>
                      <a:pt x="441" y="4"/>
                    </a:lnTo>
                    <a:lnTo>
                      <a:pt x="455" y="2"/>
                    </a:lnTo>
                    <a:lnTo>
                      <a:pt x="466" y="0"/>
                    </a:lnTo>
                    <a:lnTo>
                      <a:pt x="479" y="0"/>
                    </a:lnTo>
                    <a:lnTo>
                      <a:pt x="493" y="0"/>
                    </a:lnTo>
                    <a:lnTo>
                      <a:pt x="504" y="0"/>
                    </a:lnTo>
                    <a:lnTo>
                      <a:pt x="517" y="0"/>
                    </a:lnTo>
                    <a:lnTo>
                      <a:pt x="529" y="0"/>
                    </a:lnTo>
                    <a:lnTo>
                      <a:pt x="542" y="0"/>
                    </a:lnTo>
                    <a:lnTo>
                      <a:pt x="555" y="0"/>
                    </a:lnTo>
                    <a:lnTo>
                      <a:pt x="569" y="0"/>
                    </a:lnTo>
                    <a:lnTo>
                      <a:pt x="582" y="2"/>
                    </a:lnTo>
                    <a:lnTo>
                      <a:pt x="595" y="4"/>
                    </a:lnTo>
                    <a:lnTo>
                      <a:pt x="607" y="4"/>
                    </a:lnTo>
                    <a:lnTo>
                      <a:pt x="620" y="4"/>
                    </a:lnTo>
                    <a:lnTo>
                      <a:pt x="631" y="6"/>
                    </a:lnTo>
                    <a:lnTo>
                      <a:pt x="645" y="10"/>
                    </a:lnTo>
                    <a:lnTo>
                      <a:pt x="658" y="10"/>
                    </a:lnTo>
                    <a:lnTo>
                      <a:pt x="671" y="14"/>
                    </a:lnTo>
                    <a:lnTo>
                      <a:pt x="685" y="16"/>
                    </a:lnTo>
                    <a:lnTo>
                      <a:pt x="698" y="19"/>
                    </a:lnTo>
                    <a:lnTo>
                      <a:pt x="709" y="21"/>
                    </a:lnTo>
                    <a:lnTo>
                      <a:pt x="723" y="25"/>
                    </a:lnTo>
                    <a:lnTo>
                      <a:pt x="736" y="27"/>
                    </a:lnTo>
                    <a:lnTo>
                      <a:pt x="749" y="33"/>
                    </a:lnTo>
                    <a:lnTo>
                      <a:pt x="761" y="35"/>
                    </a:lnTo>
                    <a:lnTo>
                      <a:pt x="774" y="38"/>
                    </a:lnTo>
                    <a:lnTo>
                      <a:pt x="787" y="44"/>
                    </a:lnTo>
                    <a:lnTo>
                      <a:pt x="801" y="50"/>
                    </a:lnTo>
                    <a:lnTo>
                      <a:pt x="812" y="52"/>
                    </a:lnTo>
                    <a:lnTo>
                      <a:pt x="824" y="57"/>
                    </a:lnTo>
                    <a:lnTo>
                      <a:pt x="837" y="61"/>
                    </a:lnTo>
                    <a:lnTo>
                      <a:pt x="848" y="67"/>
                    </a:lnTo>
                    <a:lnTo>
                      <a:pt x="860" y="71"/>
                    </a:lnTo>
                    <a:lnTo>
                      <a:pt x="873" y="76"/>
                    </a:lnTo>
                    <a:lnTo>
                      <a:pt x="884" y="84"/>
                    </a:lnTo>
                    <a:lnTo>
                      <a:pt x="898" y="90"/>
                    </a:lnTo>
                    <a:lnTo>
                      <a:pt x="909" y="95"/>
                    </a:lnTo>
                    <a:lnTo>
                      <a:pt x="920" y="101"/>
                    </a:lnTo>
                    <a:lnTo>
                      <a:pt x="932" y="109"/>
                    </a:lnTo>
                    <a:lnTo>
                      <a:pt x="943" y="114"/>
                    </a:lnTo>
                    <a:lnTo>
                      <a:pt x="953" y="122"/>
                    </a:lnTo>
                    <a:lnTo>
                      <a:pt x="966" y="128"/>
                    </a:lnTo>
                    <a:lnTo>
                      <a:pt x="976" y="137"/>
                    </a:lnTo>
                    <a:lnTo>
                      <a:pt x="989" y="145"/>
                    </a:lnTo>
                    <a:lnTo>
                      <a:pt x="998" y="152"/>
                    </a:lnTo>
                    <a:lnTo>
                      <a:pt x="1008" y="160"/>
                    </a:lnTo>
                    <a:lnTo>
                      <a:pt x="1019" y="168"/>
                    </a:lnTo>
                    <a:lnTo>
                      <a:pt x="1029" y="177"/>
                    </a:lnTo>
                    <a:lnTo>
                      <a:pt x="1038" y="185"/>
                    </a:lnTo>
                    <a:lnTo>
                      <a:pt x="1048" y="194"/>
                    </a:lnTo>
                    <a:lnTo>
                      <a:pt x="1057" y="204"/>
                    </a:lnTo>
                    <a:lnTo>
                      <a:pt x="1069" y="213"/>
                    </a:lnTo>
                    <a:lnTo>
                      <a:pt x="1076" y="223"/>
                    </a:lnTo>
                    <a:lnTo>
                      <a:pt x="1086" y="232"/>
                    </a:lnTo>
                    <a:lnTo>
                      <a:pt x="1094" y="242"/>
                    </a:lnTo>
                    <a:lnTo>
                      <a:pt x="1103" y="253"/>
                    </a:lnTo>
                    <a:lnTo>
                      <a:pt x="1113" y="263"/>
                    </a:lnTo>
                    <a:lnTo>
                      <a:pt x="1120" y="272"/>
                    </a:lnTo>
                    <a:lnTo>
                      <a:pt x="1128" y="284"/>
                    </a:lnTo>
                    <a:lnTo>
                      <a:pt x="1137" y="297"/>
                    </a:lnTo>
                    <a:lnTo>
                      <a:pt x="1141" y="303"/>
                    </a:lnTo>
                    <a:lnTo>
                      <a:pt x="1145" y="308"/>
                    </a:lnTo>
                    <a:lnTo>
                      <a:pt x="1151" y="314"/>
                    </a:lnTo>
                    <a:lnTo>
                      <a:pt x="1156" y="322"/>
                    </a:lnTo>
                    <a:lnTo>
                      <a:pt x="1160" y="327"/>
                    </a:lnTo>
                    <a:lnTo>
                      <a:pt x="1164" y="333"/>
                    </a:lnTo>
                    <a:lnTo>
                      <a:pt x="1170" y="341"/>
                    </a:lnTo>
                    <a:lnTo>
                      <a:pt x="1175" y="346"/>
                    </a:lnTo>
                    <a:lnTo>
                      <a:pt x="1177" y="352"/>
                    </a:lnTo>
                    <a:lnTo>
                      <a:pt x="1183" y="360"/>
                    </a:lnTo>
                    <a:lnTo>
                      <a:pt x="1187" y="365"/>
                    </a:lnTo>
                    <a:lnTo>
                      <a:pt x="1192" y="371"/>
                    </a:lnTo>
                    <a:lnTo>
                      <a:pt x="1196" y="377"/>
                    </a:lnTo>
                    <a:lnTo>
                      <a:pt x="1202" y="384"/>
                    </a:lnTo>
                    <a:lnTo>
                      <a:pt x="1206" y="390"/>
                    </a:lnTo>
                    <a:lnTo>
                      <a:pt x="1211" y="398"/>
                    </a:lnTo>
                    <a:lnTo>
                      <a:pt x="1219" y="409"/>
                    </a:lnTo>
                    <a:lnTo>
                      <a:pt x="1227" y="421"/>
                    </a:lnTo>
                    <a:lnTo>
                      <a:pt x="1230" y="426"/>
                    </a:lnTo>
                    <a:lnTo>
                      <a:pt x="1234" y="432"/>
                    </a:lnTo>
                    <a:lnTo>
                      <a:pt x="1238" y="440"/>
                    </a:lnTo>
                    <a:lnTo>
                      <a:pt x="1242" y="445"/>
                    </a:lnTo>
                    <a:lnTo>
                      <a:pt x="1249" y="457"/>
                    </a:lnTo>
                    <a:lnTo>
                      <a:pt x="1257" y="470"/>
                    </a:lnTo>
                    <a:lnTo>
                      <a:pt x="1261" y="476"/>
                    </a:lnTo>
                    <a:lnTo>
                      <a:pt x="1263" y="481"/>
                    </a:lnTo>
                    <a:lnTo>
                      <a:pt x="1267" y="489"/>
                    </a:lnTo>
                    <a:lnTo>
                      <a:pt x="1270" y="495"/>
                    </a:lnTo>
                    <a:lnTo>
                      <a:pt x="1276" y="506"/>
                    </a:lnTo>
                    <a:lnTo>
                      <a:pt x="1282" y="519"/>
                    </a:lnTo>
                    <a:lnTo>
                      <a:pt x="1286" y="525"/>
                    </a:lnTo>
                    <a:lnTo>
                      <a:pt x="1287" y="533"/>
                    </a:lnTo>
                    <a:lnTo>
                      <a:pt x="1289" y="538"/>
                    </a:lnTo>
                    <a:lnTo>
                      <a:pt x="1293" y="546"/>
                    </a:lnTo>
                    <a:lnTo>
                      <a:pt x="1295" y="552"/>
                    </a:lnTo>
                    <a:lnTo>
                      <a:pt x="1299" y="557"/>
                    </a:lnTo>
                    <a:lnTo>
                      <a:pt x="1301" y="565"/>
                    </a:lnTo>
                    <a:lnTo>
                      <a:pt x="1305" y="571"/>
                    </a:lnTo>
                    <a:lnTo>
                      <a:pt x="1305" y="578"/>
                    </a:lnTo>
                    <a:lnTo>
                      <a:pt x="1308" y="586"/>
                    </a:lnTo>
                    <a:lnTo>
                      <a:pt x="1308" y="592"/>
                    </a:lnTo>
                    <a:lnTo>
                      <a:pt x="1312" y="599"/>
                    </a:lnTo>
                    <a:lnTo>
                      <a:pt x="1314" y="607"/>
                    </a:lnTo>
                    <a:lnTo>
                      <a:pt x="1314" y="613"/>
                    </a:lnTo>
                    <a:lnTo>
                      <a:pt x="1316" y="620"/>
                    </a:lnTo>
                    <a:lnTo>
                      <a:pt x="1318" y="626"/>
                    </a:lnTo>
                    <a:lnTo>
                      <a:pt x="1320" y="634"/>
                    </a:lnTo>
                    <a:lnTo>
                      <a:pt x="1322" y="641"/>
                    </a:lnTo>
                    <a:lnTo>
                      <a:pt x="1324" y="649"/>
                    </a:lnTo>
                    <a:lnTo>
                      <a:pt x="1325" y="656"/>
                    </a:lnTo>
                    <a:lnTo>
                      <a:pt x="1325" y="664"/>
                    </a:lnTo>
                    <a:lnTo>
                      <a:pt x="1325" y="672"/>
                    </a:lnTo>
                    <a:lnTo>
                      <a:pt x="1327" y="679"/>
                    </a:lnTo>
                    <a:lnTo>
                      <a:pt x="1327" y="687"/>
                    </a:lnTo>
                    <a:lnTo>
                      <a:pt x="1327" y="694"/>
                    </a:lnTo>
                    <a:lnTo>
                      <a:pt x="1329" y="704"/>
                    </a:lnTo>
                    <a:lnTo>
                      <a:pt x="1331" y="711"/>
                    </a:lnTo>
                    <a:lnTo>
                      <a:pt x="1331" y="721"/>
                    </a:lnTo>
                    <a:lnTo>
                      <a:pt x="1339" y="725"/>
                    </a:lnTo>
                    <a:lnTo>
                      <a:pt x="1346" y="729"/>
                    </a:lnTo>
                    <a:lnTo>
                      <a:pt x="1354" y="732"/>
                    </a:lnTo>
                    <a:lnTo>
                      <a:pt x="1363" y="736"/>
                    </a:lnTo>
                    <a:lnTo>
                      <a:pt x="1373" y="738"/>
                    </a:lnTo>
                    <a:lnTo>
                      <a:pt x="1381" y="740"/>
                    </a:lnTo>
                    <a:lnTo>
                      <a:pt x="1392" y="742"/>
                    </a:lnTo>
                    <a:lnTo>
                      <a:pt x="1402" y="746"/>
                    </a:lnTo>
                    <a:lnTo>
                      <a:pt x="1411" y="746"/>
                    </a:lnTo>
                    <a:lnTo>
                      <a:pt x="1421" y="746"/>
                    </a:lnTo>
                    <a:lnTo>
                      <a:pt x="1430" y="748"/>
                    </a:lnTo>
                    <a:lnTo>
                      <a:pt x="1441" y="748"/>
                    </a:lnTo>
                    <a:lnTo>
                      <a:pt x="1451" y="748"/>
                    </a:lnTo>
                    <a:lnTo>
                      <a:pt x="1460" y="750"/>
                    </a:lnTo>
                    <a:lnTo>
                      <a:pt x="1472" y="750"/>
                    </a:lnTo>
                    <a:lnTo>
                      <a:pt x="1481" y="751"/>
                    </a:lnTo>
                    <a:lnTo>
                      <a:pt x="1491" y="751"/>
                    </a:lnTo>
                    <a:lnTo>
                      <a:pt x="1500" y="753"/>
                    </a:lnTo>
                    <a:lnTo>
                      <a:pt x="1510" y="753"/>
                    </a:lnTo>
                    <a:lnTo>
                      <a:pt x="1519" y="757"/>
                    </a:lnTo>
                    <a:lnTo>
                      <a:pt x="1527" y="759"/>
                    </a:lnTo>
                    <a:lnTo>
                      <a:pt x="1537" y="761"/>
                    </a:lnTo>
                    <a:lnTo>
                      <a:pt x="1546" y="765"/>
                    </a:lnTo>
                    <a:lnTo>
                      <a:pt x="1554" y="769"/>
                    </a:lnTo>
                    <a:lnTo>
                      <a:pt x="1561" y="772"/>
                    </a:lnTo>
                    <a:lnTo>
                      <a:pt x="1569" y="778"/>
                    </a:lnTo>
                    <a:lnTo>
                      <a:pt x="1575" y="784"/>
                    </a:lnTo>
                    <a:lnTo>
                      <a:pt x="1582" y="791"/>
                    </a:lnTo>
                    <a:lnTo>
                      <a:pt x="1586" y="799"/>
                    </a:lnTo>
                    <a:lnTo>
                      <a:pt x="1592" y="808"/>
                    </a:lnTo>
                    <a:lnTo>
                      <a:pt x="1597" y="816"/>
                    </a:lnTo>
                    <a:lnTo>
                      <a:pt x="1603" y="827"/>
                    </a:lnTo>
                    <a:lnTo>
                      <a:pt x="1603" y="835"/>
                    </a:lnTo>
                    <a:lnTo>
                      <a:pt x="1605" y="845"/>
                    </a:lnTo>
                    <a:lnTo>
                      <a:pt x="1605" y="854"/>
                    </a:lnTo>
                    <a:lnTo>
                      <a:pt x="1609" y="864"/>
                    </a:lnTo>
                    <a:lnTo>
                      <a:pt x="1613" y="873"/>
                    </a:lnTo>
                    <a:lnTo>
                      <a:pt x="1616" y="883"/>
                    </a:lnTo>
                    <a:lnTo>
                      <a:pt x="1620" y="892"/>
                    </a:lnTo>
                    <a:lnTo>
                      <a:pt x="1624" y="902"/>
                    </a:lnTo>
                    <a:lnTo>
                      <a:pt x="1628" y="911"/>
                    </a:lnTo>
                    <a:lnTo>
                      <a:pt x="1633" y="921"/>
                    </a:lnTo>
                    <a:lnTo>
                      <a:pt x="1639" y="930"/>
                    </a:lnTo>
                    <a:lnTo>
                      <a:pt x="1647" y="940"/>
                    </a:lnTo>
                    <a:lnTo>
                      <a:pt x="1652" y="949"/>
                    </a:lnTo>
                    <a:lnTo>
                      <a:pt x="1660" y="959"/>
                    </a:lnTo>
                    <a:lnTo>
                      <a:pt x="1668" y="968"/>
                    </a:lnTo>
                    <a:lnTo>
                      <a:pt x="1675" y="976"/>
                    </a:lnTo>
                    <a:lnTo>
                      <a:pt x="1683" y="983"/>
                    </a:lnTo>
                    <a:lnTo>
                      <a:pt x="1691" y="993"/>
                    </a:lnTo>
                    <a:lnTo>
                      <a:pt x="1698" y="1001"/>
                    </a:lnTo>
                    <a:lnTo>
                      <a:pt x="1708" y="1008"/>
                    </a:lnTo>
                    <a:lnTo>
                      <a:pt x="1715" y="1014"/>
                    </a:lnTo>
                    <a:lnTo>
                      <a:pt x="1725" y="1021"/>
                    </a:lnTo>
                    <a:lnTo>
                      <a:pt x="1734" y="1027"/>
                    </a:lnTo>
                    <a:lnTo>
                      <a:pt x="1744" y="1035"/>
                    </a:lnTo>
                    <a:lnTo>
                      <a:pt x="1753" y="1039"/>
                    </a:lnTo>
                    <a:lnTo>
                      <a:pt x="1763" y="1044"/>
                    </a:lnTo>
                    <a:lnTo>
                      <a:pt x="1772" y="1048"/>
                    </a:lnTo>
                    <a:lnTo>
                      <a:pt x="1784" y="1054"/>
                    </a:lnTo>
                    <a:lnTo>
                      <a:pt x="1793" y="1056"/>
                    </a:lnTo>
                    <a:lnTo>
                      <a:pt x="1805" y="1058"/>
                    </a:lnTo>
                    <a:lnTo>
                      <a:pt x="1816" y="1061"/>
                    </a:lnTo>
                    <a:lnTo>
                      <a:pt x="1827" y="1063"/>
                    </a:lnTo>
                    <a:lnTo>
                      <a:pt x="1829" y="1067"/>
                    </a:lnTo>
                    <a:lnTo>
                      <a:pt x="1833" y="1075"/>
                    </a:lnTo>
                    <a:lnTo>
                      <a:pt x="1835" y="1078"/>
                    </a:lnTo>
                    <a:lnTo>
                      <a:pt x="1837" y="1086"/>
                    </a:lnTo>
                    <a:lnTo>
                      <a:pt x="1839" y="1092"/>
                    </a:lnTo>
                    <a:lnTo>
                      <a:pt x="1841" y="1101"/>
                    </a:lnTo>
                    <a:lnTo>
                      <a:pt x="1843" y="1107"/>
                    </a:lnTo>
                    <a:lnTo>
                      <a:pt x="1845" y="1118"/>
                    </a:lnTo>
                    <a:lnTo>
                      <a:pt x="1846" y="1126"/>
                    </a:lnTo>
                    <a:lnTo>
                      <a:pt x="1850" y="1137"/>
                    </a:lnTo>
                    <a:lnTo>
                      <a:pt x="1852" y="1149"/>
                    </a:lnTo>
                    <a:lnTo>
                      <a:pt x="1854" y="1160"/>
                    </a:lnTo>
                    <a:lnTo>
                      <a:pt x="1856" y="1172"/>
                    </a:lnTo>
                    <a:lnTo>
                      <a:pt x="1860" y="1185"/>
                    </a:lnTo>
                    <a:lnTo>
                      <a:pt x="1860" y="1198"/>
                    </a:lnTo>
                    <a:lnTo>
                      <a:pt x="1864" y="1212"/>
                    </a:lnTo>
                    <a:lnTo>
                      <a:pt x="1865" y="1225"/>
                    </a:lnTo>
                    <a:lnTo>
                      <a:pt x="1867" y="1240"/>
                    </a:lnTo>
                    <a:lnTo>
                      <a:pt x="1869" y="1253"/>
                    </a:lnTo>
                    <a:lnTo>
                      <a:pt x="1871" y="1269"/>
                    </a:lnTo>
                    <a:lnTo>
                      <a:pt x="1873" y="1284"/>
                    </a:lnTo>
                    <a:lnTo>
                      <a:pt x="1875" y="1301"/>
                    </a:lnTo>
                    <a:lnTo>
                      <a:pt x="1877" y="1316"/>
                    </a:lnTo>
                    <a:lnTo>
                      <a:pt x="1877" y="1331"/>
                    </a:lnTo>
                    <a:lnTo>
                      <a:pt x="1879" y="1348"/>
                    </a:lnTo>
                    <a:lnTo>
                      <a:pt x="1881" y="1366"/>
                    </a:lnTo>
                    <a:lnTo>
                      <a:pt x="1883" y="1383"/>
                    </a:lnTo>
                    <a:lnTo>
                      <a:pt x="1883" y="1400"/>
                    </a:lnTo>
                    <a:lnTo>
                      <a:pt x="1884" y="1415"/>
                    </a:lnTo>
                    <a:lnTo>
                      <a:pt x="1886" y="1432"/>
                    </a:lnTo>
                    <a:lnTo>
                      <a:pt x="1886" y="1449"/>
                    </a:lnTo>
                    <a:lnTo>
                      <a:pt x="1886" y="1464"/>
                    </a:lnTo>
                    <a:lnTo>
                      <a:pt x="1886" y="1482"/>
                    </a:lnTo>
                    <a:lnTo>
                      <a:pt x="1888" y="1499"/>
                    </a:lnTo>
                    <a:lnTo>
                      <a:pt x="1886" y="1514"/>
                    </a:lnTo>
                    <a:lnTo>
                      <a:pt x="1886" y="1531"/>
                    </a:lnTo>
                    <a:lnTo>
                      <a:pt x="1886" y="1548"/>
                    </a:lnTo>
                    <a:lnTo>
                      <a:pt x="1886" y="1563"/>
                    </a:lnTo>
                    <a:lnTo>
                      <a:pt x="1884" y="1579"/>
                    </a:lnTo>
                    <a:lnTo>
                      <a:pt x="1884" y="1594"/>
                    </a:lnTo>
                    <a:lnTo>
                      <a:pt x="1883" y="1611"/>
                    </a:lnTo>
                    <a:lnTo>
                      <a:pt x="1883" y="1626"/>
                    </a:lnTo>
                    <a:lnTo>
                      <a:pt x="1881" y="1641"/>
                    </a:lnTo>
                    <a:lnTo>
                      <a:pt x="1879" y="1655"/>
                    </a:lnTo>
                    <a:lnTo>
                      <a:pt x="1877" y="1670"/>
                    </a:lnTo>
                    <a:lnTo>
                      <a:pt x="1877" y="1685"/>
                    </a:lnTo>
                    <a:lnTo>
                      <a:pt x="1873" y="1696"/>
                    </a:lnTo>
                    <a:lnTo>
                      <a:pt x="1869" y="1710"/>
                    </a:lnTo>
                    <a:lnTo>
                      <a:pt x="1865" y="1721"/>
                    </a:lnTo>
                    <a:lnTo>
                      <a:pt x="1864" y="1734"/>
                    </a:lnTo>
                    <a:lnTo>
                      <a:pt x="1860" y="1746"/>
                    </a:lnTo>
                    <a:lnTo>
                      <a:pt x="1856" y="1757"/>
                    </a:lnTo>
                    <a:lnTo>
                      <a:pt x="1852" y="1767"/>
                    </a:lnTo>
                    <a:lnTo>
                      <a:pt x="1848" y="1776"/>
                    </a:lnTo>
                    <a:lnTo>
                      <a:pt x="1845" y="1784"/>
                    </a:lnTo>
                    <a:lnTo>
                      <a:pt x="1839" y="1793"/>
                    </a:lnTo>
                    <a:lnTo>
                      <a:pt x="1833" y="1801"/>
                    </a:lnTo>
                    <a:lnTo>
                      <a:pt x="1827" y="1809"/>
                    </a:lnTo>
                    <a:lnTo>
                      <a:pt x="1822" y="1814"/>
                    </a:lnTo>
                    <a:lnTo>
                      <a:pt x="1816" y="1820"/>
                    </a:lnTo>
                    <a:lnTo>
                      <a:pt x="1810" y="1824"/>
                    </a:lnTo>
                    <a:lnTo>
                      <a:pt x="1805" y="1828"/>
                    </a:lnTo>
                    <a:lnTo>
                      <a:pt x="1797" y="1828"/>
                    </a:lnTo>
                    <a:lnTo>
                      <a:pt x="1791" y="1830"/>
                    </a:lnTo>
                    <a:lnTo>
                      <a:pt x="1784" y="1831"/>
                    </a:lnTo>
                    <a:lnTo>
                      <a:pt x="1778" y="1833"/>
                    </a:lnTo>
                    <a:lnTo>
                      <a:pt x="1772" y="1833"/>
                    </a:lnTo>
                    <a:lnTo>
                      <a:pt x="1765" y="1833"/>
                    </a:lnTo>
                    <a:lnTo>
                      <a:pt x="1759" y="1835"/>
                    </a:lnTo>
                    <a:lnTo>
                      <a:pt x="1753" y="1837"/>
                    </a:lnTo>
                    <a:lnTo>
                      <a:pt x="1746" y="1837"/>
                    </a:lnTo>
                    <a:lnTo>
                      <a:pt x="1740" y="1839"/>
                    </a:lnTo>
                    <a:lnTo>
                      <a:pt x="1732" y="1839"/>
                    </a:lnTo>
                    <a:lnTo>
                      <a:pt x="1727" y="1841"/>
                    </a:lnTo>
                    <a:lnTo>
                      <a:pt x="1719" y="1841"/>
                    </a:lnTo>
                    <a:lnTo>
                      <a:pt x="1713" y="1843"/>
                    </a:lnTo>
                    <a:lnTo>
                      <a:pt x="1706" y="1843"/>
                    </a:lnTo>
                    <a:lnTo>
                      <a:pt x="1700" y="1845"/>
                    </a:lnTo>
                    <a:lnTo>
                      <a:pt x="1692" y="1845"/>
                    </a:lnTo>
                    <a:lnTo>
                      <a:pt x="1687" y="1847"/>
                    </a:lnTo>
                    <a:lnTo>
                      <a:pt x="1679" y="1847"/>
                    </a:lnTo>
                    <a:lnTo>
                      <a:pt x="1673" y="1849"/>
                    </a:lnTo>
                    <a:lnTo>
                      <a:pt x="1666" y="1849"/>
                    </a:lnTo>
                    <a:lnTo>
                      <a:pt x="1660" y="1850"/>
                    </a:lnTo>
                    <a:lnTo>
                      <a:pt x="1652" y="1850"/>
                    </a:lnTo>
                    <a:lnTo>
                      <a:pt x="1647" y="1852"/>
                    </a:lnTo>
                    <a:lnTo>
                      <a:pt x="1639" y="1852"/>
                    </a:lnTo>
                    <a:lnTo>
                      <a:pt x="1633" y="1854"/>
                    </a:lnTo>
                    <a:lnTo>
                      <a:pt x="1626" y="1856"/>
                    </a:lnTo>
                    <a:lnTo>
                      <a:pt x="1620" y="1856"/>
                    </a:lnTo>
                    <a:lnTo>
                      <a:pt x="1613" y="1856"/>
                    </a:lnTo>
                    <a:lnTo>
                      <a:pt x="1605" y="1858"/>
                    </a:lnTo>
                    <a:lnTo>
                      <a:pt x="1599" y="1858"/>
                    </a:lnTo>
                    <a:lnTo>
                      <a:pt x="1592" y="1862"/>
                    </a:lnTo>
                    <a:lnTo>
                      <a:pt x="1586" y="1862"/>
                    </a:lnTo>
                    <a:lnTo>
                      <a:pt x="1578" y="1862"/>
                    </a:lnTo>
                    <a:lnTo>
                      <a:pt x="1573" y="1864"/>
                    </a:lnTo>
                    <a:lnTo>
                      <a:pt x="1565" y="1864"/>
                    </a:lnTo>
                    <a:lnTo>
                      <a:pt x="1559" y="1866"/>
                    </a:lnTo>
                    <a:lnTo>
                      <a:pt x="1552" y="1868"/>
                    </a:lnTo>
                    <a:lnTo>
                      <a:pt x="1546" y="1868"/>
                    </a:lnTo>
                    <a:lnTo>
                      <a:pt x="1538" y="1869"/>
                    </a:lnTo>
                    <a:lnTo>
                      <a:pt x="1531" y="1869"/>
                    </a:lnTo>
                    <a:lnTo>
                      <a:pt x="1525" y="1871"/>
                    </a:lnTo>
                    <a:lnTo>
                      <a:pt x="1517" y="1873"/>
                    </a:lnTo>
                    <a:lnTo>
                      <a:pt x="1512" y="1875"/>
                    </a:lnTo>
                    <a:lnTo>
                      <a:pt x="1504" y="1877"/>
                    </a:lnTo>
                    <a:lnTo>
                      <a:pt x="1498" y="1879"/>
                    </a:lnTo>
                    <a:lnTo>
                      <a:pt x="1493" y="1881"/>
                    </a:lnTo>
                    <a:lnTo>
                      <a:pt x="1487" y="1883"/>
                    </a:lnTo>
                    <a:lnTo>
                      <a:pt x="1479" y="1883"/>
                    </a:lnTo>
                    <a:lnTo>
                      <a:pt x="1474" y="1887"/>
                    </a:lnTo>
                    <a:lnTo>
                      <a:pt x="1466" y="1887"/>
                    </a:lnTo>
                    <a:lnTo>
                      <a:pt x="1460" y="1888"/>
                    </a:lnTo>
                    <a:lnTo>
                      <a:pt x="1449" y="1892"/>
                    </a:lnTo>
                    <a:lnTo>
                      <a:pt x="1438" y="1896"/>
                    </a:lnTo>
                    <a:lnTo>
                      <a:pt x="1430" y="1900"/>
                    </a:lnTo>
                    <a:lnTo>
                      <a:pt x="1424" y="1902"/>
                    </a:lnTo>
                    <a:lnTo>
                      <a:pt x="1419" y="1904"/>
                    </a:lnTo>
                    <a:lnTo>
                      <a:pt x="1413" y="1907"/>
                    </a:lnTo>
                    <a:lnTo>
                      <a:pt x="1402" y="1911"/>
                    </a:lnTo>
                    <a:lnTo>
                      <a:pt x="1392" y="1919"/>
                    </a:lnTo>
                    <a:lnTo>
                      <a:pt x="1388" y="1925"/>
                    </a:lnTo>
                    <a:lnTo>
                      <a:pt x="1384" y="1934"/>
                    </a:lnTo>
                    <a:lnTo>
                      <a:pt x="1381" y="1944"/>
                    </a:lnTo>
                    <a:lnTo>
                      <a:pt x="1379" y="1955"/>
                    </a:lnTo>
                    <a:lnTo>
                      <a:pt x="1377" y="1965"/>
                    </a:lnTo>
                    <a:lnTo>
                      <a:pt x="1375" y="1974"/>
                    </a:lnTo>
                    <a:lnTo>
                      <a:pt x="1373" y="1985"/>
                    </a:lnTo>
                    <a:lnTo>
                      <a:pt x="1371" y="1999"/>
                    </a:lnTo>
                    <a:lnTo>
                      <a:pt x="1367" y="2008"/>
                    </a:lnTo>
                    <a:lnTo>
                      <a:pt x="1367" y="2022"/>
                    </a:lnTo>
                    <a:lnTo>
                      <a:pt x="1363" y="2031"/>
                    </a:lnTo>
                    <a:lnTo>
                      <a:pt x="1362" y="2042"/>
                    </a:lnTo>
                    <a:lnTo>
                      <a:pt x="1360" y="2054"/>
                    </a:lnTo>
                    <a:lnTo>
                      <a:pt x="1356" y="2065"/>
                    </a:lnTo>
                    <a:lnTo>
                      <a:pt x="1354" y="2077"/>
                    </a:lnTo>
                    <a:lnTo>
                      <a:pt x="1350" y="2090"/>
                    </a:lnTo>
                    <a:lnTo>
                      <a:pt x="1346" y="2098"/>
                    </a:lnTo>
                    <a:lnTo>
                      <a:pt x="1343" y="2109"/>
                    </a:lnTo>
                    <a:lnTo>
                      <a:pt x="1337" y="2117"/>
                    </a:lnTo>
                    <a:lnTo>
                      <a:pt x="1333" y="2128"/>
                    </a:lnTo>
                    <a:lnTo>
                      <a:pt x="1325" y="2136"/>
                    </a:lnTo>
                    <a:lnTo>
                      <a:pt x="1320" y="2145"/>
                    </a:lnTo>
                    <a:lnTo>
                      <a:pt x="1314" y="2151"/>
                    </a:lnTo>
                    <a:lnTo>
                      <a:pt x="1306" y="2158"/>
                    </a:lnTo>
                    <a:lnTo>
                      <a:pt x="1299" y="2162"/>
                    </a:lnTo>
                    <a:lnTo>
                      <a:pt x="1289" y="2168"/>
                    </a:lnTo>
                    <a:lnTo>
                      <a:pt x="1280" y="2172"/>
                    </a:lnTo>
                    <a:lnTo>
                      <a:pt x="1270" y="2176"/>
                    </a:lnTo>
                    <a:lnTo>
                      <a:pt x="1257" y="2178"/>
                    </a:lnTo>
                    <a:lnTo>
                      <a:pt x="1246" y="2178"/>
                    </a:lnTo>
                    <a:lnTo>
                      <a:pt x="1240" y="2178"/>
                    </a:lnTo>
                    <a:lnTo>
                      <a:pt x="1232" y="2178"/>
                    </a:lnTo>
                    <a:lnTo>
                      <a:pt x="1227" y="2178"/>
                    </a:lnTo>
                    <a:lnTo>
                      <a:pt x="1219" y="2178"/>
                    </a:lnTo>
                    <a:lnTo>
                      <a:pt x="1211" y="2170"/>
                    </a:lnTo>
                    <a:lnTo>
                      <a:pt x="1202" y="2166"/>
                    </a:lnTo>
                    <a:lnTo>
                      <a:pt x="1196" y="2162"/>
                    </a:lnTo>
                    <a:lnTo>
                      <a:pt x="1190" y="2162"/>
                    </a:lnTo>
                    <a:lnTo>
                      <a:pt x="1183" y="2160"/>
                    </a:lnTo>
                    <a:lnTo>
                      <a:pt x="1177" y="2160"/>
                    </a:lnTo>
                    <a:lnTo>
                      <a:pt x="1171" y="2162"/>
                    </a:lnTo>
                    <a:lnTo>
                      <a:pt x="1170" y="2166"/>
                    </a:lnTo>
                    <a:lnTo>
                      <a:pt x="1160" y="2172"/>
                    </a:lnTo>
                    <a:lnTo>
                      <a:pt x="1152" y="2183"/>
                    </a:lnTo>
                    <a:lnTo>
                      <a:pt x="1151" y="2189"/>
                    </a:lnTo>
                    <a:lnTo>
                      <a:pt x="1147" y="2195"/>
                    </a:lnTo>
                    <a:lnTo>
                      <a:pt x="1145" y="2202"/>
                    </a:lnTo>
                    <a:lnTo>
                      <a:pt x="1143" y="2210"/>
                    </a:lnTo>
                    <a:lnTo>
                      <a:pt x="1139" y="2216"/>
                    </a:lnTo>
                    <a:lnTo>
                      <a:pt x="1137" y="2223"/>
                    </a:lnTo>
                    <a:lnTo>
                      <a:pt x="1135" y="2231"/>
                    </a:lnTo>
                    <a:lnTo>
                      <a:pt x="1133" y="2240"/>
                    </a:lnTo>
                    <a:lnTo>
                      <a:pt x="1132" y="2248"/>
                    </a:lnTo>
                    <a:lnTo>
                      <a:pt x="1130" y="2255"/>
                    </a:lnTo>
                    <a:lnTo>
                      <a:pt x="1128" y="2263"/>
                    </a:lnTo>
                    <a:lnTo>
                      <a:pt x="1126" y="2273"/>
                    </a:lnTo>
                    <a:lnTo>
                      <a:pt x="1122" y="2280"/>
                    </a:lnTo>
                    <a:lnTo>
                      <a:pt x="1122" y="2288"/>
                    </a:lnTo>
                    <a:lnTo>
                      <a:pt x="1118" y="2293"/>
                    </a:lnTo>
                    <a:lnTo>
                      <a:pt x="1118" y="2301"/>
                    </a:lnTo>
                    <a:lnTo>
                      <a:pt x="1114" y="2307"/>
                    </a:lnTo>
                    <a:lnTo>
                      <a:pt x="1113" y="2314"/>
                    </a:lnTo>
                    <a:lnTo>
                      <a:pt x="1109" y="2318"/>
                    </a:lnTo>
                    <a:lnTo>
                      <a:pt x="1107" y="2324"/>
                    </a:lnTo>
                    <a:lnTo>
                      <a:pt x="1103" y="2332"/>
                    </a:lnTo>
                    <a:lnTo>
                      <a:pt x="1099" y="2337"/>
                    </a:lnTo>
                    <a:lnTo>
                      <a:pt x="1095" y="2345"/>
                    </a:lnTo>
                    <a:lnTo>
                      <a:pt x="1094" y="2352"/>
                    </a:lnTo>
                    <a:lnTo>
                      <a:pt x="1088" y="2360"/>
                    </a:lnTo>
                    <a:lnTo>
                      <a:pt x="1084" y="2368"/>
                    </a:lnTo>
                    <a:lnTo>
                      <a:pt x="1080" y="2375"/>
                    </a:lnTo>
                    <a:lnTo>
                      <a:pt x="1076" y="2385"/>
                    </a:lnTo>
                    <a:lnTo>
                      <a:pt x="1073" y="2392"/>
                    </a:lnTo>
                    <a:lnTo>
                      <a:pt x="1069" y="2400"/>
                    </a:lnTo>
                    <a:lnTo>
                      <a:pt x="1063" y="2408"/>
                    </a:lnTo>
                    <a:lnTo>
                      <a:pt x="1059" y="2417"/>
                    </a:lnTo>
                    <a:lnTo>
                      <a:pt x="1054" y="2425"/>
                    </a:lnTo>
                    <a:lnTo>
                      <a:pt x="1050" y="2432"/>
                    </a:lnTo>
                    <a:lnTo>
                      <a:pt x="1044" y="2438"/>
                    </a:lnTo>
                    <a:lnTo>
                      <a:pt x="1040" y="2448"/>
                    </a:lnTo>
                    <a:lnTo>
                      <a:pt x="1033" y="2453"/>
                    </a:lnTo>
                    <a:lnTo>
                      <a:pt x="1027" y="2459"/>
                    </a:lnTo>
                    <a:lnTo>
                      <a:pt x="1021" y="2463"/>
                    </a:lnTo>
                    <a:lnTo>
                      <a:pt x="1016" y="2468"/>
                    </a:lnTo>
                    <a:lnTo>
                      <a:pt x="1010" y="2472"/>
                    </a:lnTo>
                    <a:lnTo>
                      <a:pt x="1002" y="2478"/>
                    </a:lnTo>
                    <a:lnTo>
                      <a:pt x="997" y="2480"/>
                    </a:lnTo>
                    <a:lnTo>
                      <a:pt x="989" y="2484"/>
                    </a:lnTo>
                    <a:lnTo>
                      <a:pt x="981" y="2484"/>
                    </a:lnTo>
                    <a:lnTo>
                      <a:pt x="976" y="2486"/>
                    </a:lnTo>
                    <a:lnTo>
                      <a:pt x="966" y="2484"/>
                    </a:lnTo>
                    <a:lnTo>
                      <a:pt x="959" y="2484"/>
                    </a:lnTo>
                    <a:lnTo>
                      <a:pt x="951" y="2480"/>
                    </a:lnTo>
                    <a:lnTo>
                      <a:pt x="941" y="2478"/>
                    </a:lnTo>
                    <a:lnTo>
                      <a:pt x="934" y="2474"/>
                    </a:lnTo>
                    <a:lnTo>
                      <a:pt x="926" y="2468"/>
                    </a:lnTo>
                    <a:lnTo>
                      <a:pt x="915" y="2463"/>
                    </a:lnTo>
                    <a:lnTo>
                      <a:pt x="905" y="2455"/>
                    </a:lnTo>
                    <a:lnTo>
                      <a:pt x="896" y="2449"/>
                    </a:lnTo>
                    <a:lnTo>
                      <a:pt x="884" y="2444"/>
                    </a:lnTo>
                    <a:lnTo>
                      <a:pt x="875" y="2438"/>
                    </a:lnTo>
                    <a:lnTo>
                      <a:pt x="865" y="2434"/>
                    </a:lnTo>
                    <a:lnTo>
                      <a:pt x="854" y="2430"/>
                    </a:lnTo>
                    <a:lnTo>
                      <a:pt x="844" y="2427"/>
                    </a:lnTo>
                    <a:lnTo>
                      <a:pt x="835" y="2421"/>
                    </a:lnTo>
                    <a:lnTo>
                      <a:pt x="824" y="2417"/>
                    </a:lnTo>
                    <a:lnTo>
                      <a:pt x="814" y="2411"/>
                    </a:lnTo>
                    <a:lnTo>
                      <a:pt x="804" y="2408"/>
                    </a:lnTo>
                    <a:lnTo>
                      <a:pt x="793" y="2404"/>
                    </a:lnTo>
                    <a:lnTo>
                      <a:pt x="784" y="2400"/>
                    </a:lnTo>
                    <a:lnTo>
                      <a:pt x="774" y="2394"/>
                    </a:lnTo>
                    <a:lnTo>
                      <a:pt x="765" y="2392"/>
                    </a:lnTo>
                    <a:lnTo>
                      <a:pt x="763" y="2385"/>
                    </a:lnTo>
                    <a:lnTo>
                      <a:pt x="763" y="2379"/>
                    </a:lnTo>
                    <a:lnTo>
                      <a:pt x="761" y="2371"/>
                    </a:lnTo>
                    <a:lnTo>
                      <a:pt x="761" y="2366"/>
                    </a:lnTo>
                    <a:lnTo>
                      <a:pt x="761" y="2358"/>
                    </a:lnTo>
                    <a:lnTo>
                      <a:pt x="761" y="2352"/>
                    </a:lnTo>
                    <a:lnTo>
                      <a:pt x="761" y="2347"/>
                    </a:lnTo>
                    <a:lnTo>
                      <a:pt x="761" y="2343"/>
                    </a:lnTo>
                    <a:lnTo>
                      <a:pt x="766" y="2339"/>
                    </a:lnTo>
                    <a:lnTo>
                      <a:pt x="774" y="2337"/>
                    </a:lnTo>
                    <a:lnTo>
                      <a:pt x="784" y="2337"/>
                    </a:lnTo>
                    <a:lnTo>
                      <a:pt x="791" y="2337"/>
                    </a:lnTo>
                    <a:lnTo>
                      <a:pt x="797" y="2337"/>
                    </a:lnTo>
                    <a:lnTo>
                      <a:pt x="804" y="2337"/>
                    </a:lnTo>
                    <a:lnTo>
                      <a:pt x="810" y="2337"/>
                    </a:lnTo>
                    <a:lnTo>
                      <a:pt x="818" y="2339"/>
                    </a:lnTo>
                    <a:lnTo>
                      <a:pt x="824" y="2339"/>
                    </a:lnTo>
                    <a:lnTo>
                      <a:pt x="829" y="2341"/>
                    </a:lnTo>
                    <a:lnTo>
                      <a:pt x="835" y="2343"/>
                    </a:lnTo>
                    <a:lnTo>
                      <a:pt x="843" y="2345"/>
                    </a:lnTo>
                    <a:lnTo>
                      <a:pt x="848" y="2347"/>
                    </a:lnTo>
                    <a:lnTo>
                      <a:pt x="854" y="2349"/>
                    </a:lnTo>
                    <a:lnTo>
                      <a:pt x="860" y="2351"/>
                    </a:lnTo>
                    <a:lnTo>
                      <a:pt x="867" y="2354"/>
                    </a:lnTo>
                    <a:lnTo>
                      <a:pt x="877" y="2358"/>
                    </a:lnTo>
                    <a:lnTo>
                      <a:pt x="890" y="2366"/>
                    </a:lnTo>
                    <a:lnTo>
                      <a:pt x="901" y="2371"/>
                    </a:lnTo>
                    <a:lnTo>
                      <a:pt x="913" y="2377"/>
                    </a:lnTo>
                    <a:lnTo>
                      <a:pt x="919" y="2379"/>
                    </a:lnTo>
                    <a:lnTo>
                      <a:pt x="926" y="2383"/>
                    </a:lnTo>
                    <a:lnTo>
                      <a:pt x="932" y="2385"/>
                    </a:lnTo>
                    <a:lnTo>
                      <a:pt x="939" y="2389"/>
                    </a:lnTo>
                    <a:lnTo>
                      <a:pt x="945" y="2390"/>
                    </a:lnTo>
                    <a:lnTo>
                      <a:pt x="953" y="2392"/>
                    </a:lnTo>
                    <a:lnTo>
                      <a:pt x="960" y="2394"/>
                    </a:lnTo>
                    <a:lnTo>
                      <a:pt x="968" y="2398"/>
                    </a:lnTo>
                    <a:lnTo>
                      <a:pt x="972" y="2387"/>
                    </a:lnTo>
                    <a:lnTo>
                      <a:pt x="978" y="2377"/>
                    </a:lnTo>
                    <a:lnTo>
                      <a:pt x="983" y="2368"/>
                    </a:lnTo>
                    <a:lnTo>
                      <a:pt x="989" y="2358"/>
                    </a:lnTo>
                    <a:lnTo>
                      <a:pt x="995" y="2347"/>
                    </a:lnTo>
                    <a:lnTo>
                      <a:pt x="1000" y="2337"/>
                    </a:lnTo>
                    <a:lnTo>
                      <a:pt x="1004" y="2326"/>
                    </a:lnTo>
                    <a:lnTo>
                      <a:pt x="1012" y="2314"/>
                    </a:lnTo>
                    <a:lnTo>
                      <a:pt x="1017" y="2303"/>
                    </a:lnTo>
                    <a:lnTo>
                      <a:pt x="1023" y="2293"/>
                    </a:lnTo>
                    <a:lnTo>
                      <a:pt x="1029" y="2280"/>
                    </a:lnTo>
                    <a:lnTo>
                      <a:pt x="1035" y="2271"/>
                    </a:lnTo>
                    <a:lnTo>
                      <a:pt x="1040" y="2257"/>
                    </a:lnTo>
                    <a:lnTo>
                      <a:pt x="1048" y="2248"/>
                    </a:lnTo>
                    <a:lnTo>
                      <a:pt x="1054" y="2235"/>
                    </a:lnTo>
                    <a:lnTo>
                      <a:pt x="1059" y="2225"/>
                    </a:lnTo>
                    <a:lnTo>
                      <a:pt x="1065" y="2214"/>
                    </a:lnTo>
                    <a:lnTo>
                      <a:pt x="1071" y="2202"/>
                    </a:lnTo>
                    <a:lnTo>
                      <a:pt x="1076" y="2189"/>
                    </a:lnTo>
                    <a:lnTo>
                      <a:pt x="1082" y="2178"/>
                    </a:lnTo>
                    <a:lnTo>
                      <a:pt x="1088" y="2166"/>
                    </a:lnTo>
                    <a:lnTo>
                      <a:pt x="1094" y="2155"/>
                    </a:lnTo>
                    <a:lnTo>
                      <a:pt x="1099" y="2143"/>
                    </a:lnTo>
                    <a:lnTo>
                      <a:pt x="1105" y="2134"/>
                    </a:lnTo>
                    <a:lnTo>
                      <a:pt x="1109" y="2120"/>
                    </a:lnTo>
                    <a:lnTo>
                      <a:pt x="1114" y="2109"/>
                    </a:lnTo>
                    <a:lnTo>
                      <a:pt x="1118" y="2098"/>
                    </a:lnTo>
                    <a:lnTo>
                      <a:pt x="1124" y="2088"/>
                    </a:lnTo>
                    <a:lnTo>
                      <a:pt x="1128" y="2077"/>
                    </a:lnTo>
                    <a:lnTo>
                      <a:pt x="1132" y="2067"/>
                    </a:lnTo>
                    <a:lnTo>
                      <a:pt x="1135" y="2056"/>
                    </a:lnTo>
                    <a:lnTo>
                      <a:pt x="1139" y="2048"/>
                    </a:lnTo>
                    <a:lnTo>
                      <a:pt x="1287" y="2109"/>
                    </a:lnTo>
                    <a:lnTo>
                      <a:pt x="1331" y="1864"/>
                    </a:lnTo>
                    <a:lnTo>
                      <a:pt x="1341" y="1856"/>
                    </a:lnTo>
                    <a:lnTo>
                      <a:pt x="1354" y="1852"/>
                    </a:lnTo>
                    <a:lnTo>
                      <a:pt x="1360" y="1850"/>
                    </a:lnTo>
                    <a:lnTo>
                      <a:pt x="1367" y="1847"/>
                    </a:lnTo>
                    <a:lnTo>
                      <a:pt x="1373" y="1845"/>
                    </a:lnTo>
                    <a:lnTo>
                      <a:pt x="1381" y="1845"/>
                    </a:lnTo>
                    <a:lnTo>
                      <a:pt x="1386" y="1841"/>
                    </a:lnTo>
                    <a:lnTo>
                      <a:pt x="1394" y="1839"/>
                    </a:lnTo>
                    <a:lnTo>
                      <a:pt x="1400" y="1837"/>
                    </a:lnTo>
                    <a:lnTo>
                      <a:pt x="1407" y="1837"/>
                    </a:lnTo>
                    <a:lnTo>
                      <a:pt x="1415" y="1833"/>
                    </a:lnTo>
                    <a:lnTo>
                      <a:pt x="1422" y="1833"/>
                    </a:lnTo>
                    <a:lnTo>
                      <a:pt x="1430" y="1831"/>
                    </a:lnTo>
                    <a:lnTo>
                      <a:pt x="1440" y="1830"/>
                    </a:lnTo>
                    <a:lnTo>
                      <a:pt x="1447" y="1828"/>
                    </a:lnTo>
                    <a:lnTo>
                      <a:pt x="1455" y="1826"/>
                    </a:lnTo>
                    <a:lnTo>
                      <a:pt x="1462" y="1824"/>
                    </a:lnTo>
                    <a:lnTo>
                      <a:pt x="1472" y="1824"/>
                    </a:lnTo>
                    <a:lnTo>
                      <a:pt x="1479" y="1820"/>
                    </a:lnTo>
                    <a:lnTo>
                      <a:pt x="1489" y="1820"/>
                    </a:lnTo>
                    <a:lnTo>
                      <a:pt x="1497" y="1818"/>
                    </a:lnTo>
                    <a:lnTo>
                      <a:pt x="1506" y="1818"/>
                    </a:lnTo>
                    <a:lnTo>
                      <a:pt x="1514" y="1814"/>
                    </a:lnTo>
                    <a:lnTo>
                      <a:pt x="1523" y="1814"/>
                    </a:lnTo>
                    <a:lnTo>
                      <a:pt x="1531" y="1812"/>
                    </a:lnTo>
                    <a:lnTo>
                      <a:pt x="1540" y="1812"/>
                    </a:lnTo>
                    <a:lnTo>
                      <a:pt x="1548" y="1809"/>
                    </a:lnTo>
                    <a:lnTo>
                      <a:pt x="1559" y="1809"/>
                    </a:lnTo>
                    <a:lnTo>
                      <a:pt x="1567" y="1807"/>
                    </a:lnTo>
                    <a:lnTo>
                      <a:pt x="1576" y="1807"/>
                    </a:lnTo>
                    <a:lnTo>
                      <a:pt x="1584" y="1805"/>
                    </a:lnTo>
                    <a:lnTo>
                      <a:pt x="1594" y="1803"/>
                    </a:lnTo>
                    <a:lnTo>
                      <a:pt x="1601" y="1801"/>
                    </a:lnTo>
                    <a:lnTo>
                      <a:pt x="1611" y="1801"/>
                    </a:lnTo>
                    <a:lnTo>
                      <a:pt x="1620" y="1797"/>
                    </a:lnTo>
                    <a:lnTo>
                      <a:pt x="1628" y="1797"/>
                    </a:lnTo>
                    <a:lnTo>
                      <a:pt x="1635" y="1795"/>
                    </a:lnTo>
                    <a:lnTo>
                      <a:pt x="1647" y="1795"/>
                    </a:lnTo>
                    <a:lnTo>
                      <a:pt x="1654" y="1792"/>
                    </a:lnTo>
                    <a:lnTo>
                      <a:pt x="1662" y="1792"/>
                    </a:lnTo>
                    <a:lnTo>
                      <a:pt x="1670" y="1790"/>
                    </a:lnTo>
                    <a:lnTo>
                      <a:pt x="1679" y="1790"/>
                    </a:lnTo>
                    <a:lnTo>
                      <a:pt x="1687" y="1788"/>
                    </a:lnTo>
                    <a:lnTo>
                      <a:pt x="1696" y="1786"/>
                    </a:lnTo>
                    <a:lnTo>
                      <a:pt x="1704" y="1784"/>
                    </a:lnTo>
                    <a:lnTo>
                      <a:pt x="1713" y="1784"/>
                    </a:lnTo>
                    <a:lnTo>
                      <a:pt x="1719" y="1782"/>
                    </a:lnTo>
                    <a:lnTo>
                      <a:pt x="1727" y="1780"/>
                    </a:lnTo>
                    <a:lnTo>
                      <a:pt x="1734" y="1778"/>
                    </a:lnTo>
                    <a:lnTo>
                      <a:pt x="1742" y="1776"/>
                    </a:lnTo>
                    <a:lnTo>
                      <a:pt x="1749" y="1774"/>
                    </a:lnTo>
                    <a:lnTo>
                      <a:pt x="1757" y="1772"/>
                    </a:lnTo>
                    <a:lnTo>
                      <a:pt x="1765" y="1771"/>
                    </a:lnTo>
                    <a:lnTo>
                      <a:pt x="1772" y="1771"/>
                    </a:lnTo>
                    <a:lnTo>
                      <a:pt x="1778" y="1767"/>
                    </a:lnTo>
                    <a:lnTo>
                      <a:pt x="1786" y="1765"/>
                    </a:lnTo>
                    <a:lnTo>
                      <a:pt x="1791" y="1763"/>
                    </a:lnTo>
                    <a:lnTo>
                      <a:pt x="1799" y="1761"/>
                    </a:lnTo>
                    <a:lnTo>
                      <a:pt x="1810" y="1757"/>
                    </a:lnTo>
                    <a:lnTo>
                      <a:pt x="1822" y="1753"/>
                    </a:lnTo>
                    <a:lnTo>
                      <a:pt x="1822" y="1746"/>
                    </a:lnTo>
                    <a:lnTo>
                      <a:pt x="1822" y="1738"/>
                    </a:lnTo>
                    <a:lnTo>
                      <a:pt x="1822" y="1733"/>
                    </a:lnTo>
                    <a:lnTo>
                      <a:pt x="1822" y="1725"/>
                    </a:lnTo>
                    <a:lnTo>
                      <a:pt x="1822" y="1717"/>
                    </a:lnTo>
                    <a:lnTo>
                      <a:pt x="1822" y="1710"/>
                    </a:lnTo>
                    <a:lnTo>
                      <a:pt x="1822" y="1704"/>
                    </a:lnTo>
                    <a:lnTo>
                      <a:pt x="1824" y="1696"/>
                    </a:lnTo>
                    <a:lnTo>
                      <a:pt x="1822" y="1689"/>
                    </a:lnTo>
                    <a:lnTo>
                      <a:pt x="1822" y="1683"/>
                    </a:lnTo>
                    <a:lnTo>
                      <a:pt x="1822" y="1676"/>
                    </a:lnTo>
                    <a:lnTo>
                      <a:pt x="1822" y="1668"/>
                    </a:lnTo>
                    <a:lnTo>
                      <a:pt x="1822" y="1662"/>
                    </a:lnTo>
                    <a:lnTo>
                      <a:pt x="1822" y="1655"/>
                    </a:lnTo>
                    <a:lnTo>
                      <a:pt x="1822" y="1649"/>
                    </a:lnTo>
                    <a:lnTo>
                      <a:pt x="1822" y="1641"/>
                    </a:lnTo>
                    <a:lnTo>
                      <a:pt x="1820" y="1634"/>
                    </a:lnTo>
                    <a:lnTo>
                      <a:pt x="1820" y="1628"/>
                    </a:lnTo>
                    <a:lnTo>
                      <a:pt x="1820" y="1620"/>
                    </a:lnTo>
                    <a:lnTo>
                      <a:pt x="1820" y="1615"/>
                    </a:lnTo>
                    <a:lnTo>
                      <a:pt x="1818" y="1605"/>
                    </a:lnTo>
                    <a:lnTo>
                      <a:pt x="1816" y="1599"/>
                    </a:lnTo>
                    <a:lnTo>
                      <a:pt x="1816" y="1592"/>
                    </a:lnTo>
                    <a:lnTo>
                      <a:pt x="1816" y="1586"/>
                    </a:lnTo>
                    <a:lnTo>
                      <a:pt x="1816" y="1579"/>
                    </a:lnTo>
                    <a:lnTo>
                      <a:pt x="1814" y="1571"/>
                    </a:lnTo>
                    <a:lnTo>
                      <a:pt x="1814" y="1563"/>
                    </a:lnTo>
                    <a:lnTo>
                      <a:pt x="1814" y="1558"/>
                    </a:lnTo>
                    <a:lnTo>
                      <a:pt x="1814" y="1550"/>
                    </a:lnTo>
                    <a:lnTo>
                      <a:pt x="1812" y="1544"/>
                    </a:lnTo>
                    <a:lnTo>
                      <a:pt x="1812" y="1537"/>
                    </a:lnTo>
                    <a:lnTo>
                      <a:pt x="1812" y="1531"/>
                    </a:lnTo>
                    <a:lnTo>
                      <a:pt x="1810" y="1523"/>
                    </a:lnTo>
                    <a:lnTo>
                      <a:pt x="1810" y="1516"/>
                    </a:lnTo>
                    <a:lnTo>
                      <a:pt x="1808" y="1508"/>
                    </a:lnTo>
                    <a:lnTo>
                      <a:pt x="1808" y="1501"/>
                    </a:lnTo>
                    <a:lnTo>
                      <a:pt x="1808" y="1495"/>
                    </a:lnTo>
                    <a:lnTo>
                      <a:pt x="1807" y="1487"/>
                    </a:lnTo>
                    <a:lnTo>
                      <a:pt x="1807" y="1482"/>
                    </a:lnTo>
                    <a:lnTo>
                      <a:pt x="1807" y="1474"/>
                    </a:lnTo>
                    <a:lnTo>
                      <a:pt x="1805" y="1466"/>
                    </a:lnTo>
                    <a:lnTo>
                      <a:pt x="1803" y="1459"/>
                    </a:lnTo>
                    <a:lnTo>
                      <a:pt x="1803" y="1451"/>
                    </a:lnTo>
                    <a:lnTo>
                      <a:pt x="1803" y="1445"/>
                    </a:lnTo>
                    <a:lnTo>
                      <a:pt x="1801" y="1438"/>
                    </a:lnTo>
                    <a:lnTo>
                      <a:pt x="1801" y="1432"/>
                    </a:lnTo>
                    <a:lnTo>
                      <a:pt x="1801" y="1425"/>
                    </a:lnTo>
                    <a:lnTo>
                      <a:pt x="1801" y="1419"/>
                    </a:lnTo>
                    <a:lnTo>
                      <a:pt x="1801" y="1411"/>
                    </a:lnTo>
                    <a:lnTo>
                      <a:pt x="1799" y="1404"/>
                    </a:lnTo>
                    <a:lnTo>
                      <a:pt x="1797" y="1396"/>
                    </a:lnTo>
                    <a:lnTo>
                      <a:pt x="1797" y="1388"/>
                    </a:lnTo>
                    <a:lnTo>
                      <a:pt x="1797" y="1381"/>
                    </a:lnTo>
                    <a:lnTo>
                      <a:pt x="1797" y="1375"/>
                    </a:lnTo>
                    <a:lnTo>
                      <a:pt x="1797" y="1367"/>
                    </a:lnTo>
                    <a:lnTo>
                      <a:pt x="1797" y="1360"/>
                    </a:lnTo>
                    <a:lnTo>
                      <a:pt x="1797" y="1352"/>
                    </a:lnTo>
                    <a:lnTo>
                      <a:pt x="1797" y="1347"/>
                    </a:lnTo>
                    <a:lnTo>
                      <a:pt x="1797" y="1339"/>
                    </a:lnTo>
                    <a:lnTo>
                      <a:pt x="1797" y="1333"/>
                    </a:lnTo>
                    <a:lnTo>
                      <a:pt x="1797" y="1326"/>
                    </a:lnTo>
                    <a:lnTo>
                      <a:pt x="1797" y="1318"/>
                    </a:lnTo>
                    <a:lnTo>
                      <a:pt x="1797" y="1310"/>
                    </a:lnTo>
                    <a:lnTo>
                      <a:pt x="1797" y="1305"/>
                    </a:lnTo>
                    <a:lnTo>
                      <a:pt x="1797" y="1295"/>
                    </a:lnTo>
                    <a:lnTo>
                      <a:pt x="1797" y="1284"/>
                    </a:lnTo>
                    <a:lnTo>
                      <a:pt x="1797" y="1274"/>
                    </a:lnTo>
                    <a:lnTo>
                      <a:pt x="1799" y="1265"/>
                    </a:lnTo>
                    <a:lnTo>
                      <a:pt x="1797" y="1253"/>
                    </a:lnTo>
                    <a:lnTo>
                      <a:pt x="1797" y="1244"/>
                    </a:lnTo>
                    <a:lnTo>
                      <a:pt x="1797" y="1234"/>
                    </a:lnTo>
                    <a:lnTo>
                      <a:pt x="1797" y="1225"/>
                    </a:lnTo>
                    <a:lnTo>
                      <a:pt x="1795" y="1215"/>
                    </a:lnTo>
                    <a:lnTo>
                      <a:pt x="1793" y="1204"/>
                    </a:lnTo>
                    <a:lnTo>
                      <a:pt x="1791" y="1196"/>
                    </a:lnTo>
                    <a:lnTo>
                      <a:pt x="1789" y="1187"/>
                    </a:lnTo>
                    <a:lnTo>
                      <a:pt x="1786" y="1177"/>
                    </a:lnTo>
                    <a:lnTo>
                      <a:pt x="1784" y="1170"/>
                    </a:lnTo>
                    <a:lnTo>
                      <a:pt x="1782" y="1160"/>
                    </a:lnTo>
                    <a:lnTo>
                      <a:pt x="1778" y="1155"/>
                    </a:lnTo>
                    <a:lnTo>
                      <a:pt x="1774" y="1145"/>
                    </a:lnTo>
                    <a:lnTo>
                      <a:pt x="1770" y="1137"/>
                    </a:lnTo>
                    <a:lnTo>
                      <a:pt x="1765" y="1130"/>
                    </a:lnTo>
                    <a:lnTo>
                      <a:pt x="1759" y="1124"/>
                    </a:lnTo>
                    <a:lnTo>
                      <a:pt x="1753" y="1116"/>
                    </a:lnTo>
                    <a:lnTo>
                      <a:pt x="1748" y="1111"/>
                    </a:lnTo>
                    <a:lnTo>
                      <a:pt x="1742" y="1105"/>
                    </a:lnTo>
                    <a:lnTo>
                      <a:pt x="1736" y="1099"/>
                    </a:lnTo>
                    <a:lnTo>
                      <a:pt x="1729" y="1094"/>
                    </a:lnTo>
                    <a:lnTo>
                      <a:pt x="1721" y="1090"/>
                    </a:lnTo>
                    <a:lnTo>
                      <a:pt x="1713" y="1086"/>
                    </a:lnTo>
                    <a:lnTo>
                      <a:pt x="1704" y="1082"/>
                    </a:lnTo>
                    <a:lnTo>
                      <a:pt x="1696" y="1078"/>
                    </a:lnTo>
                    <a:lnTo>
                      <a:pt x="1687" y="1075"/>
                    </a:lnTo>
                    <a:lnTo>
                      <a:pt x="1677" y="1073"/>
                    </a:lnTo>
                    <a:lnTo>
                      <a:pt x="1668" y="1073"/>
                    </a:lnTo>
                    <a:lnTo>
                      <a:pt x="1660" y="1071"/>
                    </a:lnTo>
                    <a:lnTo>
                      <a:pt x="1652" y="1069"/>
                    </a:lnTo>
                    <a:lnTo>
                      <a:pt x="1647" y="1067"/>
                    </a:lnTo>
                    <a:lnTo>
                      <a:pt x="1639" y="1065"/>
                    </a:lnTo>
                    <a:lnTo>
                      <a:pt x="1628" y="1059"/>
                    </a:lnTo>
                    <a:lnTo>
                      <a:pt x="1618" y="1056"/>
                    </a:lnTo>
                    <a:lnTo>
                      <a:pt x="1609" y="1048"/>
                    </a:lnTo>
                    <a:lnTo>
                      <a:pt x="1599" y="1040"/>
                    </a:lnTo>
                    <a:lnTo>
                      <a:pt x="1592" y="1031"/>
                    </a:lnTo>
                    <a:lnTo>
                      <a:pt x="1586" y="1023"/>
                    </a:lnTo>
                    <a:lnTo>
                      <a:pt x="1580" y="1014"/>
                    </a:lnTo>
                    <a:lnTo>
                      <a:pt x="1575" y="1002"/>
                    </a:lnTo>
                    <a:lnTo>
                      <a:pt x="1569" y="993"/>
                    </a:lnTo>
                    <a:lnTo>
                      <a:pt x="1567" y="983"/>
                    </a:lnTo>
                    <a:lnTo>
                      <a:pt x="1561" y="972"/>
                    </a:lnTo>
                    <a:lnTo>
                      <a:pt x="1559" y="962"/>
                    </a:lnTo>
                    <a:lnTo>
                      <a:pt x="1556" y="951"/>
                    </a:lnTo>
                    <a:lnTo>
                      <a:pt x="1554" y="940"/>
                    </a:lnTo>
                    <a:lnTo>
                      <a:pt x="1550" y="928"/>
                    </a:lnTo>
                    <a:lnTo>
                      <a:pt x="1546" y="917"/>
                    </a:lnTo>
                    <a:lnTo>
                      <a:pt x="1542" y="905"/>
                    </a:lnTo>
                    <a:lnTo>
                      <a:pt x="1540" y="896"/>
                    </a:lnTo>
                    <a:lnTo>
                      <a:pt x="1535" y="885"/>
                    </a:lnTo>
                    <a:lnTo>
                      <a:pt x="1531" y="875"/>
                    </a:lnTo>
                    <a:lnTo>
                      <a:pt x="1525" y="866"/>
                    </a:lnTo>
                    <a:lnTo>
                      <a:pt x="1523" y="858"/>
                    </a:lnTo>
                    <a:lnTo>
                      <a:pt x="1516" y="850"/>
                    </a:lnTo>
                    <a:lnTo>
                      <a:pt x="1510" y="843"/>
                    </a:lnTo>
                    <a:lnTo>
                      <a:pt x="1502" y="835"/>
                    </a:lnTo>
                    <a:lnTo>
                      <a:pt x="1495" y="831"/>
                    </a:lnTo>
                    <a:lnTo>
                      <a:pt x="1485" y="826"/>
                    </a:lnTo>
                    <a:lnTo>
                      <a:pt x="1476" y="822"/>
                    </a:lnTo>
                    <a:lnTo>
                      <a:pt x="1466" y="820"/>
                    </a:lnTo>
                    <a:lnTo>
                      <a:pt x="1455" y="820"/>
                    </a:lnTo>
                    <a:lnTo>
                      <a:pt x="1447" y="818"/>
                    </a:lnTo>
                    <a:lnTo>
                      <a:pt x="1438" y="816"/>
                    </a:lnTo>
                    <a:lnTo>
                      <a:pt x="1430" y="814"/>
                    </a:lnTo>
                    <a:lnTo>
                      <a:pt x="1422" y="814"/>
                    </a:lnTo>
                    <a:lnTo>
                      <a:pt x="1413" y="814"/>
                    </a:lnTo>
                    <a:lnTo>
                      <a:pt x="1405" y="812"/>
                    </a:lnTo>
                    <a:lnTo>
                      <a:pt x="1398" y="812"/>
                    </a:lnTo>
                    <a:lnTo>
                      <a:pt x="1388" y="812"/>
                    </a:lnTo>
                    <a:lnTo>
                      <a:pt x="1379" y="810"/>
                    </a:lnTo>
                    <a:lnTo>
                      <a:pt x="1371" y="810"/>
                    </a:lnTo>
                    <a:lnTo>
                      <a:pt x="1362" y="810"/>
                    </a:lnTo>
                    <a:lnTo>
                      <a:pt x="1354" y="810"/>
                    </a:lnTo>
                    <a:lnTo>
                      <a:pt x="1344" y="808"/>
                    </a:lnTo>
                    <a:lnTo>
                      <a:pt x="1337" y="808"/>
                    </a:lnTo>
                    <a:lnTo>
                      <a:pt x="1327" y="807"/>
                    </a:lnTo>
                    <a:lnTo>
                      <a:pt x="1320" y="805"/>
                    </a:lnTo>
                    <a:lnTo>
                      <a:pt x="1312" y="803"/>
                    </a:lnTo>
                    <a:lnTo>
                      <a:pt x="1305" y="801"/>
                    </a:lnTo>
                    <a:lnTo>
                      <a:pt x="1297" y="797"/>
                    </a:lnTo>
                    <a:lnTo>
                      <a:pt x="1291" y="795"/>
                    </a:lnTo>
                    <a:lnTo>
                      <a:pt x="1286" y="791"/>
                    </a:lnTo>
                    <a:lnTo>
                      <a:pt x="1278" y="788"/>
                    </a:lnTo>
                    <a:lnTo>
                      <a:pt x="1272" y="784"/>
                    </a:lnTo>
                    <a:lnTo>
                      <a:pt x="1268" y="778"/>
                    </a:lnTo>
                    <a:lnTo>
                      <a:pt x="1263" y="772"/>
                    </a:lnTo>
                    <a:lnTo>
                      <a:pt x="1259" y="767"/>
                    </a:lnTo>
                    <a:lnTo>
                      <a:pt x="1255" y="759"/>
                    </a:lnTo>
                    <a:lnTo>
                      <a:pt x="1253" y="753"/>
                    </a:lnTo>
                    <a:lnTo>
                      <a:pt x="1251" y="744"/>
                    </a:lnTo>
                    <a:lnTo>
                      <a:pt x="1249" y="736"/>
                    </a:lnTo>
                    <a:lnTo>
                      <a:pt x="1249" y="725"/>
                    </a:lnTo>
                    <a:lnTo>
                      <a:pt x="1251" y="715"/>
                    </a:lnTo>
                    <a:lnTo>
                      <a:pt x="1248" y="704"/>
                    </a:lnTo>
                    <a:lnTo>
                      <a:pt x="1246" y="694"/>
                    </a:lnTo>
                    <a:lnTo>
                      <a:pt x="1242" y="683"/>
                    </a:lnTo>
                    <a:lnTo>
                      <a:pt x="1240" y="673"/>
                    </a:lnTo>
                    <a:lnTo>
                      <a:pt x="1236" y="662"/>
                    </a:lnTo>
                    <a:lnTo>
                      <a:pt x="1232" y="651"/>
                    </a:lnTo>
                    <a:lnTo>
                      <a:pt x="1230" y="641"/>
                    </a:lnTo>
                    <a:lnTo>
                      <a:pt x="1227" y="632"/>
                    </a:lnTo>
                    <a:lnTo>
                      <a:pt x="1221" y="620"/>
                    </a:lnTo>
                    <a:lnTo>
                      <a:pt x="1217" y="611"/>
                    </a:lnTo>
                    <a:lnTo>
                      <a:pt x="1213" y="599"/>
                    </a:lnTo>
                    <a:lnTo>
                      <a:pt x="1209" y="588"/>
                    </a:lnTo>
                    <a:lnTo>
                      <a:pt x="1206" y="578"/>
                    </a:lnTo>
                    <a:lnTo>
                      <a:pt x="1200" y="569"/>
                    </a:lnTo>
                    <a:lnTo>
                      <a:pt x="1196" y="557"/>
                    </a:lnTo>
                    <a:lnTo>
                      <a:pt x="1192" y="548"/>
                    </a:lnTo>
                    <a:lnTo>
                      <a:pt x="1185" y="537"/>
                    </a:lnTo>
                    <a:lnTo>
                      <a:pt x="1179" y="527"/>
                    </a:lnTo>
                    <a:lnTo>
                      <a:pt x="1173" y="518"/>
                    </a:lnTo>
                    <a:lnTo>
                      <a:pt x="1168" y="506"/>
                    </a:lnTo>
                    <a:lnTo>
                      <a:pt x="1162" y="497"/>
                    </a:lnTo>
                    <a:lnTo>
                      <a:pt x="1156" y="487"/>
                    </a:lnTo>
                    <a:lnTo>
                      <a:pt x="1151" y="476"/>
                    </a:lnTo>
                    <a:lnTo>
                      <a:pt x="1145" y="466"/>
                    </a:lnTo>
                    <a:lnTo>
                      <a:pt x="1137" y="457"/>
                    </a:lnTo>
                    <a:lnTo>
                      <a:pt x="1132" y="447"/>
                    </a:lnTo>
                    <a:lnTo>
                      <a:pt x="1124" y="438"/>
                    </a:lnTo>
                    <a:lnTo>
                      <a:pt x="1118" y="426"/>
                    </a:lnTo>
                    <a:lnTo>
                      <a:pt x="1111" y="417"/>
                    </a:lnTo>
                    <a:lnTo>
                      <a:pt x="1103" y="407"/>
                    </a:lnTo>
                    <a:lnTo>
                      <a:pt x="1097" y="398"/>
                    </a:lnTo>
                    <a:lnTo>
                      <a:pt x="1090" y="390"/>
                    </a:lnTo>
                    <a:lnTo>
                      <a:pt x="1082" y="379"/>
                    </a:lnTo>
                    <a:lnTo>
                      <a:pt x="1074" y="369"/>
                    </a:lnTo>
                    <a:lnTo>
                      <a:pt x="1067" y="360"/>
                    </a:lnTo>
                    <a:lnTo>
                      <a:pt x="1059" y="352"/>
                    </a:lnTo>
                    <a:lnTo>
                      <a:pt x="1052" y="341"/>
                    </a:lnTo>
                    <a:lnTo>
                      <a:pt x="1044" y="333"/>
                    </a:lnTo>
                    <a:lnTo>
                      <a:pt x="1035" y="324"/>
                    </a:lnTo>
                    <a:lnTo>
                      <a:pt x="1027" y="316"/>
                    </a:lnTo>
                    <a:lnTo>
                      <a:pt x="1019" y="305"/>
                    </a:lnTo>
                    <a:lnTo>
                      <a:pt x="1010" y="297"/>
                    </a:lnTo>
                    <a:lnTo>
                      <a:pt x="1002" y="287"/>
                    </a:lnTo>
                    <a:lnTo>
                      <a:pt x="995" y="280"/>
                    </a:lnTo>
                    <a:lnTo>
                      <a:pt x="985" y="270"/>
                    </a:lnTo>
                    <a:lnTo>
                      <a:pt x="978" y="263"/>
                    </a:lnTo>
                    <a:lnTo>
                      <a:pt x="968" y="253"/>
                    </a:lnTo>
                    <a:lnTo>
                      <a:pt x="960" y="246"/>
                    </a:lnTo>
                    <a:lnTo>
                      <a:pt x="951" y="236"/>
                    </a:lnTo>
                    <a:lnTo>
                      <a:pt x="941" y="229"/>
                    </a:lnTo>
                    <a:lnTo>
                      <a:pt x="932" y="219"/>
                    </a:lnTo>
                    <a:lnTo>
                      <a:pt x="924" y="211"/>
                    </a:lnTo>
                    <a:lnTo>
                      <a:pt x="915" y="204"/>
                    </a:lnTo>
                    <a:lnTo>
                      <a:pt x="905" y="196"/>
                    </a:lnTo>
                    <a:lnTo>
                      <a:pt x="898" y="189"/>
                    </a:lnTo>
                    <a:lnTo>
                      <a:pt x="890" y="183"/>
                    </a:lnTo>
                    <a:lnTo>
                      <a:pt x="879" y="175"/>
                    </a:lnTo>
                    <a:lnTo>
                      <a:pt x="871" y="168"/>
                    </a:lnTo>
                    <a:lnTo>
                      <a:pt x="862" y="160"/>
                    </a:lnTo>
                    <a:lnTo>
                      <a:pt x="854" y="152"/>
                    </a:lnTo>
                    <a:lnTo>
                      <a:pt x="843" y="145"/>
                    </a:lnTo>
                    <a:lnTo>
                      <a:pt x="835" y="139"/>
                    </a:lnTo>
                    <a:lnTo>
                      <a:pt x="825" y="132"/>
                    </a:lnTo>
                    <a:lnTo>
                      <a:pt x="818" y="126"/>
                    </a:lnTo>
                    <a:lnTo>
                      <a:pt x="806" y="120"/>
                    </a:lnTo>
                    <a:lnTo>
                      <a:pt x="797" y="116"/>
                    </a:lnTo>
                    <a:lnTo>
                      <a:pt x="785" y="113"/>
                    </a:lnTo>
                    <a:lnTo>
                      <a:pt x="776" y="109"/>
                    </a:lnTo>
                    <a:lnTo>
                      <a:pt x="765" y="105"/>
                    </a:lnTo>
                    <a:lnTo>
                      <a:pt x="755" y="101"/>
                    </a:lnTo>
                    <a:lnTo>
                      <a:pt x="744" y="99"/>
                    </a:lnTo>
                    <a:lnTo>
                      <a:pt x="734" y="95"/>
                    </a:lnTo>
                    <a:lnTo>
                      <a:pt x="723" y="94"/>
                    </a:lnTo>
                    <a:lnTo>
                      <a:pt x="711" y="90"/>
                    </a:lnTo>
                    <a:lnTo>
                      <a:pt x="700" y="86"/>
                    </a:lnTo>
                    <a:lnTo>
                      <a:pt x="690" y="84"/>
                    </a:lnTo>
                    <a:lnTo>
                      <a:pt x="679" y="82"/>
                    </a:lnTo>
                    <a:lnTo>
                      <a:pt x="668" y="80"/>
                    </a:lnTo>
                    <a:lnTo>
                      <a:pt x="656" y="78"/>
                    </a:lnTo>
                    <a:lnTo>
                      <a:pt x="645" y="76"/>
                    </a:lnTo>
                    <a:lnTo>
                      <a:pt x="633" y="74"/>
                    </a:lnTo>
                    <a:lnTo>
                      <a:pt x="622" y="74"/>
                    </a:lnTo>
                    <a:lnTo>
                      <a:pt x="611" y="71"/>
                    </a:lnTo>
                    <a:lnTo>
                      <a:pt x="599" y="71"/>
                    </a:lnTo>
                    <a:lnTo>
                      <a:pt x="588" y="69"/>
                    </a:lnTo>
                    <a:lnTo>
                      <a:pt x="578" y="69"/>
                    </a:lnTo>
                    <a:lnTo>
                      <a:pt x="565" y="69"/>
                    </a:lnTo>
                    <a:lnTo>
                      <a:pt x="555" y="69"/>
                    </a:lnTo>
                    <a:lnTo>
                      <a:pt x="542" y="67"/>
                    </a:lnTo>
                    <a:lnTo>
                      <a:pt x="531" y="67"/>
                    </a:lnTo>
                    <a:lnTo>
                      <a:pt x="519" y="67"/>
                    </a:lnTo>
                    <a:lnTo>
                      <a:pt x="510" y="69"/>
                    </a:lnTo>
                    <a:lnTo>
                      <a:pt x="496" y="69"/>
                    </a:lnTo>
                    <a:lnTo>
                      <a:pt x="487" y="69"/>
                    </a:lnTo>
                    <a:lnTo>
                      <a:pt x="474" y="69"/>
                    </a:lnTo>
                    <a:lnTo>
                      <a:pt x="464" y="71"/>
                    </a:lnTo>
                    <a:lnTo>
                      <a:pt x="451" y="71"/>
                    </a:lnTo>
                    <a:lnTo>
                      <a:pt x="439" y="73"/>
                    </a:lnTo>
                    <a:lnTo>
                      <a:pt x="430" y="74"/>
                    </a:lnTo>
                    <a:lnTo>
                      <a:pt x="419" y="76"/>
                    </a:lnTo>
                    <a:lnTo>
                      <a:pt x="405" y="76"/>
                    </a:lnTo>
                    <a:lnTo>
                      <a:pt x="396" y="80"/>
                    </a:lnTo>
                    <a:lnTo>
                      <a:pt x="382" y="80"/>
                    </a:lnTo>
                    <a:lnTo>
                      <a:pt x="373" y="84"/>
                    </a:lnTo>
                    <a:lnTo>
                      <a:pt x="361" y="86"/>
                    </a:lnTo>
                    <a:lnTo>
                      <a:pt x="350" y="88"/>
                    </a:lnTo>
                    <a:lnTo>
                      <a:pt x="339" y="92"/>
                    </a:lnTo>
                    <a:lnTo>
                      <a:pt x="329" y="95"/>
                    </a:lnTo>
                    <a:lnTo>
                      <a:pt x="318" y="99"/>
                    </a:lnTo>
                    <a:lnTo>
                      <a:pt x="306" y="101"/>
                    </a:lnTo>
                    <a:lnTo>
                      <a:pt x="297" y="105"/>
                    </a:lnTo>
                    <a:lnTo>
                      <a:pt x="287" y="109"/>
                    </a:lnTo>
                    <a:lnTo>
                      <a:pt x="276" y="113"/>
                    </a:lnTo>
                    <a:lnTo>
                      <a:pt x="265" y="116"/>
                    </a:lnTo>
                    <a:lnTo>
                      <a:pt x="253" y="120"/>
                    </a:lnTo>
                    <a:lnTo>
                      <a:pt x="244" y="126"/>
                    </a:lnTo>
                    <a:lnTo>
                      <a:pt x="234" y="132"/>
                    </a:lnTo>
                    <a:lnTo>
                      <a:pt x="223" y="137"/>
                    </a:lnTo>
                    <a:lnTo>
                      <a:pt x="213" y="141"/>
                    </a:lnTo>
                    <a:lnTo>
                      <a:pt x="204" y="149"/>
                    </a:lnTo>
                    <a:lnTo>
                      <a:pt x="194" y="152"/>
                    </a:lnTo>
                    <a:lnTo>
                      <a:pt x="185" y="158"/>
                    </a:lnTo>
                    <a:lnTo>
                      <a:pt x="175" y="164"/>
                    </a:lnTo>
                    <a:lnTo>
                      <a:pt x="166" y="171"/>
                    </a:lnTo>
                    <a:lnTo>
                      <a:pt x="156" y="179"/>
                    </a:lnTo>
                    <a:lnTo>
                      <a:pt x="147" y="185"/>
                    </a:lnTo>
                    <a:lnTo>
                      <a:pt x="139" y="192"/>
                    </a:lnTo>
                    <a:lnTo>
                      <a:pt x="130" y="200"/>
                    </a:lnTo>
                    <a:lnTo>
                      <a:pt x="124" y="200"/>
                    </a:lnTo>
                    <a:lnTo>
                      <a:pt x="118" y="204"/>
                    </a:lnTo>
                    <a:lnTo>
                      <a:pt x="111" y="204"/>
                    </a:lnTo>
                    <a:lnTo>
                      <a:pt x="107" y="206"/>
                    </a:lnTo>
                    <a:lnTo>
                      <a:pt x="99" y="206"/>
                    </a:lnTo>
                    <a:lnTo>
                      <a:pt x="93" y="206"/>
                    </a:lnTo>
                    <a:lnTo>
                      <a:pt x="86" y="208"/>
                    </a:lnTo>
                    <a:lnTo>
                      <a:pt x="82" y="210"/>
                    </a:lnTo>
                    <a:lnTo>
                      <a:pt x="76" y="204"/>
                    </a:lnTo>
                    <a:lnTo>
                      <a:pt x="67" y="206"/>
                    </a:lnTo>
                    <a:lnTo>
                      <a:pt x="59" y="206"/>
                    </a:lnTo>
                    <a:lnTo>
                      <a:pt x="53" y="210"/>
                    </a:lnTo>
                    <a:lnTo>
                      <a:pt x="46" y="213"/>
                    </a:lnTo>
                    <a:lnTo>
                      <a:pt x="38" y="217"/>
                    </a:lnTo>
                    <a:lnTo>
                      <a:pt x="31" y="219"/>
                    </a:lnTo>
                    <a:lnTo>
                      <a:pt x="23" y="223"/>
                    </a:lnTo>
                    <a:lnTo>
                      <a:pt x="17" y="225"/>
                    </a:lnTo>
                    <a:lnTo>
                      <a:pt x="12" y="229"/>
                    </a:lnTo>
                    <a:lnTo>
                      <a:pt x="2" y="230"/>
                    </a:lnTo>
                    <a:lnTo>
                      <a:pt x="0" y="229"/>
                    </a:lnTo>
                    <a:lnTo>
                      <a:pt x="8" y="217"/>
                    </a:lnTo>
                    <a:lnTo>
                      <a:pt x="15" y="206"/>
                    </a:lnTo>
                    <a:lnTo>
                      <a:pt x="27" y="196"/>
                    </a:lnTo>
                    <a:lnTo>
                      <a:pt x="36" y="187"/>
                    </a:lnTo>
                    <a:lnTo>
                      <a:pt x="46" y="175"/>
                    </a:lnTo>
                    <a:lnTo>
                      <a:pt x="57" y="166"/>
                    </a:lnTo>
                    <a:lnTo>
                      <a:pt x="69" y="156"/>
                    </a:lnTo>
                    <a:lnTo>
                      <a:pt x="82" y="149"/>
                    </a:lnTo>
                    <a:lnTo>
                      <a:pt x="91" y="139"/>
                    </a:lnTo>
                    <a:lnTo>
                      <a:pt x="105" y="130"/>
                    </a:lnTo>
                    <a:lnTo>
                      <a:pt x="111" y="126"/>
                    </a:lnTo>
                    <a:lnTo>
                      <a:pt x="116" y="120"/>
                    </a:lnTo>
                    <a:lnTo>
                      <a:pt x="124" y="118"/>
                    </a:lnTo>
                    <a:lnTo>
                      <a:pt x="130" y="114"/>
                    </a:lnTo>
                    <a:lnTo>
                      <a:pt x="135" y="109"/>
                    </a:lnTo>
                    <a:lnTo>
                      <a:pt x="143" y="105"/>
                    </a:lnTo>
                    <a:lnTo>
                      <a:pt x="150" y="101"/>
                    </a:lnTo>
                    <a:lnTo>
                      <a:pt x="156" y="99"/>
                    </a:lnTo>
                    <a:lnTo>
                      <a:pt x="164" y="95"/>
                    </a:lnTo>
                    <a:lnTo>
                      <a:pt x="169" y="92"/>
                    </a:lnTo>
                    <a:lnTo>
                      <a:pt x="177" y="88"/>
                    </a:lnTo>
                    <a:lnTo>
                      <a:pt x="183" y="84"/>
                    </a:lnTo>
                    <a:lnTo>
                      <a:pt x="190" y="80"/>
                    </a:lnTo>
                    <a:lnTo>
                      <a:pt x="196" y="76"/>
                    </a:lnTo>
                    <a:lnTo>
                      <a:pt x="204" y="74"/>
                    </a:lnTo>
                    <a:lnTo>
                      <a:pt x="209" y="71"/>
                    </a:lnTo>
                    <a:lnTo>
                      <a:pt x="217" y="67"/>
                    </a:lnTo>
                    <a:lnTo>
                      <a:pt x="223" y="63"/>
                    </a:lnTo>
                    <a:lnTo>
                      <a:pt x="230" y="61"/>
                    </a:lnTo>
                    <a:lnTo>
                      <a:pt x="238" y="57"/>
                    </a:lnTo>
                    <a:lnTo>
                      <a:pt x="244" y="55"/>
                    </a:lnTo>
                    <a:lnTo>
                      <a:pt x="251" y="52"/>
                    </a:lnTo>
                    <a:lnTo>
                      <a:pt x="257" y="50"/>
                    </a:lnTo>
                    <a:lnTo>
                      <a:pt x="265" y="46"/>
                    </a:lnTo>
                    <a:lnTo>
                      <a:pt x="270" y="44"/>
                    </a:lnTo>
                    <a:lnTo>
                      <a:pt x="278" y="40"/>
                    </a:lnTo>
                    <a:lnTo>
                      <a:pt x="284" y="38"/>
                    </a:lnTo>
                    <a:lnTo>
                      <a:pt x="291" y="38"/>
                    </a:lnTo>
                    <a:lnTo>
                      <a:pt x="297" y="35"/>
                    </a:lnTo>
                    <a:lnTo>
                      <a:pt x="304" y="33"/>
                    </a:lnTo>
                    <a:lnTo>
                      <a:pt x="312" y="29"/>
                    </a:lnTo>
                    <a:lnTo>
                      <a:pt x="318" y="27"/>
                    </a:lnTo>
                    <a:lnTo>
                      <a:pt x="325" y="25"/>
                    </a:lnTo>
                    <a:lnTo>
                      <a:pt x="331" y="25"/>
                    </a:lnTo>
                    <a:lnTo>
                      <a:pt x="339" y="21"/>
                    </a:lnTo>
                    <a:lnTo>
                      <a:pt x="344" y="21"/>
                    </a:lnTo>
                    <a:lnTo>
                      <a:pt x="350" y="19"/>
                    </a:lnTo>
                    <a:lnTo>
                      <a:pt x="358" y="17"/>
                    </a:lnTo>
                    <a:lnTo>
                      <a:pt x="363" y="16"/>
                    </a:lnTo>
                    <a:lnTo>
                      <a:pt x="369" y="16"/>
                    </a:lnTo>
                    <a:lnTo>
                      <a:pt x="375" y="14"/>
                    </a:lnTo>
                    <a:lnTo>
                      <a:pt x="382" y="14"/>
                    </a:lnTo>
                    <a:lnTo>
                      <a:pt x="388" y="12"/>
                    </a:lnTo>
                    <a:lnTo>
                      <a:pt x="394" y="12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" name="Freeform 132"/>
              <p:cNvSpPr>
                <a:spLocks/>
              </p:cNvSpPr>
              <p:nvPr/>
            </p:nvSpPr>
            <p:spPr bwMode="auto">
              <a:xfrm>
                <a:off x="4585" y="2756"/>
                <a:ext cx="488" cy="1263"/>
              </a:xfrm>
              <a:custGeom>
                <a:avLst/>
                <a:gdLst>
                  <a:gd name="T0" fmla="*/ 0 w 977"/>
                  <a:gd name="T1" fmla="*/ 0 h 2527"/>
                  <a:gd name="T2" fmla="*/ 0 w 977"/>
                  <a:gd name="T3" fmla="*/ 0 h 2527"/>
                  <a:gd name="T4" fmla="*/ 0 w 977"/>
                  <a:gd name="T5" fmla="*/ 0 h 2527"/>
                  <a:gd name="T6" fmla="*/ 0 w 977"/>
                  <a:gd name="T7" fmla="*/ 0 h 2527"/>
                  <a:gd name="T8" fmla="*/ 0 w 977"/>
                  <a:gd name="T9" fmla="*/ 0 h 2527"/>
                  <a:gd name="T10" fmla="*/ 0 w 977"/>
                  <a:gd name="T11" fmla="*/ 0 h 2527"/>
                  <a:gd name="T12" fmla="*/ 0 w 977"/>
                  <a:gd name="T13" fmla="*/ 0 h 2527"/>
                  <a:gd name="T14" fmla="*/ 0 w 977"/>
                  <a:gd name="T15" fmla="*/ 0 h 2527"/>
                  <a:gd name="T16" fmla="*/ 0 w 977"/>
                  <a:gd name="T17" fmla="*/ 0 h 2527"/>
                  <a:gd name="T18" fmla="*/ 0 w 977"/>
                  <a:gd name="T19" fmla="*/ 0 h 2527"/>
                  <a:gd name="T20" fmla="*/ 0 w 977"/>
                  <a:gd name="T21" fmla="*/ 0 h 2527"/>
                  <a:gd name="T22" fmla="*/ 0 w 977"/>
                  <a:gd name="T23" fmla="*/ 0 h 2527"/>
                  <a:gd name="T24" fmla="*/ 0 w 977"/>
                  <a:gd name="T25" fmla="*/ 0 h 2527"/>
                  <a:gd name="T26" fmla="*/ 0 w 977"/>
                  <a:gd name="T27" fmla="*/ 0 h 2527"/>
                  <a:gd name="T28" fmla="*/ 0 w 977"/>
                  <a:gd name="T29" fmla="*/ 0 h 2527"/>
                  <a:gd name="T30" fmla="*/ 0 w 977"/>
                  <a:gd name="T31" fmla="*/ 0 h 2527"/>
                  <a:gd name="T32" fmla="*/ 0 w 977"/>
                  <a:gd name="T33" fmla="*/ 0 h 2527"/>
                  <a:gd name="T34" fmla="*/ 0 w 977"/>
                  <a:gd name="T35" fmla="*/ 0 h 2527"/>
                  <a:gd name="T36" fmla="*/ 0 w 977"/>
                  <a:gd name="T37" fmla="*/ 0 h 2527"/>
                  <a:gd name="T38" fmla="*/ 0 w 977"/>
                  <a:gd name="T39" fmla="*/ 0 h 2527"/>
                  <a:gd name="T40" fmla="*/ 0 w 977"/>
                  <a:gd name="T41" fmla="*/ 0 h 2527"/>
                  <a:gd name="T42" fmla="*/ 0 w 977"/>
                  <a:gd name="T43" fmla="*/ 0 h 2527"/>
                  <a:gd name="T44" fmla="*/ 0 w 977"/>
                  <a:gd name="T45" fmla="*/ 0 h 2527"/>
                  <a:gd name="T46" fmla="*/ 0 w 977"/>
                  <a:gd name="T47" fmla="*/ 0 h 2527"/>
                  <a:gd name="T48" fmla="*/ 0 w 977"/>
                  <a:gd name="T49" fmla="*/ 0 h 2527"/>
                  <a:gd name="T50" fmla="*/ 0 w 977"/>
                  <a:gd name="T51" fmla="*/ 0 h 2527"/>
                  <a:gd name="T52" fmla="*/ 0 w 977"/>
                  <a:gd name="T53" fmla="*/ 0 h 2527"/>
                  <a:gd name="T54" fmla="*/ 0 w 977"/>
                  <a:gd name="T55" fmla="*/ 0 h 2527"/>
                  <a:gd name="T56" fmla="*/ 0 w 977"/>
                  <a:gd name="T57" fmla="*/ 0 h 2527"/>
                  <a:gd name="T58" fmla="*/ 0 w 977"/>
                  <a:gd name="T59" fmla="*/ 0 h 2527"/>
                  <a:gd name="T60" fmla="*/ 0 w 977"/>
                  <a:gd name="T61" fmla="*/ 0 h 2527"/>
                  <a:gd name="T62" fmla="*/ 0 w 977"/>
                  <a:gd name="T63" fmla="*/ 0 h 2527"/>
                  <a:gd name="T64" fmla="*/ 0 w 977"/>
                  <a:gd name="T65" fmla="*/ 0 h 2527"/>
                  <a:gd name="T66" fmla="*/ 0 w 977"/>
                  <a:gd name="T67" fmla="*/ 0 h 2527"/>
                  <a:gd name="T68" fmla="*/ 0 w 977"/>
                  <a:gd name="T69" fmla="*/ 0 h 2527"/>
                  <a:gd name="T70" fmla="*/ 0 w 977"/>
                  <a:gd name="T71" fmla="*/ 0 h 2527"/>
                  <a:gd name="T72" fmla="*/ 0 w 977"/>
                  <a:gd name="T73" fmla="*/ 0 h 2527"/>
                  <a:gd name="T74" fmla="*/ 0 w 977"/>
                  <a:gd name="T75" fmla="*/ 0 h 2527"/>
                  <a:gd name="T76" fmla="*/ 0 w 977"/>
                  <a:gd name="T77" fmla="*/ 0 h 2527"/>
                  <a:gd name="T78" fmla="*/ 0 w 977"/>
                  <a:gd name="T79" fmla="*/ 0 h 2527"/>
                  <a:gd name="T80" fmla="*/ 0 w 977"/>
                  <a:gd name="T81" fmla="*/ 0 h 2527"/>
                  <a:gd name="T82" fmla="*/ 0 w 977"/>
                  <a:gd name="T83" fmla="*/ 0 h 2527"/>
                  <a:gd name="T84" fmla="*/ 0 w 977"/>
                  <a:gd name="T85" fmla="*/ 0 h 2527"/>
                  <a:gd name="T86" fmla="*/ 0 w 977"/>
                  <a:gd name="T87" fmla="*/ 0 h 2527"/>
                  <a:gd name="T88" fmla="*/ 0 w 977"/>
                  <a:gd name="T89" fmla="*/ 0 h 2527"/>
                  <a:gd name="T90" fmla="*/ 0 w 977"/>
                  <a:gd name="T91" fmla="*/ 0 h 2527"/>
                  <a:gd name="T92" fmla="*/ 0 w 977"/>
                  <a:gd name="T93" fmla="*/ 0 h 2527"/>
                  <a:gd name="T94" fmla="*/ 0 w 977"/>
                  <a:gd name="T95" fmla="*/ 0 h 2527"/>
                  <a:gd name="T96" fmla="*/ 0 w 977"/>
                  <a:gd name="T97" fmla="*/ 0 h 2527"/>
                  <a:gd name="T98" fmla="*/ 0 w 977"/>
                  <a:gd name="T99" fmla="*/ 0 h 2527"/>
                  <a:gd name="T100" fmla="*/ 0 w 977"/>
                  <a:gd name="T101" fmla="*/ 0 h 2527"/>
                  <a:gd name="T102" fmla="*/ 0 w 977"/>
                  <a:gd name="T103" fmla="*/ 0 h 252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77"/>
                  <a:gd name="T157" fmla="*/ 0 h 2527"/>
                  <a:gd name="T158" fmla="*/ 977 w 977"/>
                  <a:gd name="T159" fmla="*/ 2527 h 252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77" h="2527">
                    <a:moveTo>
                      <a:pt x="532" y="2527"/>
                    </a:moveTo>
                    <a:lnTo>
                      <a:pt x="544" y="2512"/>
                    </a:lnTo>
                    <a:lnTo>
                      <a:pt x="555" y="2498"/>
                    </a:lnTo>
                    <a:lnTo>
                      <a:pt x="567" y="2485"/>
                    </a:lnTo>
                    <a:lnTo>
                      <a:pt x="580" y="2472"/>
                    </a:lnTo>
                    <a:lnTo>
                      <a:pt x="590" y="2457"/>
                    </a:lnTo>
                    <a:lnTo>
                      <a:pt x="601" y="2443"/>
                    </a:lnTo>
                    <a:lnTo>
                      <a:pt x="612" y="2428"/>
                    </a:lnTo>
                    <a:lnTo>
                      <a:pt x="624" y="2415"/>
                    </a:lnTo>
                    <a:lnTo>
                      <a:pt x="633" y="2399"/>
                    </a:lnTo>
                    <a:lnTo>
                      <a:pt x="645" y="2386"/>
                    </a:lnTo>
                    <a:lnTo>
                      <a:pt x="656" y="2371"/>
                    </a:lnTo>
                    <a:lnTo>
                      <a:pt x="667" y="2356"/>
                    </a:lnTo>
                    <a:lnTo>
                      <a:pt x="677" y="2341"/>
                    </a:lnTo>
                    <a:lnTo>
                      <a:pt x="686" y="2327"/>
                    </a:lnTo>
                    <a:lnTo>
                      <a:pt x="696" y="2312"/>
                    </a:lnTo>
                    <a:lnTo>
                      <a:pt x="707" y="2297"/>
                    </a:lnTo>
                    <a:lnTo>
                      <a:pt x="717" y="2282"/>
                    </a:lnTo>
                    <a:lnTo>
                      <a:pt x="725" y="2266"/>
                    </a:lnTo>
                    <a:lnTo>
                      <a:pt x="734" y="2249"/>
                    </a:lnTo>
                    <a:lnTo>
                      <a:pt x="744" y="2234"/>
                    </a:lnTo>
                    <a:lnTo>
                      <a:pt x="751" y="2219"/>
                    </a:lnTo>
                    <a:lnTo>
                      <a:pt x="761" y="2204"/>
                    </a:lnTo>
                    <a:lnTo>
                      <a:pt x="770" y="2187"/>
                    </a:lnTo>
                    <a:lnTo>
                      <a:pt x="780" y="2171"/>
                    </a:lnTo>
                    <a:lnTo>
                      <a:pt x="787" y="2154"/>
                    </a:lnTo>
                    <a:lnTo>
                      <a:pt x="795" y="2137"/>
                    </a:lnTo>
                    <a:lnTo>
                      <a:pt x="802" y="2120"/>
                    </a:lnTo>
                    <a:lnTo>
                      <a:pt x="810" y="2105"/>
                    </a:lnTo>
                    <a:lnTo>
                      <a:pt x="818" y="2088"/>
                    </a:lnTo>
                    <a:lnTo>
                      <a:pt x="825" y="2071"/>
                    </a:lnTo>
                    <a:lnTo>
                      <a:pt x="831" y="2053"/>
                    </a:lnTo>
                    <a:lnTo>
                      <a:pt x="841" y="2038"/>
                    </a:lnTo>
                    <a:lnTo>
                      <a:pt x="844" y="2021"/>
                    </a:lnTo>
                    <a:lnTo>
                      <a:pt x="852" y="2004"/>
                    </a:lnTo>
                    <a:lnTo>
                      <a:pt x="858" y="1985"/>
                    </a:lnTo>
                    <a:lnTo>
                      <a:pt x="863" y="1970"/>
                    </a:lnTo>
                    <a:lnTo>
                      <a:pt x="869" y="1951"/>
                    </a:lnTo>
                    <a:lnTo>
                      <a:pt x="875" y="1934"/>
                    </a:lnTo>
                    <a:lnTo>
                      <a:pt x="880" y="1917"/>
                    </a:lnTo>
                    <a:lnTo>
                      <a:pt x="886" y="1899"/>
                    </a:lnTo>
                    <a:lnTo>
                      <a:pt x="892" y="1880"/>
                    </a:lnTo>
                    <a:lnTo>
                      <a:pt x="896" y="1863"/>
                    </a:lnTo>
                    <a:lnTo>
                      <a:pt x="899" y="1844"/>
                    </a:lnTo>
                    <a:lnTo>
                      <a:pt x="905" y="1827"/>
                    </a:lnTo>
                    <a:lnTo>
                      <a:pt x="909" y="1808"/>
                    </a:lnTo>
                    <a:lnTo>
                      <a:pt x="913" y="1791"/>
                    </a:lnTo>
                    <a:lnTo>
                      <a:pt x="918" y="1772"/>
                    </a:lnTo>
                    <a:lnTo>
                      <a:pt x="922" y="1755"/>
                    </a:lnTo>
                    <a:lnTo>
                      <a:pt x="924" y="1736"/>
                    </a:lnTo>
                    <a:lnTo>
                      <a:pt x="928" y="1717"/>
                    </a:lnTo>
                    <a:lnTo>
                      <a:pt x="932" y="1698"/>
                    </a:lnTo>
                    <a:lnTo>
                      <a:pt x="936" y="1681"/>
                    </a:lnTo>
                    <a:lnTo>
                      <a:pt x="937" y="1662"/>
                    </a:lnTo>
                    <a:lnTo>
                      <a:pt x="939" y="1643"/>
                    </a:lnTo>
                    <a:lnTo>
                      <a:pt x="941" y="1624"/>
                    </a:lnTo>
                    <a:lnTo>
                      <a:pt x="945" y="1607"/>
                    </a:lnTo>
                    <a:lnTo>
                      <a:pt x="947" y="1588"/>
                    </a:lnTo>
                    <a:lnTo>
                      <a:pt x="947" y="1567"/>
                    </a:lnTo>
                    <a:lnTo>
                      <a:pt x="949" y="1548"/>
                    </a:lnTo>
                    <a:lnTo>
                      <a:pt x="951" y="1531"/>
                    </a:lnTo>
                    <a:lnTo>
                      <a:pt x="951" y="1510"/>
                    </a:lnTo>
                    <a:lnTo>
                      <a:pt x="953" y="1492"/>
                    </a:lnTo>
                    <a:lnTo>
                      <a:pt x="953" y="1472"/>
                    </a:lnTo>
                    <a:lnTo>
                      <a:pt x="953" y="1454"/>
                    </a:lnTo>
                    <a:lnTo>
                      <a:pt x="953" y="1424"/>
                    </a:lnTo>
                    <a:lnTo>
                      <a:pt x="951" y="1394"/>
                    </a:lnTo>
                    <a:lnTo>
                      <a:pt x="949" y="1363"/>
                    </a:lnTo>
                    <a:lnTo>
                      <a:pt x="947" y="1333"/>
                    </a:lnTo>
                    <a:lnTo>
                      <a:pt x="943" y="1302"/>
                    </a:lnTo>
                    <a:lnTo>
                      <a:pt x="941" y="1274"/>
                    </a:lnTo>
                    <a:lnTo>
                      <a:pt x="937" y="1243"/>
                    </a:lnTo>
                    <a:lnTo>
                      <a:pt x="934" y="1215"/>
                    </a:lnTo>
                    <a:lnTo>
                      <a:pt x="928" y="1184"/>
                    </a:lnTo>
                    <a:lnTo>
                      <a:pt x="924" y="1158"/>
                    </a:lnTo>
                    <a:lnTo>
                      <a:pt x="917" y="1127"/>
                    </a:lnTo>
                    <a:lnTo>
                      <a:pt x="911" y="1101"/>
                    </a:lnTo>
                    <a:lnTo>
                      <a:pt x="905" y="1070"/>
                    </a:lnTo>
                    <a:lnTo>
                      <a:pt x="898" y="1042"/>
                    </a:lnTo>
                    <a:lnTo>
                      <a:pt x="890" y="1015"/>
                    </a:lnTo>
                    <a:lnTo>
                      <a:pt x="882" y="989"/>
                    </a:lnTo>
                    <a:lnTo>
                      <a:pt x="873" y="960"/>
                    </a:lnTo>
                    <a:lnTo>
                      <a:pt x="863" y="932"/>
                    </a:lnTo>
                    <a:lnTo>
                      <a:pt x="854" y="905"/>
                    </a:lnTo>
                    <a:lnTo>
                      <a:pt x="842" y="880"/>
                    </a:lnTo>
                    <a:lnTo>
                      <a:pt x="831" y="852"/>
                    </a:lnTo>
                    <a:lnTo>
                      <a:pt x="820" y="825"/>
                    </a:lnTo>
                    <a:lnTo>
                      <a:pt x="810" y="800"/>
                    </a:lnTo>
                    <a:lnTo>
                      <a:pt x="799" y="776"/>
                    </a:lnTo>
                    <a:lnTo>
                      <a:pt x="785" y="747"/>
                    </a:lnTo>
                    <a:lnTo>
                      <a:pt x="770" y="722"/>
                    </a:lnTo>
                    <a:lnTo>
                      <a:pt x="757" y="698"/>
                    </a:lnTo>
                    <a:lnTo>
                      <a:pt x="745" y="675"/>
                    </a:lnTo>
                    <a:lnTo>
                      <a:pt x="730" y="648"/>
                    </a:lnTo>
                    <a:lnTo>
                      <a:pt x="715" y="624"/>
                    </a:lnTo>
                    <a:lnTo>
                      <a:pt x="700" y="601"/>
                    </a:lnTo>
                    <a:lnTo>
                      <a:pt x="686" y="578"/>
                    </a:lnTo>
                    <a:lnTo>
                      <a:pt x="669" y="555"/>
                    </a:lnTo>
                    <a:lnTo>
                      <a:pt x="652" y="530"/>
                    </a:lnTo>
                    <a:lnTo>
                      <a:pt x="635" y="508"/>
                    </a:lnTo>
                    <a:lnTo>
                      <a:pt x="618" y="487"/>
                    </a:lnTo>
                    <a:lnTo>
                      <a:pt x="601" y="462"/>
                    </a:lnTo>
                    <a:lnTo>
                      <a:pt x="582" y="441"/>
                    </a:lnTo>
                    <a:lnTo>
                      <a:pt x="565" y="420"/>
                    </a:lnTo>
                    <a:lnTo>
                      <a:pt x="546" y="399"/>
                    </a:lnTo>
                    <a:lnTo>
                      <a:pt x="527" y="378"/>
                    </a:lnTo>
                    <a:lnTo>
                      <a:pt x="508" y="357"/>
                    </a:lnTo>
                    <a:lnTo>
                      <a:pt x="487" y="338"/>
                    </a:lnTo>
                    <a:lnTo>
                      <a:pt x="468" y="317"/>
                    </a:lnTo>
                    <a:lnTo>
                      <a:pt x="447" y="296"/>
                    </a:lnTo>
                    <a:lnTo>
                      <a:pt x="426" y="279"/>
                    </a:lnTo>
                    <a:lnTo>
                      <a:pt x="405" y="260"/>
                    </a:lnTo>
                    <a:lnTo>
                      <a:pt x="384" y="243"/>
                    </a:lnTo>
                    <a:lnTo>
                      <a:pt x="361" y="224"/>
                    </a:lnTo>
                    <a:lnTo>
                      <a:pt x="340" y="207"/>
                    </a:lnTo>
                    <a:lnTo>
                      <a:pt x="318" y="190"/>
                    </a:lnTo>
                    <a:lnTo>
                      <a:pt x="295" y="173"/>
                    </a:lnTo>
                    <a:lnTo>
                      <a:pt x="272" y="158"/>
                    </a:lnTo>
                    <a:lnTo>
                      <a:pt x="247" y="141"/>
                    </a:lnTo>
                    <a:lnTo>
                      <a:pt x="224" y="123"/>
                    </a:lnTo>
                    <a:lnTo>
                      <a:pt x="200" y="110"/>
                    </a:lnTo>
                    <a:lnTo>
                      <a:pt x="175" y="95"/>
                    </a:lnTo>
                    <a:lnTo>
                      <a:pt x="152" y="82"/>
                    </a:lnTo>
                    <a:lnTo>
                      <a:pt x="128" y="68"/>
                    </a:lnTo>
                    <a:lnTo>
                      <a:pt x="103" y="55"/>
                    </a:lnTo>
                    <a:lnTo>
                      <a:pt x="76" y="42"/>
                    </a:lnTo>
                    <a:lnTo>
                      <a:pt x="51" y="30"/>
                    </a:lnTo>
                    <a:lnTo>
                      <a:pt x="25" y="17"/>
                    </a:lnTo>
                    <a:lnTo>
                      <a:pt x="0" y="7"/>
                    </a:lnTo>
                    <a:lnTo>
                      <a:pt x="31" y="0"/>
                    </a:lnTo>
                    <a:lnTo>
                      <a:pt x="55" y="11"/>
                    </a:lnTo>
                    <a:lnTo>
                      <a:pt x="80" y="23"/>
                    </a:lnTo>
                    <a:lnTo>
                      <a:pt x="105" y="36"/>
                    </a:lnTo>
                    <a:lnTo>
                      <a:pt x="131" y="49"/>
                    </a:lnTo>
                    <a:lnTo>
                      <a:pt x="154" y="63"/>
                    </a:lnTo>
                    <a:lnTo>
                      <a:pt x="179" y="78"/>
                    </a:lnTo>
                    <a:lnTo>
                      <a:pt x="204" y="93"/>
                    </a:lnTo>
                    <a:lnTo>
                      <a:pt x="228" y="108"/>
                    </a:lnTo>
                    <a:lnTo>
                      <a:pt x="249" y="123"/>
                    </a:lnTo>
                    <a:lnTo>
                      <a:pt x="274" y="141"/>
                    </a:lnTo>
                    <a:lnTo>
                      <a:pt x="297" y="158"/>
                    </a:lnTo>
                    <a:lnTo>
                      <a:pt x="320" y="173"/>
                    </a:lnTo>
                    <a:lnTo>
                      <a:pt x="340" y="190"/>
                    </a:lnTo>
                    <a:lnTo>
                      <a:pt x="361" y="209"/>
                    </a:lnTo>
                    <a:lnTo>
                      <a:pt x="384" y="226"/>
                    </a:lnTo>
                    <a:lnTo>
                      <a:pt x="407" y="245"/>
                    </a:lnTo>
                    <a:lnTo>
                      <a:pt x="428" y="262"/>
                    </a:lnTo>
                    <a:lnTo>
                      <a:pt x="449" y="281"/>
                    </a:lnTo>
                    <a:lnTo>
                      <a:pt x="470" y="300"/>
                    </a:lnTo>
                    <a:lnTo>
                      <a:pt x="491" y="321"/>
                    </a:lnTo>
                    <a:lnTo>
                      <a:pt x="510" y="340"/>
                    </a:lnTo>
                    <a:lnTo>
                      <a:pt x="529" y="361"/>
                    </a:lnTo>
                    <a:lnTo>
                      <a:pt x="550" y="382"/>
                    </a:lnTo>
                    <a:lnTo>
                      <a:pt x="569" y="403"/>
                    </a:lnTo>
                    <a:lnTo>
                      <a:pt x="586" y="424"/>
                    </a:lnTo>
                    <a:lnTo>
                      <a:pt x="603" y="445"/>
                    </a:lnTo>
                    <a:lnTo>
                      <a:pt x="622" y="468"/>
                    </a:lnTo>
                    <a:lnTo>
                      <a:pt x="641" y="489"/>
                    </a:lnTo>
                    <a:lnTo>
                      <a:pt x="658" y="511"/>
                    </a:lnTo>
                    <a:lnTo>
                      <a:pt x="675" y="536"/>
                    </a:lnTo>
                    <a:lnTo>
                      <a:pt x="692" y="559"/>
                    </a:lnTo>
                    <a:lnTo>
                      <a:pt x="707" y="584"/>
                    </a:lnTo>
                    <a:lnTo>
                      <a:pt x="723" y="605"/>
                    </a:lnTo>
                    <a:lnTo>
                      <a:pt x="738" y="629"/>
                    </a:lnTo>
                    <a:lnTo>
                      <a:pt x="751" y="652"/>
                    </a:lnTo>
                    <a:lnTo>
                      <a:pt x="768" y="677"/>
                    </a:lnTo>
                    <a:lnTo>
                      <a:pt x="780" y="701"/>
                    </a:lnTo>
                    <a:lnTo>
                      <a:pt x="793" y="726"/>
                    </a:lnTo>
                    <a:lnTo>
                      <a:pt x="806" y="751"/>
                    </a:lnTo>
                    <a:lnTo>
                      <a:pt x="820" y="778"/>
                    </a:lnTo>
                    <a:lnTo>
                      <a:pt x="831" y="802"/>
                    </a:lnTo>
                    <a:lnTo>
                      <a:pt x="844" y="829"/>
                    </a:lnTo>
                    <a:lnTo>
                      <a:pt x="856" y="856"/>
                    </a:lnTo>
                    <a:lnTo>
                      <a:pt x="867" y="882"/>
                    </a:lnTo>
                    <a:lnTo>
                      <a:pt x="877" y="909"/>
                    </a:lnTo>
                    <a:lnTo>
                      <a:pt x="886" y="935"/>
                    </a:lnTo>
                    <a:lnTo>
                      <a:pt x="896" y="962"/>
                    </a:lnTo>
                    <a:lnTo>
                      <a:pt x="905" y="991"/>
                    </a:lnTo>
                    <a:lnTo>
                      <a:pt x="913" y="1017"/>
                    </a:lnTo>
                    <a:lnTo>
                      <a:pt x="922" y="1046"/>
                    </a:lnTo>
                    <a:lnTo>
                      <a:pt x="928" y="1072"/>
                    </a:lnTo>
                    <a:lnTo>
                      <a:pt x="936" y="1101"/>
                    </a:lnTo>
                    <a:lnTo>
                      <a:pt x="941" y="1129"/>
                    </a:lnTo>
                    <a:lnTo>
                      <a:pt x="947" y="1158"/>
                    </a:lnTo>
                    <a:lnTo>
                      <a:pt x="953" y="1186"/>
                    </a:lnTo>
                    <a:lnTo>
                      <a:pt x="958" y="1215"/>
                    </a:lnTo>
                    <a:lnTo>
                      <a:pt x="962" y="1243"/>
                    </a:lnTo>
                    <a:lnTo>
                      <a:pt x="966" y="1274"/>
                    </a:lnTo>
                    <a:lnTo>
                      <a:pt x="968" y="1302"/>
                    </a:lnTo>
                    <a:lnTo>
                      <a:pt x="972" y="1333"/>
                    </a:lnTo>
                    <a:lnTo>
                      <a:pt x="974" y="1361"/>
                    </a:lnTo>
                    <a:lnTo>
                      <a:pt x="975" y="1392"/>
                    </a:lnTo>
                    <a:lnTo>
                      <a:pt x="977" y="1422"/>
                    </a:lnTo>
                    <a:lnTo>
                      <a:pt x="977" y="1453"/>
                    </a:lnTo>
                    <a:lnTo>
                      <a:pt x="977" y="1470"/>
                    </a:lnTo>
                    <a:lnTo>
                      <a:pt x="977" y="1487"/>
                    </a:lnTo>
                    <a:lnTo>
                      <a:pt x="975" y="1506"/>
                    </a:lnTo>
                    <a:lnTo>
                      <a:pt x="975" y="1523"/>
                    </a:lnTo>
                    <a:lnTo>
                      <a:pt x="974" y="1540"/>
                    </a:lnTo>
                    <a:lnTo>
                      <a:pt x="974" y="1559"/>
                    </a:lnTo>
                    <a:lnTo>
                      <a:pt x="972" y="1576"/>
                    </a:lnTo>
                    <a:lnTo>
                      <a:pt x="972" y="1595"/>
                    </a:lnTo>
                    <a:lnTo>
                      <a:pt x="968" y="1610"/>
                    </a:lnTo>
                    <a:lnTo>
                      <a:pt x="966" y="1627"/>
                    </a:lnTo>
                    <a:lnTo>
                      <a:pt x="964" y="1645"/>
                    </a:lnTo>
                    <a:lnTo>
                      <a:pt x="962" y="1664"/>
                    </a:lnTo>
                    <a:lnTo>
                      <a:pt x="960" y="1681"/>
                    </a:lnTo>
                    <a:lnTo>
                      <a:pt x="956" y="1698"/>
                    </a:lnTo>
                    <a:lnTo>
                      <a:pt x="955" y="1715"/>
                    </a:lnTo>
                    <a:lnTo>
                      <a:pt x="953" y="1732"/>
                    </a:lnTo>
                    <a:lnTo>
                      <a:pt x="949" y="1749"/>
                    </a:lnTo>
                    <a:lnTo>
                      <a:pt x="947" y="1766"/>
                    </a:lnTo>
                    <a:lnTo>
                      <a:pt x="943" y="1782"/>
                    </a:lnTo>
                    <a:lnTo>
                      <a:pt x="939" y="1799"/>
                    </a:lnTo>
                    <a:lnTo>
                      <a:pt x="936" y="1816"/>
                    </a:lnTo>
                    <a:lnTo>
                      <a:pt x="932" y="1833"/>
                    </a:lnTo>
                    <a:lnTo>
                      <a:pt x="928" y="1850"/>
                    </a:lnTo>
                    <a:lnTo>
                      <a:pt x="924" y="1867"/>
                    </a:lnTo>
                    <a:lnTo>
                      <a:pt x="918" y="1882"/>
                    </a:lnTo>
                    <a:lnTo>
                      <a:pt x="913" y="1899"/>
                    </a:lnTo>
                    <a:lnTo>
                      <a:pt x="909" y="1915"/>
                    </a:lnTo>
                    <a:lnTo>
                      <a:pt x="905" y="1932"/>
                    </a:lnTo>
                    <a:lnTo>
                      <a:pt x="899" y="1947"/>
                    </a:lnTo>
                    <a:lnTo>
                      <a:pt x="894" y="1964"/>
                    </a:lnTo>
                    <a:lnTo>
                      <a:pt x="888" y="1979"/>
                    </a:lnTo>
                    <a:lnTo>
                      <a:pt x="884" y="1996"/>
                    </a:lnTo>
                    <a:lnTo>
                      <a:pt x="879" y="2012"/>
                    </a:lnTo>
                    <a:lnTo>
                      <a:pt x="873" y="2027"/>
                    </a:lnTo>
                    <a:lnTo>
                      <a:pt x="865" y="2044"/>
                    </a:lnTo>
                    <a:lnTo>
                      <a:pt x="860" y="2059"/>
                    </a:lnTo>
                    <a:lnTo>
                      <a:pt x="854" y="2074"/>
                    </a:lnTo>
                    <a:lnTo>
                      <a:pt x="846" y="2090"/>
                    </a:lnTo>
                    <a:lnTo>
                      <a:pt x="841" y="2105"/>
                    </a:lnTo>
                    <a:lnTo>
                      <a:pt x="835" y="2120"/>
                    </a:lnTo>
                    <a:lnTo>
                      <a:pt x="825" y="2135"/>
                    </a:lnTo>
                    <a:lnTo>
                      <a:pt x="818" y="2150"/>
                    </a:lnTo>
                    <a:lnTo>
                      <a:pt x="810" y="2166"/>
                    </a:lnTo>
                    <a:lnTo>
                      <a:pt x="804" y="2181"/>
                    </a:lnTo>
                    <a:lnTo>
                      <a:pt x="795" y="2196"/>
                    </a:lnTo>
                    <a:lnTo>
                      <a:pt x="787" y="2211"/>
                    </a:lnTo>
                    <a:lnTo>
                      <a:pt x="780" y="2225"/>
                    </a:lnTo>
                    <a:lnTo>
                      <a:pt x="774" y="2242"/>
                    </a:lnTo>
                    <a:lnTo>
                      <a:pt x="764" y="2255"/>
                    </a:lnTo>
                    <a:lnTo>
                      <a:pt x="757" y="2268"/>
                    </a:lnTo>
                    <a:lnTo>
                      <a:pt x="747" y="2282"/>
                    </a:lnTo>
                    <a:lnTo>
                      <a:pt x="740" y="2297"/>
                    </a:lnTo>
                    <a:lnTo>
                      <a:pt x="730" y="2310"/>
                    </a:lnTo>
                    <a:lnTo>
                      <a:pt x="721" y="2325"/>
                    </a:lnTo>
                    <a:lnTo>
                      <a:pt x="711" y="2341"/>
                    </a:lnTo>
                    <a:lnTo>
                      <a:pt x="704" y="2354"/>
                    </a:lnTo>
                    <a:lnTo>
                      <a:pt x="694" y="2367"/>
                    </a:lnTo>
                    <a:lnTo>
                      <a:pt x="685" y="2380"/>
                    </a:lnTo>
                    <a:lnTo>
                      <a:pt x="675" y="2394"/>
                    </a:lnTo>
                    <a:lnTo>
                      <a:pt x="666" y="2407"/>
                    </a:lnTo>
                    <a:lnTo>
                      <a:pt x="656" y="2420"/>
                    </a:lnTo>
                    <a:lnTo>
                      <a:pt x="645" y="2434"/>
                    </a:lnTo>
                    <a:lnTo>
                      <a:pt x="635" y="2447"/>
                    </a:lnTo>
                    <a:lnTo>
                      <a:pt x="626" y="2460"/>
                    </a:lnTo>
                    <a:lnTo>
                      <a:pt x="532" y="2527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7" name="Freeform 133"/>
              <p:cNvSpPr>
                <a:spLocks/>
              </p:cNvSpPr>
              <p:nvPr/>
            </p:nvSpPr>
            <p:spPr bwMode="auto">
              <a:xfrm>
                <a:off x="3671" y="2546"/>
                <a:ext cx="965" cy="854"/>
              </a:xfrm>
              <a:custGeom>
                <a:avLst/>
                <a:gdLst>
                  <a:gd name="T0" fmla="*/ 1 w 1930"/>
                  <a:gd name="T1" fmla="*/ 1 h 1707"/>
                  <a:gd name="T2" fmla="*/ 1 w 1930"/>
                  <a:gd name="T3" fmla="*/ 1 h 1707"/>
                  <a:gd name="T4" fmla="*/ 1 w 1930"/>
                  <a:gd name="T5" fmla="*/ 1 h 1707"/>
                  <a:gd name="T6" fmla="*/ 1 w 1930"/>
                  <a:gd name="T7" fmla="*/ 1 h 1707"/>
                  <a:gd name="T8" fmla="*/ 1 w 1930"/>
                  <a:gd name="T9" fmla="*/ 1 h 1707"/>
                  <a:gd name="T10" fmla="*/ 1 w 1930"/>
                  <a:gd name="T11" fmla="*/ 1 h 1707"/>
                  <a:gd name="T12" fmla="*/ 1 w 1930"/>
                  <a:gd name="T13" fmla="*/ 1 h 1707"/>
                  <a:gd name="T14" fmla="*/ 1 w 1930"/>
                  <a:gd name="T15" fmla="*/ 1 h 1707"/>
                  <a:gd name="T16" fmla="*/ 1 w 1930"/>
                  <a:gd name="T17" fmla="*/ 1 h 1707"/>
                  <a:gd name="T18" fmla="*/ 1 w 1930"/>
                  <a:gd name="T19" fmla="*/ 1 h 1707"/>
                  <a:gd name="T20" fmla="*/ 1 w 1930"/>
                  <a:gd name="T21" fmla="*/ 1 h 1707"/>
                  <a:gd name="T22" fmla="*/ 1 w 1930"/>
                  <a:gd name="T23" fmla="*/ 1 h 1707"/>
                  <a:gd name="T24" fmla="*/ 1 w 1930"/>
                  <a:gd name="T25" fmla="*/ 1 h 1707"/>
                  <a:gd name="T26" fmla="*/ 1 w 1930"/>
                  <a:gd name="T27" fmla="*/ 1 h 1707"/>
                  <a:gd name="T28" fmla="*/ 1 w 1930"/>
                  <a:gd name="T29" fmla="*/ 1 h 1707"/>
                  <a:gd name="T30" fmla="*/ 1 w 1930"/>
                  <a:gd name="T31" fmla="*/ 1 h 1707"/>
                  <a:gd name="T32" fmla="*/ 1 w 1930"/>
                  <a:gd name="T33" fmla="*/ 1 h 1707"/>
                  <a:gd name="T34" fmla="*/ 1 w 1930"/>
                  <a:gd name="T35" fmla="*/ 1 h 1707"/>
                  <a:gd name="T36" fmla="*/ 1 w 1930"/>
                  <a:gd name="T37" fmla="*/ 1 h 1707"/>
                  <a:gd name="T38" fmla="*/ 1 w 1930"/>
                  <a:gd name="T39" fmla="*/ 1 h 1707"/>
                  <a:gd name="T40" fmla="*/ 1 w 1930"/>
                  <a:gd name="T41" fmla="*/ 1 h 1707"/>
                  <a:gd name="T42" fmla="*/ 1 w 1930"/>
                  <a:gd name="T43" fmla="*/ 1 h 1707"/>
                  <a:gd name="T44" fmla="*/ 1 w 1930"/>
                  <a:gd name="T45" fmla="*/ 1 h 1707"/>
                  <a:gd name="T46" fmla="*/ 1 w 1930"/>
                  <a:gd name="T47" fmla="*/ 1 h 1707"/>
                  <a:gd name="T48" fmla="*/ 1 w 1930"/>
                  <a:gd name="T49" fmla="*/ 1 h 1707"/>
                  <a:gd name="T50" fmla="*/ 1 w 1930"/>
                  <a:gd name="T51" fmla="*/ 1 h 1707"/>
                  <a:gd name="T52" fmla="*/ 1 w 1930"/>
                  <a:gd name="T53" fmla="*/ 1 h 1707"/>
                  <a:gd name="T54" fmla="*/ 1 w 1930"/>
                  <a:gd name="T55" fmla="*/ 1 h 1707"/>
                  <a:gd name="T56" fmla="*/ 1 w 1930"/>
                  <a:gd name="T57" fmla="*/ 1 h 1707"/>
                  <a:gd name="T58" fmla="*/ 1 w 1930"/>
                  <a:gd name="T59" fmla="*/ 1 h 1707"/>
                  <a:gd name="T60" fmla="*/ 1 w 1930"/>
                  <a:gd name="T61" fmla="*/ 1 h 1707"/>
                  <a:gd name="T62" fmla="*/ 1 w 1930"/>
                  <a:gd name="T63" fmla="*/ 1 h 1707"/>
                  <a:gd name="T64" fmla="*/ 1 w 1930"/>
                  <a:gd name="T65" fmla="*/ 1 h 1707"/>
                  <a:gd name="T66" fmla="*/ 1 w 1930"/>
                  <a:gd name="T67" fmla="*/ 1 h 1707"/>
                  <a:gd name="T68" fmla="*/ 1 w 1930"/>
                  <a:gd name="T69" fmla="*/ 1 h 1707"/>
                  <a:gd name="T70" fmla="*/ 1 w 1930"/>
                  <a:gd name="T71" fmla="*/ 1 h 1707"/>
                  <a:gd name="T72" fmla="*/ 1 w 1930"/>
                  <a:gd name="T73" fmla="*/ 1 h 1707"/>
                  <a:gd name="T74" fmla="*/ 1 w 1930"/>
                  <a:gd name="T75" fmla="*/ 1 h 1707"/>
                  <a:gd name="T76" fmla="*/ 1 w 1930"/>
                  <a:gd name="T77" fmla="*/ 1 h 1707"/>
                  <a:gd name="T78" fmla="*/ 1 w 1930"/>
                  <a:gd name="T79" fmla="*/ 1 h 1707"/>
                  <a:gd name="T80" fmla="*/ 1 w 1930"/>
                  <a:gd name="T81" fmla="*/ 1 h 1707"/>
                  <a:gd name="T82" fmla="*/ 1 w 1930"/>
                  <a:gd name="T83" fmla="*/ 1 h 1707"/>
                  <a:gd name="T84" fmla="*/ 1 w 1930"/>
                  <a:gd name="T85" fmla="*/ 1 h 1707"/>
                  <a:gd name="T86" fmla="*/ 1 w 1930"/>
                  <a:gd name="T87" fmla="*/ 1 h 1707"/>
                  <a:gd name="T88" fmla="*/ 1 w 1930"/>
                  <a:gd name="T89" fmla="*/ 1 h 1707"/>
                  <a:gd name="T90" fmla="*/ 1 w 1930"/>
                  <a:gd name="T91" fmla="*/ 1 h 1707"/>
                  <a:gd name="T92" fmla="*/ 1 w 1930"/>
                  <a:gd name="T93" fmla="*/ 1 h 1707"/>
                  <a:gd name="T94" fmla="*/ 1 w 1930"/>
                  <a:gd name="T95" fmla="*/ 1 h 1707"/>
                  <a:gd name="T96" fmla="*/ 1 w 1930"/>
                  <a:gd name="T97" fmla="*/ 1 h 1707"/>
                  <a:gd name="T98" fmla="*/ 1 w 1930"/>
                  <a:gd name="T99" fmla="*/ 1 h 1707"/>
                  <a:gd name="T100" fmla="*/ 1 w 1930"/>
                  <a:gd name="T101" fmla="*/ 1 h 1707"/>
                  <a:gd name="T102" fmla="*/ 1 w 1930"/>
                  <a:gd name="T103" fmla="*/ 1 h 1707"/>
                  <a:gd name="T104" fmla="*/ 1 w 1930"/>
                  <a:gd name="T105" fmla="*/ 1 h 1707"/>
                  <a:gd name="T106" fmla="*/ 1 w 1930"/>
                  <a:gd name="T107" fmla="*/ 1 h 1707"/>
                  <a:gd name="T108" fmla="*/ 1 w 1930"/>
                  <a:gd name="T109" fmla="*/ 1 h 1707"/>
                  <a:gd name="T110" fmla="*/ 1 w 1930"/>
                  <a:gd name="T111" fmla="*/ 1 h 1707"/>
                  <a:gd name="T112" fmla="*/ 1 w 1930"/>
                  <a:gd name="T113" fmla="*/ 1 h 17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30"/>
                  <a:gd name="T172" fmla="*/ 0 h 1707"/>
                  <a:gd name="T173" fmla="*/ 1930 w 1930"/>
                  <a:gd name="T174" fmla="*/ 1707 h 170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30" h="1707">
                    <a:moveTo>
                      <a:pt x="2" y="1652"/>
                    </a:moveTo>
                    <a:lnTo>
                      <a:pt x="11" y="1652"/>
                    </a:lnTo>
                    <a:lnTo>
                      <a:pt x="21" y="1654"/>
                    </a:lnTo>
                    <a:lnTo>
                      <a:pt x="32" y="1656"/>
                    </a:lnTo>
                    <a:lnTo>
                      <a:pt x="42" y="1658"/>
                    </a:lnTo>
                    <a:lnTo>
                      <a:pt x="51" y="1660"/>
                    </a:lnTo>
                    <a:lnTo>
                      <a:pt x="63" y="1662"/>
                    </a:lnTo>
                    <a:lnTo>
                      <a:pt x="72" y="1663"/>
                    </a:lnTo>
                    <a:lnTo>
                      <a:pt x="82" y="1665"/>
                    </a:lnTo>
                    <a:lnTo>
                      <a:pt x="93" y="1665"/>
                    </a:lnTo>
                    <a:lnTo>
                      <a:pt x="103" y="1669"/>
                    </a:lnTo>
                    <a:lnTo>
                      <a:pt x="112" y="1669"/>
                    </a:lnTo>
                    <a:lnTo>
                      <a:pt x="122" y="1671"/>
                    </a:lnTo>
                    <a:lnTo>
                      <a:pt x="133" y="1671"/>
                    </a:lnTo>
                    <a:lnTo>
                      <a:pt x="143" y="1675"/>
                    </a:lnTo>
                    <a:lnTo>
                      <a:pt x="152" y="1675"/>
                    </a:lnTo>
                    <a:lnTo>
                      <a:pt x="163" y="1677"/>
                    </a:lnTo>
                    <a:lnTo>
                      <a:pt x="175" y="1677"/>
                    </a:lnTo>
                    <a:lnTo>
                      <a:pt x="184" y="1679"/>
                    </a:lnTo>
                    <a:lnTo>
                      <a:pt x="194" y="1679"/>
                    </a:lnTo>
                    <a:lnTo>
                      <a:pt x="205" y="1679"/>
                    </a:lnTo>
                    <a:lnTo>
                      <a:pt x="215" y="1679"/>
                    </a:lnTo>
                    <a:lnTo>
                      <a:pt x="226" y="1681"/>
                    </a:lnTo>
                    <a:lnTo>
                      <a:pt x="238" y="1682"/>
                    </a:lnTo>
                    <a:lnTo>
                      <a:pt x="249" y="1682"/>
                    </a:lnTo>
                    <a:lnTo>
                      <a:pt x="259" y="1682"/>
                    </a:lnTo>
                    <a:lnTo>
                      <a:pt x="268" y="1684"/>
                    </a:lnTo>
                    <a:lnTo>
                      <a:pt x="279" y="1684"/>
                    </a:lnTo>
                    <a:lnTo>
                      <a:pt x="289" y="1684"/>
                    </a:lnTo>
                    <a:lnTo>
                      <a:pt x="300" y="1684"/>
                    </a:lnTo>
                    <a:lnTo>
                      <a:pt x="312" y="1684"/>
                    </a:lnTo>
                    <a:lnTo>
                      <a:pt x="323" y="1684"/>
                    </a:lnTo>
                    <a:lnTo>
                      <a:pt x="335" y="1686"/>
                    </a:lnTo>
                    <a:lnTo>
                      <a:pt x="373" y="1684"/>
                    </a:lnTo>
                    <a:lnTo>
                      <a:pt x="413" y="1682"/>
                    </a:lnTo>
                    <a:lnTo>
                      <a:pt x="452" y="1679"/>
                    </a:lnTo>
                    <a:lnTo>
                      <a:pt x="492" y="1677"/>
                    </a:lnTo>
                    <a:lnTo>
                      <a:pt x="530" y="1671"/>
                    </a:lnTo>
                    <a:lnTo>
                      <a:pt x="570" y="1667"/>
                    </a:lnTo>
                    <a:lnTo>
                      <a:pt x="610" y="1660"/>
                    </a:lnTo>
                    <a:lnTo>
                      <a:pt x="648" y="1654"/>
                    </a:lnTo>
                    <a:lnTo>
                      <a:pt x="686" y="1644"/>
                    </a:lnTo>
                    <a:lnTo>
                      <a:pt x="724" y="1635"/>
                    </a:lnTo>
                    <a:lnTo>
                      <a:pt x="760" y="1625"/>
                    </a:lnTo>
                    <a:lnTo>
                      <a:pt x="800" y="1614"/>
                    </a:lnTo>
                    <a:lnTo>
                      <a:pt x="835" y="1601"/>
                    </a:lnTo>
                    <a:lnTo>
                      <a:pt x="873" y="1589"/>
                    </a:lnTo>
                    <a:lnTo>
                      <a:pt x="909" y="1574"/>
                    </a:lnTo>
                    <a:lnTo>
                      <a:pt x="945" y="1561"/>
                    </a:lnTo>
                    <a:lnTo>
                      <a:pt x="977" y="1546"/>
                    </a:lnTo>
                    <a:lnTo>
                      <a:pt x="1013" y="1528"/>
                    </a:lnTo>
                    <a:lnTo>
                      <a:pt x="1046" y="1511"/>
                    </a:lnTo>
                    <a:lnTo>
                      <a:pt x="1082" y="1494"/>
                    </a:lnTo>
                    <a:lnTo>
                      <a:pt x="1114" y="1475"/>
                    </a:lnTo>
                    <a:lnTo>
                      <a:pt x="1146" y="1456"/>
                    </a:lnTo>
                    <a:lnTo>
                      <a:pt x="1179" y="1437"/>
                    </a:lnTo>
                    <a:lnTo>
                      <a:pt x="1211" y="1416"/>
                    </a:lnTo>
                    <a:lnTo>
                      <a:pt x="1241" y="1393"/>
                    </a:lnTo>
                    <a:lnTo>
                      <a:pt x="1272" y="1371"/>
                    </a:lnTo>
                    <a:lnTo>
                      <a:pt x="1302" y="1348"/>
                    </a:lnTo>
                    <a:lnTo>
                      <a:pt x="1333" y="1325"/>
                    </a:lnTo>
                    <a:lnTo>
                      <a:pt x="1361" y="1300"/>
                    </a:lnTo>
                    <a:lnTo>
                      <a:pt x="1390" y="1276"/>
                    </a:lnTo>
                    <a:lnTo>
                      <a:pt x="1416" y="1249"/>
                    </a:lnTo>
                    <a:lnTo>
                      <a:pt x="1445" y="1224"/>
                    </a:lnTo>
                    <a:lnTo>
                      <a:pt x="1470" y="1196"/>
                    </a:lnTo>
                    <a:lnTo>
                      <a:pt x="1496" y="1167"/>
                    </a:lnTo>
                    <a:lnTo>
                      <a:pt x="1521" y="1141"/>
                    </a:lnTo>
                    <a:lnTo>
                      <a:pt x="1546" y="1112"/>
                    </a:lnTo>
                    <a:lnTo>
                      <a:pt x="1570" y="1082"/>
                    </a:lnTo>
                    <a:lnTo>
                      <a:pt x="1593" y="1051"/>
                    </a:lnTo>
                    <a:lnTo>
                      <a:pt x="1614" y="1021"/>
                    </a:lnTo>
                    <a:lnTo>
                      <a:pt x="1637" y="990"/>
                    </a:lnTo>
                    <a:lnTo>
                      <a:pt x="1658" y="958"/>
                    </a:lnTo>
                    <a:lnTo>
                      <a:pt x="1677" y="926"/>
                    </a:lnTo>
                    <a:lnTo>
                      <a:pt x="1696" y="893"/>
                    </a:lnTo>
                    <a:lnTo>
                      <a:pt x="1715" y="861"/>
                    </a:lnTo>
                    <a:lnTo>
                      <a:pt x="1732" y="827"/>
                    </a:lnTo>
                    <a:lnTo>
                      <a:pt x="1751" y="793"/>
                    </a:lnTo>
                    <a:lnTo>
                      <a:pt x="1766" y="758"/>
                    </a:lnTo>
                    <a:lnTo>
                      <a:pt x="1783" y="724"/>
                    </a:lnTo>
                    <a:lnTo>
                      <a:pt x="1797" y="688"/>
                    </a:lnTo>
                    <a:lnTo>
                      <a:pt x="1810" y="652"/>
                    </a:lnTo>
                    <a:lnTo>
                      <a:pt x="1821" y="616"/>
                    </a:lnTo>
                    <a:lnTo>
                      <a:pt x="1837" y="580"/>
                    </a:lnTo>
                    <a:lnTo>
                      <a:pt x="1846" y="542"/>
                    </a:lnTo>
                    <a:lnTo>
                      <a:pt x="1856" y="504"/>
                    </a:lnTo>
                    <a:lnTo>
                      <a:pt x="1865" y="465"/>
                    </a:lnTo>
                    <a:lnTo>
                      <a:pt x="1875" y="429"/>
                    </a:lnTo>
                    <a:lnTo>
                      <a:pt x="1882" y="389"/>
                    </a:lnTo>
                    <a:lnTo>
                      <a:pt x="1888" y="350"/>
                    </a:lnTo>
                    <a:lnTo>
                      <a:pt x="1894" y="310"/>
                    </a:lnTo>
                    <a:lnTo>
                      <a:pt x="1899" y="272"/>
                    </a:lnTo>
                    <a:lnTo>
                      <a:pt x="1901" y="232"/>
                    </a:lnTo>
                    <a:lnTo>
                      <a:pt x="1905" y="192"/>
                    </a:lnTo>
                    <a:lnTo>
                      <a:pt x="1907" y="152"/>
                    </a:lnTo>
                    <a:lnTo>
                      <a:pt x="1907" y="112"/>
                    </a:lnTo>
                    <a:lnTo>
                      <a:pt x="1907" y="104"/>
                    </a:lnTo>
                    <a:lnTo>
                      <a:pt x="1907" y="99"/>
                    </a:lnTo>
                    <a:lnTo>
                      <a:pt x="1907" y="91"/>
                    </a:lnTo>
                    <a:lnTo>
                      <a:pt x="1907" y="85"/>
                    </a:lnTo>
                    <a:lnTo>
                      <a:pt x="1905" y="78"/>
                    </a:lnTo>
                    <a:lnTo>
                      <a:pt x="1905" y="70"/>
                    </a:lnTo>
                    <a:lnTo>
                      <a:pt x="1905" y="64"/>
                    </a:lnTo>
                    <a:lnTo>
                      <a:pt x="1905" y="57"/>
                    </a:lnTo>
                    <a:lnTo>
                      <a:pt x="1905" y="51"/>
                    </a:lnTo>
                    <a:lnTo>
                      <a:pt x="1905" y="43"/>
                    </a:lnTo>
                    <a:lnTo>
                      <a:pt x="1905" y="38"/>
                    </a:lnTo>
                    <a:lnTo>
                      <a:pt x="1905" y="30"/>
                    </a:lnTo>
                    <a:lnTo>
                      <a:pt x="1903" y="24"/>
                    </a:lnTo>
                    <a:lnTo>
                      <a:pt x="1903" y="17"/>
                    </a:lnTo>
                    <a:lnTo>
                      <a:pt x="1903" y="11"/>
                    </a:lnTo>
                    <a:lnTo>
                      <a:pt x="1903" y="5"/>
                    </a:lnTo>
                    <a:lnTo>
                      <a:pt x="1909" y="2"/>
                    </a:lnTo>
                    <a:lnTo>
                      <a:pt x="1915" y="2"/>
                    </a:lnTo>
                    <a:lnTo>
                      <a:pt x="1920" y="2"/>
                    </a:lnTo>
                    <a:lnTo>
                      <a:pt x="1926" y="0"/>
                    </a:lnTo>
                    <a:lnTo>
                      <a:pt x="1926" y="7"/>
                    </a:lnTo>
                    <a:lnTo>
                      <a:pt x="1926" y="13"/>
                    </a:lnTo>
                    <a:lnTo>
                      <a:pt x="1926" y="21"/>
                    </a:lnTo>
                    <a:lnTo>
                      <a:pt x="1928" y="26"/>
                    </a:lnTo>
                    <a:lnTo>
                      <a:pt x="1928" y="34"/>
                    </a:lnTo>
                    <a:lnTo>
                      <a:pt x="1928" y="40"/>
                    </a:lnTo>
                    <a:lnTo>
                      <a:pt x="1928" y="47"/>
                    </a:lnTo>
                    <a:lnTo>
                      <a:pt x="1930" y="55"/>
                    </a:lnTo>
                    <a:lnTo>
                      <a:pt x="1930" y="62"/>
                    </a:lnTo>
                    <a:lnTo>
                      <a:pt x="1930" y="68"/>
                    </a:lnTo>
                    <a:lnTo>
                      <a:pt x="1930" y="76"/>
                    </a:lnTo>
                    <a:lnTo>
                      <a:pt x="1930" y="81"/>
                    </a:lnTo>
                    <a:lnTo>
                      <a:pt x="1930" y="89"/>
                    </a:lnTo>
                    <a:lnTo>
                      <a:pt x="1930" y="97"/>
                    </a:lnTo>
                    <a:lnTo>
                      <a:pt x="1930" y="102"/>
                    </a:lnTo>
                    <a:lnTo>
                      <a:pt x="1930" y="110"/>
                    </a:lnTo>
                    <a:lnTo>
                      <a:pt x="1930" y="150"/>
                    </a:lnTo>
                    <a:lnTo>
                      <a:pt x="1926" y="192"/>
                    </a:lnTo>
                    <a:lnTo>
                      <a:pt x="1924" y="232"/>
                    </a:lnTo>
                    <a:lnTo>
                      <a:pt x="1920" y="273"/>
                    </a:lnTo>
                    <a:lnTo>
                      <a:pt x="1915" y="313"/>
                    </a:lnTo>
                    <a:lnTo>
                      <a:pt x="1911" y="353"/>
                    </a:lnTo>
                    <a:lnTo>
                      <a:pt x="1905" y="393"/>
                    </a:lnTo>
                    <a:lnTo>
                      <a:pt x="1897" y="433"/>
                    </a:lnTo>
                    <a:lnTo>
                      <a:pt x="1888" y="471"/>
                    </a:lnTo>
                    <a:lnTo>
                      <a:pt x="1878" y="509"/>
                    </a:lnTo>
                    <a:lnTo>
                      <a:pt x="1869" y="547"/>
                    </a:lnTo>
                    <a:lnTo>
                      <a:pt x="1858" y="587"/>
                    </a:lnTo>
                    <a:lnTo>
                      <a:pt x="1844" y="623"/>
                    </a:lnTo>
                    <a:lnTo>
                      <a:pt x="1833" y="659"/>
                    </a:lnTo>
                    <a:lnTo>
                      <a:pt x="1820" y="697"/>
                    </a:lnTo>
                    <a:lnTo>
                      <a:pt x="1806" y="734"/>
                    </a:lnTo>
                    <a:lnTo>
                      <a:pt x="1789" y="770"/>
                    </a:lnTo>
                    <a:lnTo>
                      <a:pt x="1772" y="804"/>
                    </a:lnTo>
                    <a:lnTo>
                      <a:pt x="1755" y="838"/>
                    </a:lnTo>
                    <a:lnTo>
                      <a:pt x="1738" y="872"/>
                    </a:lnTo>
                    <a:lnTo>
                      <a:pt x="1719" y="907"/>
                    </a:lnTo>
                    <a:lnTo>
                      <a:pt x="1700" y="939"/>
                    </a:lnTo>
                    <a:lnTo>
                      <a:pt x="1679" y="973"/>
                    </a:lnTo>
                    <a:lnTo>
                      <a:pt x="1660" y="1006"/>
                    </a:lnTo>
                    <a:lnTo>
                      <a:pt x="1637" y="1036"/>
                    </a:lnTo>
                    <a:lnTo>
                      <a:pt x="1614" y="1066"/>
                    </a:lnTo>
                    <a:lnTo>
                      <a:pt x="1591" y="1097"/>
                    </a:lnTo>
                    <a:lnTo>
                      <a:pt x="1567" y="1127"/>
                    </a:lnTo>
                    <a:lnTo>
                      <a:pt x="1542" y="1156"/>
                    </a:lnTo>
                    <a:lnTo>
                      <a:pt x="1517" y="1184"/>
                    </a:lnTo>
                    <a:lnTo>
                      <a:pt x="1492" y="1213"/>
                    </a:lnTo>
                    <a:lnTo>
                      <a:pt x="1466" y="1241"/>
                    </a:lnTo>
                    <a:lnTo>
                      <a:pt x="1439" y="1266"/>
                    </a:lnTo>
                    <a:lnTo>
                      <a:pt x="1411" y="1293"/>
                    </a:lnTo>
                    <a:lnTo>
                      <a:pt x="1380" y="1317"/>
                    </a:lnTo>
                    <a:lnTo>
                      <a:pt x="1354" y="1342"/>
                    </a:lnTo>
                    <a:lnTo>
                      <a:pt x="1323" y="1367"/>
                    </a:lnTo>
                    <a:lnTo>
                      <a:pt x="1293" y="1390"/>
                    </a:lnTo>
                    <a:lnTo>
                      <a:pt x="1261" y="1412"/>
                    </a:lnTo>
                    <a:lnTo>
                      <a:pt x="1230" y="1435"/>
                    </a:lnTo>
                    <a:lnTo>
                      <a:pt x="1198" y="1454"/>
                    </a:lnTo>
                    <a:lnTo>
                      <a:pt x="1165" y="1475"/>
                    </a:lnTo>
                    <a:lnTo>
                      <a:pt x="1131" y="1494"/>
                    </a:lnTo>
                    <a:lnTo>
                      <a:pt x="1099" y="1515"/>
                    </a:lnTo>
                    <a:lnTo>
                      <a:pt x="1065" y="1530"/>
                    </a:lnTo>
                    <a:lnTo>
                      <a:pt x="1030" y="1549"/>
                    </a:lnTo>
                    <a:lnTo>
                      <a:pt x="996" y="1565"/>
                    </a:lnTo>
                    <a:lnTo>
                      <a:pt x="962" y="1582"/>
                    </a:lnTo>
                    <a:lnTo>
                      <a:pt x="924" y="1595"/>
                    </a:lnTo>
                    <a:lnTo>
                      <a:pt x="888" y="1608"/>
                    </a:lnTo>
                    <a:lnTo>
                      <a:pt x="850" y="1622"/>
                    </a:lnTo>
                    <a:lnTo>
                      <a:pt x="814" y="1635"/>
                    </a:lnTo>
                    <a:lnTo>
                      <a:pt x="776" y="1644"/>
                    </a:lnTo>
                    <a:lnTo>
                      <a:pt x="738" y="1654"/>
                    </a:lnTo>
                    <a:lnTo>
                      <a:pt x="700" y="1663"/>
                    </a:lnTo>
                    <a:lnTo>
                      <a:pt x="662" y="1675"/>
                    </a:lnTo>
                    <a:lnTo>
                      <a:pt x="622" y="1681"/>
                    </a:lnTo>
                    <a:lnTo>
                      <a:pt x="582" y="1688"/>
                    </a:lnTo>
                    <a:lnTo>
                      <a:pt x="542" y="1692"/>
                    </a:lnTo>
                    <a:lnTo>
                      <a:pt x="502" y="1698"/>
                    </a:lnTo>
                    <a:lnTo>
                      <a:pt x="460" y="1700"/>
                    </a:lnTo>
                    <a:lnTo>
                      <a:pt x="420" y="1703"/>
                    </a:lnTo>
                    <a:lnTo>
                      <a:pt x="380" y="1705"/>
                    </a:lnTo>
                    <a:lnTo>
                      <a:pt x="338" y="1707"/>
                    </a:lnTo>
                    <a:lnTo>
                      <a:pt x="329" y="1705"/>
                    </a:lnTo>
                    <a:lnTo>
                      <a:pt x="317" y="1705"/>
                    </a:lnTo>
                    <a:lnTo>
                      <a:pt x="306" y="1705"/>
                    </a:lnTo>
                    <a:lnTo>
                      <a:pt x="295" y="1705"/>
                    </a:lnTo>
                    <a:lnTo>
                      <a:pt x="283" y="1703"/>
                    </a:lnTo>
                    <a:lnTo>
                      <a:pt x="274" y="1703"/>
                    </a:lnTo>
                    <a:lnTo>
                      <a:pt x="262" y="1703"/>
                    </a:lnTo>
                    <a:lnTo>
                      <a:pt x="253" y="1703"/>
                    </a:lnTo>
                    <a:lnTo>
                      <a:pt x="241" y="1701"/>
                    </a:lnTo>
                    <a:lnTo>
                      <a:pt x="230" y="1701"/>
                    </a:lnTo>
                    <a:lnTo>
                      <a:pt x="219" y="1700"/>
                    </a:lnTo>
                    <a:lnTo>
                      <a:pt x="209" y="1700"/>
                    </a:lnTo>
                    <a:lnTo>
                      <a:pt x="198" y="1698"/>
                    </a:lnTo>
                    <a:lnTo>
                      <a:pt x="188" y="1698"/>
                    </a:lnTo>
                    <a:lnTo>
                      <a:pt x="177" y="1696"/>
                    </a:lnTo>
                    <a:lnTo>
                      <a:pt x="167" y="1696"/>
                    </a:lnTo>
                    <a:lnTo>
                      <a:pt x="156" y="1694"/>
                    </a:lnTo>
                    <a:lnTo>
                      <a:pt x="144" y="1694"/>
                    </a:lnTo>
                    <a:lnTo>
                      <a:pt x="133" y="1692"/>
                    </a:lnTo>
                    <a:lnTo>
                      <a:pt x="124" y="1690"/>
                    </a:lnTo>
                    <a:lnTo>
                      <a:pt x="112" y="1688"/>
                    </a:lnTo>
                    <a:lnTo>
                      <a:pt x="103" y="1688"/>
                    </a:lnTo>
                    <a:lnTo>
                      <a:pt x="93" y="1686"/>
                    </a:lnTo>
                    <a:lnTo>
                      <a:pt x="82" y="1686"/>
                    </a:lnTo>
                    <a:lnTo>
                      <a:pt x="70" y="1684"/>
                    </a:lnTo>
                    <a:lnTo>
                      <a:pt x="61" y="1682"/>
                    </a:lnTo>
                    <a:lnTo>
                      <a:pt x="51" y="1682"/>
                    </a:lnTo>
                    <a:lnTo>
                      <a:pt x="40" y="1681"/>
                    </a:lnTo>
                    <a:lnTo>
                      <a:pt x="30" y="1679"/>
                    </a:lnTo>
                    <a:lnTo>
                      <a:pt x="21" y="1679"/>
                    </a:lnTo>
                    <a:lnTo>
                      <a:pt x="9" y="1677"/>
                    </a:lnTo>
                    <a:lnTo>
                      <a:pt x="0" y="1677"/>
                    </a:lnTo>
                    <a:lnTo>
                      <a:pt x="2" y="1652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8" name="Freeform 134"/>
              <p:cNvSpPr>
                <a:spLocks/>
              </p:cNvSpPr>
              <p:nvPr/>
            </p:nvSpPr>
            <p:spPr bwMode="auto">
              <a:xfrm>
                <a:off x="3862" y="3779"/>
                <a:ext cx="634" cy="315"/>
              </a:xfrm>
              <a:custGeom>
                <a:avLst/>
                <a:gdLst>
                  <a:gd name="T0" fmla="*/ 1 w 1268"/>
                  <a:gd name="T1" fmla="*/ 1 h 629"/>
                  <a:gd name="T2" fmla="*/ 1 w 1268"/>
                  <a:gd name="T3" fmla="*/ 1 h 629"/>
                  <a:gd name="T4" fmla="*/ 1 w 1268"/>
                  <a:gd name="T5" fmla="*/ 1 h 629"/>
                  <a:gd name="T6" fmla="*/ 1 w 1268"/>
                  <a:gd name="T7" fmla="*/ 1 h 629"/>
                  <a:gd name="T8" fmla="*/ 1 w 1268"/>
                  <a:gd name="T9" fmla="*/ 1 h 629"/>
                  <a:gd name="T10" fmla="*/ 1 w 1268"/>
                  <a:gd name="T11" fmla="*/ 1 h 629"/>
                  <a:gd name="T12" fmla="*/ 1 w 1268"/>
                  <a:gd name="T13" fmla="*/ 1 h 629"/>
                  <a:gd name="T14" fmla="*/ 1 w 1268"/>
                  <a:gd name="T15" fmla="*/ 1 h 629"/>
                  <a:gd name="T16" fmla="*/ 1 w 1268"/>
                  <a:gd name="T17" fmla="*/ 1 h 629"/>
                  <a:gd name="T18" fmla="*/ 1 w 1268"/>
                  <a:gd name="T19" fmla="*/ 1 h 629"/>
                  <a:gd name="T20" fmla="*/ 1 w 1268"/>
                  <a:gd name="T21" fmla="*/ 1 h 629"/>
                  <a:gd name="T22" fmla="*/ 1 w 1268"/>
                  <a:gd name="T23" fmla="*/ 1 h 629"/>
                  <a:gd name="T24" fmla="*/ 1 w 1268"/>
                  <a:gd name="T25" fmla="*/ 1 h 629"/>
                  <a:gd name="T26" fmla="*/ 1 w 1268"/>
                  <a:gd name="T27" fmla="*/ 1 h 629"/>
                  <a:gd name="T28" fmla="*/ 1 w 1268"/>
                  <a:gd name="T29" fmla="*/ 1 h 629"/>
                  <a:gd name="T30" fmla="*/ 1 w 1268"/>
                  <a:gd name="T31" fmla="*/ 1 h 629"/>
                  <a:gd name="T32" fmla="*/ 1 w 1268"/>
                  <a:gd name="T33" fmla="*/ 1 h 629"/>
                  <a:gd name="T34" fmla="*/ 1 w 1268"/>
                  <a:gd name="T35" fmla="*/ 1 h 629"/>
                  <a:gd name="T36" fmla="*/ 1 w 1268"/>
                  <a:gd name="T37" fmla="*/ 1 h 629"/>
                  <a:gd name="T38" fmla="*/ 1 w 1268"/>
                  <a:gd name="T39" fmla="*/ 1 h 629"/>
                  <a:gd name="T40" fmla="*/ 1 w 1268"/>
                  <a:gd name="T41" fmla="*/ 1 h 629"/>
                  <a:gd name="T42" fmla="*/ 1 w 1268"/>
                  <a:gd name="T43" fmla="*/ 1 h 629"/>
                  <a:gd name="T44" fmla="*/ 1 w 1268"/>
                  <a:gd name="T45" fmla="*/ 1 h 629"/>
                  <a:gd name="T46" fmla="*/ 1 w 1268"/>
                  <a:gd name="T47" fmla="*/ 1 h 629"/>
                  <a:gd name="T48" fmla="*/ 1 w 1268"/>
                  <a:gd name="T49" fmla="*/ 1 h 629"/>
                  <a:gd name="T50" fmla="*/ 1 w 1268"/>
                  <a:gd name="T51" fmla="*/ 1 h 629"/>
                  <a:gd name="T52" fmla="*/ 1 w 1268"/>
                  <a:gd name="T53" fmla="*/ 1 h 629"/>
                  <a:gd name="T54" fmla="*/ 1 w 1268"/>
                  <a:gd name="T55" fmla="*/ 1 h 629"/>
                  <a:gd name="T56" fmla="*/ 1 w 1268"/>
                  <a:gd name="T57" fmla="*/ 1 h 629"/>
                  <a:gd name="T58" fmla="*/ 0 w 1268"/>
                  <a:gd name="T59" fmla="*/ 1 h 629"/>
                  <a:gd name="T60" fmla="*/ 1 w 1268"/>
                  <a:gd name="T61" fmla="*/ 1 h 629"/>
                  <a:gd name="T62" fmla="*/ 1 w 1268"/>
                  <a:gd name="T63" fmla="*/ 1 h 629"/>
                  <a:gd name="T64" fmla="*/ 1 w 1268"/>
                  <a:gd name="T65" fmla="*/ 1 h 629"/>
                  <a:gd name="T66" fmla="*/ 1 w 1268"/>
                  <a:gd name="T67" fmla="*/ 1 h 629"/>
                  <a:gd name="T68" fmla="*/ 1 w 1268"/>
                  <a:gd name="T69" fmla="*/ 1 h 629"/>
                  <a:gd name="T70" fmla="*/ 1 w 1268"/>
                  <a:gd name="T71" fmla="*/ 1 h 629"/>
                  <a:gd name="T72" fmla="*/ 1 w 1268"/>
                  <a:gd name="T73" fmla="*/ 1 h 629"/>
                  <a:gd name="T74" fmla="*/ 1 w 1268"/>
                  <a:gd name="T75" fmla="*/ 1 h 629"/>
                  <a:gd name="T76" fmla="*/ 1 w 1268"/>
                  <a:gd name="T77" fmla="*/ 1 h 629"/>
                  <a:gd name="T78" fmla="*/ 1 w 1268"/>
                  <a:gd name="T79" fmla="*/ 1 h 629"/>
                  <a:gd name="T80" fmla="*/ 1 w 1268"/>
                  <a:gd name="T81" fmla="*/ 1 h 629"/>
                  <a:gd name="T82" fmla="*/ 1 w 1268"/>
                  <a:gd name="T83" fmla="*/ 1 h 629"/>
                  <a:gd name="T84" fmla="*/ 1 w 1268"/>
                  <a:gd name="T85" fmla="*/ 1 h 629"/>
                  <a:gd name="T86" fmla="*/ 1 w 1268"/>
                  <a:gd name="T87" fmla="*/ 1 h 629"/>
                  <a:gd name="T88" fmla="*/ 1 w 1268"/>
                  <a:gd name="T89" fmla="*/ 1 h 629"/>
                  <a:gd name="T90" fmla="*/ 1 w 1268"/>
                  <a:gd name="T91" fmla="*/ 1 h 629"/>
                  <a:gd name="T92" fmla="*/ 1 w 1268"/>
                  <a:gd name="T93" fmla="*/ 1 h 629"/>
                  <a:gd name="T94" fmla="*/ 1 w 1268"/>
                  <a:gd name="T95" fmla="*/ 1 h 629"/>
                  <a:gd name="T96" fmla="*/ 1 w 1268"/>
                  <a:gd name="T97" fmla="*/ 1 h 629"/>
                  <a:gd name="T98" fmla="*/ 1 w 1268"/>
                  <a:gd name="T99" fmla="*/ 1 h 629"/>
                  <a:gd name="T100" fmla="*/ 1 w 1268"/>
                  <a:gd name="T101" fmla="*/ 1 h 629"/>
                  <a:gd name="T102" fmla="*/ 1 w 1268"/>
                  <a:gd name="T103" fmla="*/ 1 h 629"/>
                  <a:gd name="T104" fmla="*/ 1 w 1268"/>
                  <a:gd name="T105" fmla="*/ 1 h 629"/>
                  <a:gd name="T106" fmla="*/ 1 w 1268"/>
                  <a:gd name="T107" fmla="*/ 1 h 629"/>
                  <a:gd name="T108" fmla="*/ 1 w 1268"/>
                  <a:gd name="T109" fmla="*/ 1 h 629"/>
                  <a:gd name="T110" fmla="*/ 1 w 1268"/>
                  <a:gd name="T111" fmla="*/ 1 h 629"/>
                  <a:gd name="T112" fmla="*/ 1 w 1268"/>
                  <a:gd name="T113" fmla="*/ 1 h 629"/>
                  <a:gd name="T114" fmla="*/ 1 w 1268"/>
                  <a:gd name="T115" fmla="*/ 0 h 6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268"/>
                  <a:gd name="T175" fmla="*/ 0 h 629"/>
                  <a:gd name="T176" fmla="*/ 1268 w 1268"/>
                  <a:gd name="T177" fmla="*/ 629 h 6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268" h="629">
                    <a:moveTo>
                      <a:pt x="1230" y="0"/>
                    </a:moveTo>
                    <a:lnTo>
                      <a:pt x="1240" y="2"/>
                    </a:lnTo>
                    <a:lnTo>
                      <a:pt x="1247" y="6"/>
                    </a:lnTo>
                    <a:lnTo>
                      <a:pt x="1253" y="11"/>
                    </a:lnTo>
                    <a:lnTo>
                      <a:pt x="1259" y="15"/>
                    </a:lnTo>
                    <a:lnTo>
                      <a:pt x="1264" y="25"/>
                    </a:lnTo>
                    <a:lnTo>
                      <a:pt x="1268" y="36"/>
                    </a:lnTo>
                    <a:lnTo>
                      <a:pt x="1264" y="45"/>
                    </a:lnTo>
                    <a:lnTo>
                      <a:pt x="1259" y="57"/>
                    </a:lnTo>
                    <a:lnTo>
                      <a:pt x="1251" y="66"/>
                    </a:lnTo>
                    <a:lnTo>
                      <a:pt x="1244" y="80"/>
                    </a:lnTo>
                    <a:lnTo>
                      <a:pt x="1236" y="83"/>
                    </a:lnTo>
                    <a:lnTo>
                      <a:pt x="1228" y="89"/>
                    </a:lnTo>
                    <a:lnTo>
                      <a:pt x="1223" y="95"/>
                    </a:lnTo>
                    <a:lnTo>
                      <a:pt x="1217" y="101"/>
                    </a:lnTo>
                    <a:lnTo>
                      <a:pt x="1209" y="106"/>
                    </a:lnTo>
                    <a:lnTo>
                      <a:pt x="1204" y="112"/>
                    </a:lnTo>
                    <a:lnTo>
                      <a:pt x="1196" y="118"/>
                    </a:lnTo>
                    <a:lnTo>
                      <a:pt x="1190" y="123"/>
                    </a:lnTo>
                    <a:lnTo>
                      <a:pt x="1183" y="129"/>
                    </a:lnTo>
                    <a:lnTo>
                      <a:pt x="1177" y="135"/>
                    </a:lnTo>
                    <a:lnTo>
                      <a:pt x="1169" y="139"/>
                    </a:lnTo>
                    <a:lnTo>
                      <a:pt x="1164" y="144"/>
                    </a:lnTo>
                    <a:lnTo>
                      <a:pt x="1154" y="154"/>
                    </a:lnTo>
                    <a:lnTo>
                      <a:pt x="1147" y="163"/>
                    </a:lnTo>
                    <a:lnTo>
                      <a:pt x="1137" y="171"/>
                    </a:lnTo>
                    <a:lnTo>
                      <a:pt x="1128" y="177"/>
                    </a:lnTo>
                    <a:lnTo>
                      <a:pt x="1116" y="184"/>
                    </a:lnTo>
                    <a:lnTo>
                      <a:pt x="1107" y="190"/>
                    </a:lnTo>
                    <a:lnTo>
                      <a:pt x="1097" y="198"/>
                    </a:lnTo>
                    <a:lnTo>
                      <a:pt x="1086" y="205"/>
                    </a:lnTo>
                    <a:lnTo>
                      <a:pt x="1076" y="213"/>
                    </a:lnTo>
                    <a:lnTo>
                      <a:pt x="1067" y="220"/>
                    </a:lnTo>
                    <a:lnTo>
                      <a:pt x="1057" y="228"/>
                    </a:lnTo>
                    <a:lnTo>
                      <a:pt x="1048" y="236"/>
                    </a:lnTo>
                    <a:lnTo>
                      <a:pt x="1036" y="243"/>
                    </a:lnTo>
                    <a:lnTo>
                      <a:pt x="1029" y="253"/>
                    </a:lnTo>
                    <a:lnTo>
                      <a:pt x="1017" y="260"/>
                    </a:lnTo>
                    <a:lnTo>
                      <a:pt x="1010" y="270"/>
                    </a:lnTo>
                    <a:lnTo>
                      <a:pt x="998" y="277"/>
                    </a:lnTo>
                    <a:lnTo>
                      <a:pt x="991" y="287"/>
                    </a:lnTo>
                    <a:lnTo>
                      <a:pt x="979" y="293"/>
                    </a:lnTo>
                    <a:lnTo>
                      <a:pt x="970" y="302"/>
                    </a:lnTo>
                    <a:lnTo>
                      <a:pt x="960" y="310"/>
                    </a:lnTo>
                    <a:lnTo>
                      <a:pt x="953" y="319"/>
                    </a:lnTo>
                    <a:lnTo>
                      <a:pt x="941" y="327"/>
                    </a:lnTo>
                    <a:lnTo>
                      <a:pt x="932" y="334"/>
                    </a:lnTo>
                    <a:lnTo>
                      <a:pt x="922" y="344"/>
                    </a:lnTo>
                    <a:lnTo>
                      <a:pt x="915" y="352"/>
                    </a:lnTo>
                    <a:lnTo>
                      <a:pt x="903" y="361"/>
                    </a:lnTo>
                    <a:lnTo>
                      <a:pt x="896" y="369"/>
                    </a:lnTo>
                    <a:lnTo>
                      <a:pt x="884" y="376"/>
                    </a:lnTo>
                    <a:lnTo>
                      <a:pt x="875" y="386"/>
                    </a:lnTo>
                    <a:lnTo>
                      <a:pt x="865" y="393"/>
                    </a:lnTo>
                    <a:lnTo>
                      <a:pt x="856" y="403"/>
                    </a:lnTo>
                    <a:lnTo>
                      <a:pt x="848" y="411"/>
                    </a:lnTo>
                    <a:lnTo>
                      <a:pt x="839" y="420"/>
                    </a:lnTo>
                    <a:lnTo>
                      <a:pt x="829" y="426"/>
                    </a:lnTo>
                    <a:lnTo>
                      <a:pt x="818" y="435"/>
                    </a:lnTo>
                    <a:lnTo>
                      <a:pt x="808" y="443"/>
                    </a:lnTo>
                    <a:lnTo>
                      <a:pt x="799" y="450"/>
                    </a:lnTo>
                    <a:lnTo>
                      <a:pt x="789" y="458"/>
                    </a:lnTo>
                    <a:lnTo>
                      <a:pt x="780" y="468"/>
                    </a:lnTo>
                    <a:lnTo>
                      <a:pt x="770" y="473"/>
                    </a:lnTo>
                    <a:lnTo>
                      <a:pt x="761" y="483"/>
                    </a:lnTo>
                    <a:lnTo>
                      <a:pt x="751" y="490"/>
                    </a:lnTo>
                    <a:lnTo>
                      <a:pt x="742" y="498"/>
                    </a:lnTo>
                    <a:lnTo>
                      <a:pt x="730" y="504"/>
                    </a:lnTo>
                    <a:lnTo>
                      <a:pt x="723" y="511"/>
                    </a:lnTo>
                    <a:lnTo>
                      <a:pt x="711" y="519"/>
                    </a:lnTo>
                    <a:lnTo>
                      <a:pt x="702" y="527"/>
                    </a:lnTo>
                    <a:lnTo>
                      <a:pt x="692" y="534"/>
                    </a:lnTo>
                    <a:lnTo>
                      <a:pt x="683" y="542"/>
                    </a:lnTo>
                    <a:lnTo>
                      <a:pt x="671" y="547"/>
                    </a:lnTo>
                    <a:lnTo>
                      <a:pt x="662" y="553"/>
                    </a:lnTo>
                    <a:lnTo>
                      <a:pt x="650" y="561"/>
                    </a:lnTo>
                    <a:lnTo>
                      <a:pt x="641" y="566"/>
                    </a:lnTo>
                    <a:lnTo>
                      <a:pt x="631" y="572"/>
                    </a:lnTo>
                    <a:lnTo>
                      <a:pt x="620" y="578"/>
                    </a:lnTo>
                    <a:lnTo>
                      <a:pt x="610" y="584"/>
                    </a:lnTo>
                    <a:lnTo>
                      <a:pt x="601" y="591"/>
                    </a:lnTo>
                    <a:lnTo>
                      <a:pt x="590" y="595"/>
                    </a:lnTo>
                    <a:lnTo>
                      <a:pt x="580" y="601"/>
                    </a:lnTo>
                    <a:lnTo>
                      <a:pt x="569" y="604"/>
                    </a:lnTo>
                    <a:lnTo>
                      <a:pt x="557" y="610"/>
                    </a:lnTo>
                    <a:lnTo>
                      <a:pt x="546" y="616"/>
                    </a:lnTo>
                    <a:lnTo>
                      <a:pt x="536" y="620"/>
                    </a:lnTo>
                    <a:lnTo>
                      <a:pt x="525" y="623"/>
                    </a:lnTo>
                    <a:lnTo>
                      <a:pt x="515" y="629"/>
                    </a:lnTo>
                    <a:lnTo>
                      <a:pt x="508" y="627"/>
                    </a:lnTo>
                    <a:lnTo>
                      <a:pt x="500" y="623"/>
                    </a:lnTo>
                    <a:lnTo>
                      <a:pt x="493" y="622"/>
                    </a:lnTo>
                    <a:lnTo>
                      <a:pt x="487" y="618"/>
                    </a:lnTo>
                    <a:lnTo>
                      <a:pt x="481" y="614"/>
                    </a:lnTo>
                    <a:lnTo>
                      <a:pt x="475" y="610"/>
                    </a:lnTo>
                    <a:lnTo>
                      <a:pt x="470" y="604"/>
                    </a:lnTo>
                    <a:lnTo>
                      <a:pt x="464" y="603"/>
                    </a:lnTo>
                    <a:lnTo>
                      <a:pt x="455" y="591"/>
                    </a:lnTo>
                    <a:lnTo>
                      <a:pt x="447" y="580"/>
                    </a:lnTo>
                    <a:lnTo>
                      <a:pt x="439" y="568"/>
                    </a:lnTo>
                    <a:lnTo>
                      <a:pt x="434" y="557"/>
                    </a:lnTo>
                    <a:lnTo>
                      <a:pt x="430" y="549"/>
                    </a:lnTo>
                    <a:lnTo>
                      <a:pt x="426" y="544"/>
                    </a:lnTo>
                    <a:lnTo>
                      <a:pt x="422" y="536"/>
                    </a:lnTo>
                    <a:lnTo>
                      <a:pt x="420" y="530"/>
                    </a:lnTo>
                    <a:lnTo>
                      <a:pt x="418" y="523"/>
                    </a:lnTo>
                    <a:lnTo>
                      <a:pt x="415" y="517"/>
                    </a:lnTo>
                    <a:lnTo>
                      <a:pt x="413" y="509"/>
                    </a:lnTo>
                    <a:lnTo>
                      <a:pt x="413" y="504"/>
                    </a:lnTo>
                    <a:lnTo>
                      <a:pt x="409" y="496"/>
                    </a:lnTo>
                    <a:lnTo>
                      <a:pt x="407" y="490"/>
                    </a:lnTo>
                    <a:lnTo>
                      <a:pt x="405" y="483"/>
                    </a:lnTo>
                    <a:lnTo>
                      <a:pt x="403" y="475"/>
                    </a:lnTo>
                    <a:lnTo>
                      <a:pt x="401" y="464"/>
                    </a:lnTo>
                    <a:lnTo>
                      <a:pt x="397" y="452"/>
                    </a:lnTo>
                    <a:lnTo>
                      <a:pt x="388" y="450"/>
                    </a:lnTo>
                    <a:lnTo>
                      <a:pt x="378" y="452"/>
                    </a:lnTo>
                    <a:lnTo>
                      <a:pt x="369" y="454"/>
                    </a:lnTo>
                    <a:lnTo>
                      <a:pt x="359" y="458"/>
                    </a:lnTo>
                    <a:lnTo>
                      <a:pt x="348" y="460"/>
                    </a:lnTo>
                    <a:lnTo>
                      <a:pt x="339" y="464"/>
                    </a:lnTo>
                    <a:lnTo>
                      <a:pt x="329" y="469"/>
                    </a:lnTo>
                    <a:lnTo>
                      <a:pt x="320" y="475"/>
                    </a:lnTo>
                    <a:lnTo>
                      <a:pt x="310" y="479"/>
                    </a:lnTo>
                    <a:lnTo>
                      <a:pt x="301" y="485"/>
                    </a:lnTo>
                    <a:lnTo>
                      <a:pt x="289" y="492"/>
                    </a:lnTo>
                    <a:lnTo>
                      <a:pt x="280" y="498"/>
                    </a:lnTo>
                    <a:lnTo>
                      <a:pt x="270" y="504"/>
                    </a:lnTo>
                    <a:lnTo>
                      <a:pt x="261" y="509"/>
                    </a:lnTo>
                    <a:lnTo>
                      <a:pt x="251" y="515"/>
                    </a:lnTo>
                    <a:lnTo>
                      <a:pt x="242" y="523"/>
                    </a:lnTo>
                    <a:lnTo>
                      <a:pt x="232" y="527"/>
                    </a:lnTo>
                    <a:lnTo>
                      <a:pt x="223" y="530"/>
                    </a:lnTo>
                    <a:lnTo>
                      <a:pt x="213" y="534"/>
                    </a:lnTo>
                    <a:lnTo>
                      <a:pt x="204" y="538"/>
                    </a:lnTo>
                    <a:lnTo>
                      <a:pt x="194" y="542"/>
                    </a:lnTo>
                    <a:lnTo>
                      <a:pt x="185" y="544"/>
                    </a:lnTo>
                    <a:lnTo>
                      <a:pt x="177" y="544"/>
                    </a:lnTo>
                    <a:lnTo>
                      <a:pt x="167" y="544"/>
                    </a:lnTo>
                    <a:lnTo>
                      <a:pt x="158" y="542"/>
                    </a:lnTo>
                    <a:lnTo>
                      <a:pt x="150" y="540"/>
                    </a:lnTo>
                    <a:lnTo>
                      <a:pt x="141" y="536"/>
                    </a:lnTo>
                    <a:lnTo>
                      <a:pt x="133" y="532"/>
                    </a:lnTo>
                    <a:lnTo>
                      <a:pt x="124" y="525"/>
                    </a:lnTo>
                    <a:lnTo>
                      <a:pt x="116" y="517"/>
                    </a:lnTo>
                    <a:lnTo>
                      <a:pt x="110" y="508"/>
                    </a:lnTo>
                    <a:lnTo>
                      <a:pt x="103" y="498"/>
                    </a:lnTo>
                    <a:lnTo>
                      <a:pt x="97" y="485"/>
                    </a:lnTo>
                    <a:lnTo>
                      <a:pt x="91" y="473"/>
                    </a:lnTo>
                    <a:lnTo>
                      <a:pt x="86" y="462"/>
                    </a:lnTo>
                    <a:lnTo>
                      <a:pt x="82" y="450"/>
                    </a:lnTo>
                    <a:lnTo>
                      <a:pt x="76" y="439"/>
                    </a:lnTo>
                    <a:lnTo>
                      <a:pt x="72" y="430"/>
                    </a:lnTo>
                    <a:lnTo>
                      <a:pt x="67" y="416"/>
                    </a:lnTo>
                    <a:lnTo>
                      <a:pt x="65" y="407"/>
                    </a:lnTo>
                    <a:lnTo>
                      <a:pt x="59" y="393"/>
                    </a:lnTo>
                    <a:lnTo>
                      <a:pt x="55" y="384"/>
                    </a:lnTo>
                    <a:lnTo>
                      <a:pt x="51" y="371"/>
                    </a:lnTo>
                    <a:lnTo>
                      <a:pt x="48" y="361"/>
                    </a:lnTo>
                    <a:lnTo>
                      <a:pt x="46" y="350"/>
                    </a:lnTo>
                    <a:lnTo>
                      <a:pt x="42" y="338"/>
                    </a:lnTo>
                    <a:lnTo>
                      <a:pt x="38" y="327"/>
                    </a:lnTo>
                    <a:lnTo>
                      <a:pt x="36" y="315"/>
                    </a:lnTo>
                    <a:lnTo>
                      <a:pt x="32" y="304"/>
                    </a:lnTo>
                    <a:lnTo>
                      <a:pt x="29" y="293"/>
                    </a:lnTo>
                    <a:lnTo>
                      <a:pt x="27" y="281"/>
                    </a:lnTo>
                    <a:lnTo>
                      <a:pt x="25" y="270"/>
                    </a:lnTo>
                    <a:lnTo>
                      <a:pt x="21" y="258"/>
                    </a:lnTo>
                    <a:lnTo>
                      <a:pt x="19" y="247"/>
                    </a:lnTo>
                    <a:lnTo>
                      <a:pt x="17" y="234"/>
                    </a:lnTo>
                    <a:lnTo>
                      <a:pt x="15" y="224"/>
                    </a:lnTo>
                    <a:lnTo>
                      <a:pt x="12" y="211"/>
                    </a:lnTo>
                    <a:lnTo>
                      <a:pt x="12" y="201"/>
                    </a:lnTo>
                    <a:lnTo>
                      <a:pt x="10" y="190"/>
                    </a:lnTo>
                    <a:lnTo>
                      <a:pt x="8" y="179"/>
                    </a:lnTo>
                    <a:lnTo>
                      <a:pt x="6" y="165"/>
                    </a:lnTo>
                    <a:lnTo>
                      <a:pt x="4" y="156"/>
                    </a:lnTo>
                    <a:lnTo>
                      <a:pt x="2" y="142"/>
                    </a:lnTo>
                    <a:lnTo>
                      <a:pt x="0" y="133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4" y="112"/>
                    </a:lnTo>
                    <a:lnTo>
                      <a:pt x="8" y="106"/>
                    </a:lnTo>
                    <a:lnTo>
                      <a:pt x="12" y="93"/>
                    </a:lnTo>
                    <a:lnTo>
                      <a:pt x="15" y="83"/>
                    </a:lnTo>
                    <a:lnTo>
                      <a:pt x="21" y="85"/>
                    </a:lnTo>
                    <a:lnTo>
                      <a:pt x="29" y="87"/>
                    </a:lnTo>
                    <a:lnTo>
                      <a:pt x="34" y="89"/>
                    </a:lnTo>
                    <a:lnTo>
                      <a:pt x="42" y="91"/>
                    </a:lnTo>
                    <a:lnTo>
                      <a:pt x="48" y="93"/>
                    </a:lnTo>
                    <a:lnTo>
                      <a:pt x="53" y="95"/>
                    </a:lnTo>
                    <a:lnTo>
                      <a:pt x="61" y="97"/>
                    </a:lnTo>
                    <a:lnTo>
                      <a:pt x="69" y="99"/>
                    </a:lnTo>
                    <a:lnTo>
                      <a:pt x="70" y="110"/>
                    </a:lnTo>
                    <a:lnTo>
                      <a:pt x="74" y="122"/>
                    </a:lnTo>
                    <a:lnTo>
                      <a:pt x="76" y="133"/>
                    </a:lnTo>
                    <a:lnTo>
                      <a:pt x="80" y="146"/>
                    </a:lnTo>
                    <a:lnTo>
                      <a:pt x="82" y="158"/>
                    </a:lnTo>
                    <a:lnTo>
                      <a:pt x="86" y="169"/>
                    </a:lnTo>
                    <a:lnTo>
                      <a:pt x="86" y="175"/>
                    </a:lnTo>
                    <a:lnTo>
                      <a:pt x="88" y="182"/>
                    </a:lnTo>
                    <a:lnTo>
                      <a:pt x="88" y="186"/>
                    </a:lnTo>
                    <a:lnTo>
                      <a:pt x="91" y="194"/>
                    </a:lnTo>
                    <a:lnTo>
                      <a:pt x="93" y="205"/>
                    </a:lnTo>
                    <a:lnTo>
                      <a:pt x="95" y="217"/>
                    </a:lnTo>
                    <a:lnTo>
                      <a:pt x="97" y="228"/>
                    </a:lnTo>
                    <a:lnTo>
                      <a:pt x="101" y="241"/>
                    </a:lnTo>
                    <a:lnTo>
                      <a:pt x="103" y="253"/>
                    </a:lnTo>
                    <a:lnTo>
                      <a:pt x="105" y="264"/>
                    </a:lnTo>
                    <a:lnTo>
                      <a:pt x="107" y="270"/>
                    </a:lnTo>
                    <a:lnTo>
                      <a:pt x="108" y="277"/>
                    </a:lnTo>
                    <a:lnTo>
                      <a:pt x="110" y="283"/>
                    </a:lnTo>
                    <a:lnTo>
                      <a:pt x="112" y="289"/>
                    </a:lnTo>
                    <a:lnTo>
                      <a:pt x="114" y="300"/>
                    </a:lnTo>
                    <a:lnTo>
                      <a:pt x="118" y="312"/>
                    </a:lnTo>
                    <a:lnTo>
                      <a:pt x="120" y="323"/>
                    </a:lnTo>
                    <a:lnTo>
                      <a:pt x="124" y="334"/>
                    </a:lnTo>
                    <a:lnTo>
                      <a:pt x="127" y="346"/>
                    </a:lnTo>
                    <a:lnTo>
                      <a:pt x="129" y="359"/>
                    </a:lnTo>
                    <a:lnTo>
                      <a:pt x="133" y="371"/>
                    </a:lnTo>
                    <a:lnTo>
                      <a:pt x="139" y="382"/>
                    </a:lnTo>
                    <a:lnTo>
                      <a:pt x="141" y="393"/>
                    </a:lnTo>
                    <a:lnTo>
                      <a:pt x="145" y="407"/>
                    </a:lnTo>
                    <a:lnTo>
                      <a:pt x="148" y="418"/>
                    </a:lnTo>
                    <a:lnTo>
                      <a:pt x="154" y="430"/>
                    </a:lnTo>
                    <a:lnTo>
                      <a:pt x="158" y="441"/>
                    </a:lnTo>
                    <a:lnTo>
                      <a:pt x="164" y="454"/>
                    </a:lnTo>
                    <a:lnTo>
                      <a:pt x="169" y="464"/>
                    </a:lnTo>
                    <a:lnTo>
                      <a:pt x="177" y="477"/>
                    </a:lnTo>
                    <a:lnTo>
                      <a:pt x="183" y="471"/>
                    </a:lnTo>
                    <a:lnTo>
                      <a:pt x="190" y="468"/>
                    </a:lnTo>
                    <a:lnTo>
                      <a:pt x="198" y="462"/>
                    </a:lnTo>
                    <a:lnTo>
                      <a:pt x="207" y="456"/>
                    </a:lnTo>
                    <a:lnTo>
                      <a:pt x="213" y="450"/>
                    </a:lnTo>
                    <a:lnTo>
                      <a:pt x="223" y="447"/>
                    </a:lnTo>
                    <a:lnTo>
                      <a:pt x="228" y="441"/>
                    </a:lnTo>
                    <a:lnTo>
                      <a:pt x="238" y="437"/>
                    </a:lnTo>
                    <a:lnTo>
                      <a:pt x="245" y="433"/>
                    </a:lnTo>
                    <a:lnTo>
                      <a:pt x="253" y="430"/>
                    </a:lnTo>
                    <a:lnTo>
                      <a:pt x="261" y="424"/>
                    </a:lnTo>
                    <a:lnTo>
                      <a:pt x="270" y="420"/>
                    </a:lnTo>
                    <a:lnTo>
                      <a:pt x="278" y="416"/>
                    </a:lnTo>
                    <a:lnTo>
                      <a:pt x="285" y="412"/>
                    </a:lnTo>
                    <a:lnTo>
                      <a:pt x="295" y="409"/>
                    </a:lnTo>
                    <a:lnTo>
                      <a:pt x="302" y="405"/>
                    </a:lnTo>
                    <a:lnTo>
                      <a:pt x="310" y="401"/>
                    </a:lnTo>
                    <a:lnTo>
                      <a:pt x="320" y="397"/>
                    </a:lnTo>
                    <a:lnTo>
                      <a:pt x="327" y="393"/>
                    </a:lnTo>
                    <a:lnTo>
                      <a:pt x="335" y="390"/>
                    </a:lnTo>
                    <a:lnTo>
                      <a:pt x="344" y="388"/>
                    </a:lnTo>
                    <a:lnTo>
                      <a:pt x="352" y="386"/>
                    </a:lnTo>
                    <a:lnTo>
                      <a:pt x="359" y="382"/>
                    </a:lnTo>
                    <a:lnTo>
                      <a:pt x="371" y="380"/>
                    </a:lnTo>
                    <a:lnTo>
                      <a:pt x="378" y="376"/>
                    </a:lnTo>
                    <a:lnTo>
                      <a:pt x="388" y="376"/>
                    </a:lnTo>
                    <a:lnTo>
                      <a:pt x="396" y="374"/>
                    </a:lnTo>
                    <a:lnTo>
                      <a:pt x="405" y="372"/>
                    </a:lnTo>
                    <a:lnTo>
                      <a:pt x="415" y="371"/>
                    </a:lnTo>
                    <a:lnTo>
                      <a:pt x="422" y="369"/>
                    </a:lnTo>
                    <a:lnTo>
                      <a:pt x="432" y="369"/>
                    </a:lnTo>
                    <a:lnTo>
                      <a:pt x="441" y="369"/>
                    </a:lnTo>
                    <a:lnTo>
                      <a:pt x="453" y="376"/>
                    </a:lnTo>
                    <a:lnTo>
                      <a:pt x="462" y="388"/>
                    </a:lnTo>
                    <a:lnTo>
                      <a:pt x="468" y="397"/>
                    </a:lnTo>
                    <a:lnTo>
                      <a:pt x="474" y="411"/>
                    </a:lnTo>
                    <a:lnTo>
                      <a:pt x="477" y="420"/>
                    </a:lnTo>
                    <a:lnTo>
                      <a:pt x="481" y="433"/>
                    </a:lnTo>
                    <a:lnTo>
                      <a:pt x="481" y="439"/>
                    </a:lnTo>
                    <a:lnTo>
                      <a:pt x="483" y="445"/>
                    </a:lnTo>
                    <a:lnTo>
                      <a:pt x="483" y="452"/>
                    </a:lnTo>
                    <a:lnTo>
                      <a:pt x="487" y="460"/>
                    </a:lnTo>
                    <a:lnTo>
                      <a:pt x="487" y="464"/>
                    </a:lnTo>
                    <a:lnTo>
                      <a:pt x="487" y="471"/>
                    </a:lnTo>
                    <a:lnTo>
                      <a:pt x="489" y="477"/>
                    </a:lnTo>
                    <a:lnTo>
                      <a:pt x="489" y="485"/>
                    </a:lnTo>
                    <a:lnTo>
                      <a:pt x="491" y="490"/>
                    </a:lnTo>
                    <a:lnTo>
                      <a:pt x="493" y="496"/>
                    </a:lnTo>
                    <a:lnTo>
                      <a:pt x="494" y="504"/>
                    </a:lnTo>
                    <a:lnTo>
                      <a:pt x="496" y="509"/>
                    </a:lnTo>
                    <a:lnTo>
                      <a:pt x="500" y="521"/>
                    </a:lnTo>
                    <a:lnTo>
                      <a:pt x="506" y="534"/>
                    </a:lnTo>
                    <a:lnTo>
                      <a:pt x="513" y="544"/>
                    </a:lnTo>
                    <a:lnTo>
                      <a:pt x="525" y="557"/>
                    </a:lnTo>
                    <a:lnTo>
                      <a:pt x="536" y="549"/>
                    </a:lnTo>
                    <a:lnTo>
                      <a:pt x="546" y="542"/>
                    </a:lnTo>
                    <a:lnTo>
                      <a:pt x="557" y="534"/>
                    </a:lnTo>
                    <a:lnTo>
                      <a:pt x="570" y="528"/>
                    </a:lnTo>
                    <a:lnTo>
                      <a:pt x="582" y="519"/>
                    </a:lnTo>
                    <a:lnTo>
                      <a:pt x="593" y="511"/>
                    </a:lnTo>
                    <a:lnTo>
                      <a:pt x="605" y="504"/>
                    </a:lnTo>
                    <a:lnTo>
                      <a:pt x="616" y="498"/>
                    </a:lnTo>
                    <a:lnTo>
                      <a:pt x="626" y="488"/>
                    </a:lnTo>
                    <a:lnTo>
                      <a:pt x="637" y="481"/>
                    </a:lnTo>
                    <a:lnTo>
                      <a:pt x="648" y="473"/>
                    </a:lnTo>
                    <a:lnTo>
                      <a:pt x="660" y="464"/>
                    </a:lnTo>
                    <a:lnTo>
                      <a:pt x="669" y="456"/>
                    </a:lnTo>
                    <a:lnTo>
                      <a:pt x="683" y="449"/>
                    </a:lnTo>
                    <a:lnTo>
                      <a:pt x="692" y="439"/>
                    </a:lnTo>
                    <a:lnTo>
                      <a:pt x="705" y="431"/>
                    </a:lnTo>
                    <a:lnTo>
                      <a:pt x="715" y="420"/>
                    </a:lnTo>
                    <a:lnTo>
                      <a:pt x="726" y="412"/>
                    </a:lnTo>
                    <a:lnTo>
                      <a:pt x="738" y="403"/>
                    </a:lnTo>
                    <a:lnTo>
                      <a:pt x="749" y="395"/>
                    </a:lnTo>
                    <a:lnTo>
                      <a:pt x="759" y="386"/>
                    </a:lnTo>
                    <a:lnTo>
                      <a:pt x="770" y="376"/>
                    </a:lnTo>
                    <a:lnTo>
                      <a:pt x="782" y="367"/>
                    </a:lnTo>
                    <a:lnTo>
                      <a:pt x="793" y="359"/>
                    </a:lnTo>
                    <a:lnTo>
                      <a:pt x="802" y="350"/>
                    </a:lnTo>
                    <a:lnTo>
                      <a:pt x="814" y="340"/>
                    </a:lnTo>
                    <a:lnTo>
                      <a:pt x="823" y="331"/>
                    </a:lnTo>
                    <a:lnTo>
                      <a:pt x="835" y="321"/>
                    </a:lnTo>
                    <a:lnTo>
                      <a:pt x="844" y="312"/>
                    </a:lnTo>
                    <a:lnTo>
                      <a:pt x="856" y="302"/>
                    </a:lnTo>
                    <a:lnTo>
                      <a:pt x="867" y="295"/>
                    </a:lnTo>
                    <a:lnTo>
                      <a:pt x="879" y="285"/>
                    </a:lnTo>
                    <a:lnTo>
                      <a:pt x="890" y="276"/>
                    </a:lnTo>
                    <a:lnTo>
                      <a:pt x="899" y="264"/>
                    </a:lnTo>
                    <a:lnTo>
                      <a:pt x="911" y="257"/>
                    </a:lnTo>
                    <a:lnTo>
                      <a:pt x="922" y="247"/>
                    </a:lnTo>
                    <a:lnTo>
                      <a:pt x="932" y="236"/>
                    </a:lnTo>
                    <a:lnTo>
                      <a:pt x="941" y="226"/>
                    </a:lnTo>
                    <a:lnTo>
                      <a:pt x="953" y="217"/>
                    </a:lnTo>
                    <a:lnTo>
                      <a:pt x="964" y="209"/>
                    </a:lnTo>
                    <a:lnTo>
                      <a:pt x="974" y="198"/>
                    </a:lnTo>
                    <a:lnTo>
                      <a:pt x="985" y="190"/>
                    </a:lnTo>
                    <a:lnTo>
                      <a:pt x="996" y="180"/>
                    </a:lnTo>
                    <a:lnTo>
                      <a:pt x="1008" y="171"/>
                    </a:lnTo>
                    <a:lnTo>
                      <a:pt x="1017" y="161"/>
                    </a:lnTo>
                    <a:lnTo>
                      <a:pt x="1029" y="152"/>
                    </a:lnTo>
                    <a:lnTo>
                      <a:pt x="1040" y="142"/>
                    </a:lnTo>
                    <a:lnTo>
                      <a:pt x="1052" y="135"/>
                    </a:lnTo>
                    <a:lnTo>
                      <a:pt x="1061" y="125"/>
                    </a:lnTo>
                    <a:lnTo>
                      <a:pt x="1072" y="116"/>
                    </a:lnTo>
                    <a:lnTo>
                      <a:pt x="1084" y="106"/>
                    </a:lnTo>
                    <a:lnTo>
                      <a:pt x="1095" y="99"/>
                    </a:lnTo>
                    <a:lnTo>
                      <a:pt x="1105" y="87"/>
                    </a:lnTo>
                    <a:lnTo>
                      <a:pt x="1116" y="80"/>
                    </a:lnTo>
                    <a:lnTo>
                      <a:pt x="1128" y="72"/>
                    </a:lnTo>
                    <a:lnTo>
                      <a:pt x="1139" y="63"/>
                    </a:lnTo>
                    <a:lnTo>
                      <a:pt x="1149" y="55"/>
                    </a:lnTo>
                    <a:lnTo>
                      <a:pt x="1160" y="47"/>
                    </a:lnTo>
                    <a:lnTo>
                      <a:pt x="1171" y="38"/>
                    </a:lnTo>
                    <a:lnTo>
                      <a:pt x="1183" y="30"/>
                    </a:lnTo>
                    <a:lnTo>
                      <a:pt x="1194" y="23"/>
                    </a:lnTo>
                    <a:lnTo>
                      <a:pt x="1207" y="13"/>
                    </a:lnTo>
                    <a:lnTo>
                      <a:pt x="1219" y="6"/>
                    </a:lnTo>
                    <a:lnTo>
                      <a:pt x="1230" y="0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" name="Freeform 135"/>
              <p:cNvSpPr>
                <a:spLocks/>
              </p:cNvSpPr>
              <p:nvPr/>
            </p:nvSpPr>
            <p:spPr bwMode="auto">
              <a:xfrm>
                <a:off x="4059" y="3036"/>
                <a:ext cx="965" cy="901"/>
              </a:xfrm>
              <a:custGeom>
                <a:avLst/>
                <a:gdLst>
                  <a:gd name="T0" fmla="*/ 1 w 1930"/>
                  <a:gd name="T1" fmla="*/ 1 h 1800"/>
                  <a:gd name="T2" fmla="*/ 1 w 1930"/>
                  <a:gd name="T3" fmla="*/ 1 h 1800"/>
                  <a:gd name="T4" fmla="*/ 1 w 1930"/>
                  <a:gd name="T5" fmla="*/ 1 h 1800"/>
                  <a:gd name="T6" fmla="*/ 1 w 1930"/>
                  <a:gd name="T7" fmla="*/ 1 h 1800"/>
                  <a:gd name="T8" fmla="*/ 1 w 1930"/>
                  <a:gd name="T9" fmla="*/ 1 h 1800"/>
                  <a:gd name="T10" fmla="*/ 1 w 1930"/>
                  <a:gd name="T11" fmla="*/ 1 h 1800"/>
                  <a:gd name="T12" fmla="*/ 1 w 1930"/>
                  <a:gd name="T13" fmla="*/ 1 h 1800"/>
                  <a:gd name="T14" fmla="*/ 1 w 1930"/>
                  <a:gd name="T15" fmla="*/ 1 h 1800"/>
                  <a:gd name="T16" fmla="*/ 1 w 1930"/>
                  <a:gd name="T17" fmla="*/ 1 h 1800"/>
                  <a:gd name="T18" fmla="*/ 1 w 1930"/>
                  <a:gd name="T19" fmla="*/ 1 h 1800"/>
                  <a:gd name="T20" fmla="*/ 1 w 1930"/>
                  <a:gd name="T21" fmla="*/ 1 h 1800"/>
                  <a:gd name="T22" fmla="*/ 1 w 1930"/>
                  <a:gd name="T23" fmla="*/ 1 h 1800"/>
                  <a:gd name="T24" fmla="*/ 1 w 1930"/>
                  <a:gd name="T25" fmla="*/ 1 h 1800"/>
                  <a:gd name="T26" fmla="*/ 1 w 1930"/>
                  <a:gd name="T27" fmla="*/ 1 h 1800"/>
                  <a:gd name="T28" fmla="*/ 1 w 1930"/>
                  <a:gd name="T29" fmla="*/ 1 h 1800"/>
                  <a:gd name="T30" fmla="*/ 1 w 1930"/>
                  <a:gd name="T31" fmla="*/ 1 h 1800"/>
                  <a:gd name="T32" fmla="*/ 1 w 1930"/>
                  <a:gd name="T33" fmla="*/ 1 h 1800"/>
                  <a:gd name="T34" fmla="*/ 1 w 1930"/>
                  <a:gd name="T35" fmla="*/ 1 h 1800"/>
                  <a:gd name="T36" fmla="*/ 1 w 1930"/>
                  <a:gd name="T37" fmla="*/ 1 h 1800"/>
                  <a:gd name="T38" fmla="*/ 1 w 1930"/>
                  <a:gd name="T39" fmla="*/ 1 h 1800"/>
                  <a:gd name="T40" fmla="*/ 1 w 1930"/>
                  <a:gd name="T41" fmla="*/ 1 h 1800"/>
                  <a:gd name="T42" fmla="*/ 1 w 1930"/>
                  <a:gd name="T43" fmla="*/ 1 h 1800"/>
                  <a:gd name="T44" fmla="*/ 1 w 1930"/>
                  <a:gd name="T45" fmla="*/ 1 h 1800"/>
                  <a:gd name="T46" fmla="*/ 1 w 1930"/>
                  <a:gd name="T47" fmla="*/ 1 h 1800"/>
                  <a:gd name="T48" fmla="*/ 1 w 1930"/>
                  <a:gd name="T49" fmla="*/ 1 h 1800"/>
                  <a:gd name="T50" fmla="*/ 1 w 1930"/>
                  <a:gd name="T51" fmla="*/ 1 h 1800"/>
                  <a:gd name="T52" fmla="*/ 1 w 1930"/>
                  <a:gd name="T53" fmla="*/ 1 h 1800"/>
                  <a:gd name="T54" fmla="*/ 1 w 1930"/>
                  <a:gd name="T55" fmla="*/ 1 h 1800"/>
                  <a:gd name="T56" fmla="*/ 1 w 1930"/>
                  <a:gd name="T57" fmla="*/ 1 h 1800"/>
                  <a:gd name="T58" fmla="*/ 1 w 1930"/>
                  <a:gd name="T59" fmla="*/ 1 h 1800"/>
                  <a:gd name="T60" fmla="*/ 1 w 1930"/>
                  <a:gd name="T61" fmla="*/ 1 h 1800"/>
                  <a:gd name="T62" fmla="*/ 1 w 1930"/>
                  <a:gd name="T63" fmla="*/ 1 h 1800"/>
                  <a:gd name="T64" fmla="*/ 1 w 1930"/>
                  <a:gd name="T65" fmla="*/ 1 h 1800"/>
                  <a:gd name="T66" fmla="*/ 1 w 1930"/>
                  <a:gd name="T67" fmla="*/ 1 h 1800"/>
                  <a:gd name="T68" fmla="*/ 1 w 1930"/>
                  <a:gd name="T69" fmla="*/ 1 h 1800"/>
                  <a:gd name="T70" fmla="*/ 1 w 1930"/>
                  <a:gd name="T71" fmla="*/ 1 h 1800"/>
                  <a:gd name="T72" fmla="*/ 1 w 1930"/>
                  <a:gd name="T73" fmla="*/ 1 h 1800"/>
                  <a:gd name="T74" fmla="*/ 1 w 1930"/>
                  <a:gd name="T75" fmla="*/ 1 h 1800"/>
                  <a:gd name="T76" fmla="*/ 1 w 1930"/>
                  <a:gd name="T77" fmla="*/ 1 h 1800"/>
                  <a:gd name="T78" fmla="*/ 1 w 1930"/>
                  <a:gd name="T79" fmla="*/ 1 h 1800"/>
                  <a:gd name="T80" fmla="*/ 1 w 1930"/>
                  <a:gd name="T81" fmla="*/ 1 h 1800"/>
                  <a:gd name="T82" fmla="*/ 1 w 1930"/>
                  <a:gd name="T83" fmla="*/ 1 h 1800"/>
                  <a:gd name="T84" fmla="*/ 1 w 1930"/>
                  <a:gd name="T85" fmla="*/ 1 h 1800"/>
                  <a:gd name="T86" fmla="*/ 1 w 1930"/>
                  <a:gd name="T87" fmla="*/ 1 h 1800"/>
                  <a:gd name="T88" fmla="*/ 1 w 1930"/>
                  <a:gd name="T89" fmla="*/ 1 h 1800"/>
                  <a:gd name="T90" fmla="*/ 1 w 1930"/>
                  <a:gd name="T91" fmla="*/ 1 h 1800"/>
                  <a:gd name="T92" fmla="*/ 1 w 1930"/>
                  <a:gd name="T93" fmla="*/ 1 h 1800"/>
                  <a:gd name="T94" fmla="*/ 1 w 1930"/>
                  <a:gd name="T95" fmla="*/ 1 h 1800"/>
                  <a:gd name="T96" fmla="*/ 1 w 1930"/>
                  <a:gd name="T97" fmla="*/ 1 h 1800"/>
                  <a:gd name="T98" fmla="*/ 1 w 1930"/>
                  <a:gd name="T99" fmla="*/ 1 h 1800"/>
                  <a:gd name="T100" fmla="*/ 1 w 1930"/>
                  <a:gd name="T101" fmla="*/ 1 h 1800"/>
                  <a:gd name="T102" fmla="*/ 1 w 1930"/>
                  <a:gd name="T103" fmla="*/ 1 h 1800"/>
                  <a:gd name="T104" fmla="*/ 1 w 1930"/>
                  <a:gd name="T105" fmla="*/ 1 h 1800"/>
                  <a:gd name="T106" fmla="*/ 1 w 1930"/>
                  <a:gd name="T107" fmla="*/ 1 h 1800"/>
                  <a:gd name="T108" fmla="*/ 1 w 1930"/>
                  <a:gd name="T109" fmla="*/ 1 h 1800"/>
                  <a:gd name="T110" fmla="*/ 1 w 1930"/>
                  <a:gd name="T111" fmla="*/ 1 h 1800"/>
                  <a:gd name="T112" fmla="*/ 1 w 1930"/>
                  <a:gd name="T113" fmla="*/ 1 h 1800"/>
                  <a:gd name="T114" fmla="*/ 1 w 1930"/>
                  <a:gd name="T115" fmla="*/ 1 h 1800"/>
                  <a:gd name="T116" fmla="*/ 1 w 1930"/>
                  <a:gd name="T117" fmla="*/ 1 h 1800"/>
                  <a:gd name="T118" fmla="*/ 1 w 1930"/>
                  <a:gd name="T119" fmla="*/ 1 h 1800"/>
                  <a:gd name="T120" fmla="*/ 1 w 1930"/>
                  <a:gd name="T121" fmla="*/ 1 h 1800"/>
                  <a:gd name="T122" fmla="*/ 1 w 1930"/>
                  <a:gd name="T123" fmla="*/ 1 h 180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30"/>
                  <a:gd name="T187" fmla="*/ 0 h 1800"/>
                  <a:gd name="T188" fmla="*/ 1930 w 1930"/>
                  <a:gd name="T189" fmla="*/ 1800 h 180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30" h="1800">
                    <a:moveTo>
                      <a:pt x="2" y="1749"/>
                    </a:moveTo>
                    <a:lnTo>
                      <a:pt x="9" y="1749"/>
                    </a:lnTo>
                    <a:lnTo>
                      <a:pt x="21" y="1751"/>
                    </a:lnTo>
                    <a:lnTo>
                      <a:pt x="30" y="1755"/>
                    </a:lnTo>
                    <a:lnTo>
                      <a:pt x="40" y="1757"/>
                    </a:lnTo>
                    <a:lnTo>
                      <a:pt x="51" y="1757"/>
                    </a:lnTo>
                    <a:lnTo>
                      <a:pt x="61" y="1761"/>
                    </a:lnTo>
                    <a:lnTo>
                      <a:pt x="70" y="1762"/>
                    </a:lnTo>
                    <a:lnTo>
                      <a:pt x="81" y="1764"/>
                    </a:lnTo>
                    <a:lnTo>
                      <a:pt x="91" y="1766"/>
                    </a:lnTo>
                    <a:lnTo>
                      <a:pt x="100" y="1766"/>
                    </a:lnTo>
                    <a:lnTo>
                      <a:pt x="112" y="1768"/>
                    </a:lnTo>
                    <a:lnTo>
                      <a:pt x="121" y="1770"/>
                    </a:lnTo>
                    <a:lnTo>
                      <a:pt x="133" y="1772"/>
                    </a:lnTo>
                    <a:lnTo>
                      <a:pt x="142" y="1772"/>
                    </a:lnTo>
                    <a:lnTo>
                      <a:pt x="152" y="1774"/>
                    </a:lnTo>
                    <a:lnTo>
                      <a:pt x="163" y="1776"/>
                    </a:lnTo>
                    <a:lnTo>
                      <a:pt x="175" y="1776"/>
                    </a:lnTo>
                    <a:lnTo>
                      <a:pt x="184" y="1776"/>
                    </a:lnTo>
                    <a:lnTo>
                      <a:pt x="194" y="1778"/>
                    </a:lnTo>
                    <a:lnTo>
                      <a:pt x="205" y="1780"/>
                    </a:lnTo>
                    <a:lnTo>
                      <a:pt x="215" y="1780"/>
                    </a:lnTo>
                    <a:lnTo>
                      <a:pt x="226" y="1780"/>
                    </a:lnTo>
                    <a:lnTo>
                      <a:pt x="237" y="1781"/>
                    </a:lnTo>
                    <a:lnTo>
                      <a:pt x="249" y="1781"/>
                    </a:lnTo>
                    <a:lnTo>
                      <a:pt x="258" y="1781"/>
                    </a:lnTo>
                    <a:lnTo>
                      <a:pt x="268" y="1783"/>
                    </a:lnTo>
                    <a:lnTo>
                      <a:pt x="279" y="1783"/>
                    </a:lnTo>
                    <a:lnTo>
                      <a:pt x="289" y="1785"/>
                    </a:lnTo>
                    <a:lnTo>
                      <a:pt x="300" y="1785"/>
                    </a:lnTo>
                    <a:lnTo>
                      <a:pt x="311" y="1785"/>
                    </a:lnTo>
                    <a:lnTo>
                      <a:pt x="321" y="1785"/>
                    </a:lnTo>
                    <a:lnTo>
                      <a:pt x="332" y="1785"/>
                    </a:lnTo>
                    <a:lnTo>
                      <a:pt x="372" y="1785"/>
                    </a:lnTo>
                    <a:lnTo>
                      <a:pt x="412" y="1781"/>
                    </a:lnTo>
                    <a:lnTo>
                      <a:pt x="450" y="1780"/>
                    </a:lnTo>
                    <a:lnTo>
                      <a:pt x="492" y="1776"/>
                    </a:lnTo>
                    <a:lnTo>
                      <a:pt x="530" y="1772"/>
                    </a:lnTo>
                    <a:lnTo>
                      <a:pt x="568" y="1766"/>
                    </a:lnTo>
                    <a:lnTo>
                      <a:pt x="608" y="1761"/>
                    </a:lnTo>
                    <a:lnTo>
                      <a:pt x="648" y="1753"/>
                    </a:lnTo>
                    <a:lnTo>
                      <a:pt x="686" y="1743"/>
                    </a:lnTo>
                    <a:lnTo>
                      <a:pt x="724" y="1734"/>
                    </a:lnTo>
                    <a:lnTo>
                      <a:pt x="762" y="1724"/>
                    </a:lnTo>
                    <a:lnTo>
                      <a:pt x="800" y="1713"/>
                    </a:lnTo>
                    <a:lnTo>
                      <a:pt x="834" y="1700"/>
                    </a:lnTo>
                    <a:lnTo>
                      <a:pt x="872" y="1688"/>
                    </a:lnTo>
                    <a:lnTo>
                      <a:pt x="909" y="1675"/>
                    </a:lnTo>
                    <a:lnTo>
                      <a:pt x="945" y="1662"/>
                    </a:lnTo>
                    <a:lnTo>
                      <a:pt x="977" y="1645"/>
                    </a:lnTo>
                    <a:lnTo>
                      <a:pt x="1013" y="1627"/>
                    </a:lnTo>
                    <a:lnTo>
                      <a:pt x="1045" y="1610"/>
                    </a:lnTo>
                    <a:lnTo>
                      <a:pt x="1082" y="1593"/>
                    </a:lnTo>
                    <a:lnTo>
                      <a:pt x="1114" y="1574"/>
                    </a:lnTo>
                    <a:lnTo>
                      <a:pt x="1146" y="1557"/>
                    </a:lnTo>
                    <a:lnTo>
                      <a:pt x="1179" y="1536"/>
                    </a:lnTo>
                    <a:lnTo>
                      <a:pt x="1211" y="1515"/>
                    </a:lnTo>
                    <a:lnTo>
                      <a:pt x="1241" y="1492"/>
                    </a:lnTo>
                    <a:lnTo>
                      <a:pt x="1272" y="1472"/>
                    </a:lnTo>
                    <a:lnTo>
                      <a:pt x="1302" y="1447"/>
                    </a:lnTo>
                    <a:lnTo>
                      <a:pt x="1333" y="1424"/>
                    </a:lnTo>
                    <a:lnTo>
                      <a:pt x="1361" y="1399"/>
                    </a:lnTo>
                    <a:lnTo>
                      <a:pt x="1390" y="1375"/>
                    </a:lnTo>
                    <a:lnTo>
                      <a:pt x="1416" y="1348"/>
                    </a:lnTo>
                    <a:lnTo>
                      <a:pt x="1445" y="1323"/>
                    </a:lnTo>
                    <a:lnTo>
                      <a:pt x="1469" y="1295"/>
                    </a:lnTo>
                    <a:lnTo>
                      <a:pt x="1496" y="1268"/>
                    </a:lnTo>
                    <a:lnTo>
                      <a:pt x="1521" y="1240"/>
                    </a:lnTo>
                    <a:lnTo>
                      <a:pt x="1545" y="1211"/>
                    </a:lnTo>
                    <a:lnTo>
                      <a:pt x="1568" y="1181"/>
                    </a:lnTo>
                    <a:lnTo>
                      <a:pt x="1591" y="1150"/>
                    </a:lnTo>
                    <a:lnTo>
                      <a:pt x="1614" y="1120"/>
                    </a:lnTo>
                    <a:lnTo>
                      <a:pt x="1637" y="1089"/>
                    </a:lnTo>
                    <a:lnTo>
                      <a:pt x="1658" y="1057"/>
                    </a:lnTo>
                    <a:lnTo>
                      <a:pt x="1677" y="1025"/>
                    </a:lnTo>
                    <a:lnTo>
                      <a:pt x="1696" y="992"/>
                    </a:lnTo>
                    <a:lnTo>
                      <a:pt x="1715" y="960"/>
                    </a:lnTo>
                    <a:lnTo>
                      <a:pt x="1732" y="924"/>
                    </a:lnTo>
                    <a:lnTo>
                      <a:pt x="1749" y="892"/>
                    </a:lnTo>
                    <a:lnTo>
                      <a:pt x="1764" y="855"/>
                    </a:lnTo>
                    <a:lnTo>
                      <a:pt x="1781" y="821"/>
                    </a:lnTo>
                    <a:lnTo>
                      <a:pt x="1795" y="787"/>
                    </a:lnTo>
                    <a:lnTo>
                      <a:pt x="1808" y="751"/>
                    </a:lnTo>
                    <a:lnTo>
                      <a:pt x="1821" y="713"/>
                    </a:lnTo>
                    <a:lnTo>
                      <a:pt x="1834" y="677"/>
                    </a:lnTo>
                    <a:lnTo>
                      <a:pt x="1844" y="639"/>
                    </a:lnTo>
                    <a:lnTo>
                      <a:pt x="1855" y="603"/>
                    </a:lnTo>
                    <a:lnTo>
                      <a:pt x="1863" y="565"/>
                    </a:lnTo>
                    <a:lnTo>
                      <a:pt x="1874" y="525"/>
                    </a:lnTo>
                    <a:lnTo>
                      <a:pt x="1880" y="487"/>
                    </a:lnTo>
                    <a:lnTo>
                      <a:pt x="1888" y="447"/>
                    </a:lnTo>
                    <a:lnTo>
                      <a:pt x="1892" y="407"/>
                    </a:lnTo>
                    <a:lnTo>
                      <a:pt x="1897" y="369"/>
                    </a:lnTo>
                    <a:lnTo>
                      <a:pt x="1899" y="329"/>
                    </a:lnTo>
                    <a:lnTo>
                      <a:pt x="1903" y="289"/>
                    </a:lnTo>
                    <a:lnTo>
                      <a:pt x="1905" y="249"/>
                    </a:lnTo>
                    <a:lnTo>
                      <a:pt x="1907" y="209"/>
                    </a:lnTo>
                    <a:lnTo>
                      <a:pt x="1905" y="203"/>
                    </a:lnTo>
                    <a:lnTo>
                      <a:pt x="1905" y="196"/>
                    </a:lnTo>
                    <a:lnTo>
                      <a:pt x="1905" y="190"/>
                    </a:lnTo>
                    <a:lnTo>
                      <a:pt x="1905" y="182"/>
                    </a:lnTo>
                    <a:lnTo>
                      <a:pt x="1905" y="177"/>
                    </a:lnTo>
                    <a:lnTo>
                      <a:pt x="1905" y="169"/>
                    </a:lnTo>
                    <a:lnTo>
                      <a:pt x="1905" y="161"/>
                    </a:lnTo>
                    <a:lnTo>
                      <a:pt x="1905" y="156"/>
                    </a:lnTo>
                    <a:lnTo>
                      <a:pt x="1903" y="148"/>
                    </a:lnTo>
                    <a:lnTo>
                      <a:pt x="1903" y="142"/>
                    </a:lnTo>
                    <a:lnTo>
                      <a:pt x="1903" y="135"/>
                    </a:lnTo>
                    <a:lnTo>
                      <a:pt x="1903" y="129"/>
                    </a:lnTo>
                    <a:lnTo>
                      <a:pt x="1901" y="123"/>
                    </a:lnTo>
                    <a:lnTo>
                      <a:pt x="1901" y="116"/>
                    </a:lnTo>
                    <a:lnTo>
                      <a:pt x="1901" y="110"/>
                    </a:lnTo>
                    <a:lnTo>
                      <a:pt x="1901" y="104"/>
                    </a:lnTo>
                    <a:lnTo>
                      <a:pt x="1901" y="97"/>
                    </a:lnTo>
                    <a:lnTo>
                      <a:pt x="1899" y="91"/>
                    </a:lnTo>
                    <a:lnTo>
                      <a:pt x="1899" y="83"/>
                    </a:lnTo>
                    <a:lnTo>
                      <a:pt x="1899" y="78"/>
                    </a:lnTo>
                    <a:lnTo>
                      <a:pt x="1897" y="70"/>
                    </a:lnTo>
                    <a:lnTo>
                      <a:pt x="1897" y="63"/>
                    </a:lnTo>
                    <a:lnTo>
                      <a:pt x="1895" y="57"/>
                    </a:lnTo>
                    <a:lnTo>
                      <a:pt x="1895" y="51"/>
                    </a:lnTo>
                    <a:lnTo>
                      <a:pt x="1895" y="44"/>
                    </a:lnTo>
                    <a:lnTo>
                      <a:pt x="1893" y="38"/>
                    </a:lnTo>
                    <a:lnTo>
                      <a:pt x="1893" y="30"/>
                    </a:lnTo>
                    <a:lnTo>
                      <a:pt x="1893" y="25"/>
                    </a:lnTo>
                    <a:lnTo>
                      <a:pt x="1893" y="19"/>
                    </a:lnTo>
                    <a:lnTo>
                      <a:pt x="1892" y="11"/>
                    </a:lnTo>
                    <a:lnTo>
                      <a:pt x="1892" y="5"/>
                    </a:lnTo>
                    <a:lnTo>
                      <a:pt x="1892" y="0"/>
                    </a:lnTo>
                    <a:lnTo>
                      <a:pt x="1897" y="7"/>
                    </a:lnTo>
                    <a:lnTo>
                      <a:pt x="1901" y="13"/>
                    </a:lnTo>
                    <a:lnTo>
                      <a:pt x="1905" y="17"/>
                    </a:lnTo>
                    <a:lnTo>
                      <a:pt x="1907" y="19"/>
                    </a:lnTo>
                    <a:lnTo>
                      <a:pt x="1909" y="19"/>
                    </a:lnTo>
                    <a:lnTo>
                      <a:pt x="1918" y="19"/>
                    </a:lnTo>
                    <a:lnTo>
                      <a:pt x="1918" y="30"/>
                    </a:lnTo>
                    <a:lnTo>
                      <a:pt x="1920" y="42"/>
                    </a:lnTo>
                    <a:lnTo>
                      <a:pt x="1920" y="53"/>
                    </a:lnTo>
                    <a:lnTo>
                      <a:pt x="1922" y="66"/>
                    </a:lnTo>
                    <a:lnTo>
                      <a:pt x="1924" y="78"/>
                    </a:lnTo>
                    <a:lnTo>
                      <a:pt x="1924" y="89"/>
                    </a:lnTo>
                    <a:lnTo>
                      <a:pt x="1926" y="101"/>
                    </a:lnTo>
                    <a:lnTo>
                      <a:pt x="1926" y="114"/>
                    </a:lnTo>
                    <a:lnTo>
                      <a:pt x="1926" y="123"/>
                    </a:lnTo>
                    <a:lnTo>
                      <a:pt x="1926" y="137"/>
                    </a:lnTo>
                    <a:lnTo>
                      <a:pt x="1926" y="148"/>
                    </a:lnTo>
                    <a:lnTo>
                      <a:pt x="1928" y="160"/>
                    </a:lnTo>
                    <a:lnTo>
                      <a:pt x="1928" y="171"/>
                    </a:lnTo>
                    <a:lnTo>
                      <a:pt x="1928" y="184"/>
                    </a:lnTo>
                    <a:lnTo>
                      <a:pt x="1928" y="190"/>
                    </a:lnTo>
                    <a:lnTo>
                      <a:pt x="1928" y="196"/>
                    </a:lnTo>
                    <a:lnTo>
                      <a:pt x="1928" y="201"/>
                    </a:lnTo>
                    <a:lnTo>
                      <a:pt x="1930" y="209"/>
                    </a:lnTo>
                    <a:lnTo>
                      <a:pt x="1928" y="249"/>
                    </a:lnTo>
                    <a:lnTo>
                      <a:pt x="1926" y="289"/>
                    </a:lnTo>
                    <a:lnTo>
                      <a:pt x="1922" y="331"/>
                    </a:lnTo>
                    <a:lnTo>
                      <a:pt x="1920" y="371"/>
                    </a:lnTo>
                    <a:lnTo>
                      <a:pt x="1914" y="410"/>
                    </a:lnTo>
                    <a:lnTo>
                      <a:pt x="1911" y="450"/>
                    </a:lnTo>
                    <a:lnTo>
                      <a:pt x="1903" y="490"/>
                    </a:lnTo>
                    <a:lnTo>
                      <a:pt x="1895" y="530"/>
                    </a:lnTo>
                    <a:lnTo>
                      <a:pt x="1886" y="570"/>
                    </a:lnTo>
                    <a:lnTo>
                      <a:pt x="1876" y="608"/>
                    </a:lnTo>
                    <a:lnTo>
                      <a:pt x="1867" y="646"/>
                    </a:lnTo>
                    <a:lnTo>
                      <a:pt x="1857" y="684"/>
                    </a:lnTo>
                    <a:lnTo>
                      <a:pt x="1844" y="720"/>
                    </a:lnTo>
                    <a:lnTo>
                      <a:pt x="1831" y="757"/>
                    </a:lnTo>
                    <a:lnTo>
                      <a:pt x="1817" y="795"/>
                    </a:lnTo>
                    <a:lnTo>
                      <a:pt x="1804" y="831"/>
                    </a:lnTo>
                    <a:lnTo>
                      <a:pt x="1787" y="867"/>
                    </a:lnTo>
                    <a:lnTo>
                      <a:pt x="1772" y="901"/>
                    </a:lnTo>
                    <a:lnTo>
                      <a:pt x="1753" y="935"/>
                    </a:lnTo>
                    <a:lnTo>
                      <a:pt x="1737" y="970"/>
                    </a:lnTo>
                    <a:lnTo>
                      <a:pt x="1718" y="1002"/>
                    </a:lnTo>
                    <a:lnTo>
                      <a:pt x="1699" y="1036"/>
                    </a:lnTo>
                    <a:lnTo>
                      <a:pt x="1679" y="1068"/>
                    </a:lnTo>
                    <a:lnTo>
                      <a:pt x="1658" y="1101"/>
                    </a:lnTo>
                    <a:lnTo>
                      <a:pt x="1635" y="1131"/>
                    </a:lnTo>
                    <a:lnTo>
                      <a:pt x="1614" y="1163"/>
                    </a:lnTo>
                    <a:lnTo>
                      <a:pt x="1589" y="1194"/>
                    </a:lnTo>
                    <a:lnTo>
                      <a:pt x="1566" y="1224"/>
                    </a:lnTo>
                    <a:lnTo>
                      <a:pt x="1542" y="1251"/>
                    </a:lnTo>
                    <a:lnTo>
                      <a:pt x="1517" y="1281"/>
                    </a:lnTo>
                    <a:lnTo>
                      <a:pt x="1490" y="1310"/>
                    </a:lnTo>
                    <a:lnTo>
                      <a:pt x="1466" y="1337"/>
                    </a:lnTo>
                    <a:lnTo>
                      <a:pt x="1437" y="1361"/>
                    </a:lnTo>
                    <a:lnTo>
                      <a:pt x="1409" y="1388"/>
                    </a:lnTo>
                    <a:lnTo>
                      <a:pt x="1380" y="1413"/>
                    </a:lnTo>
                    <a:lnTo>
                      <a:pt x="1352" y="1439"/>
                    </a:lnTo>
                    <a:lnTo>
                      <a:pt x="1321" y="1462"/>
                    </a:lnTo>
                    <a:lnTo>
                      <a:pt x="1291" y="1485"/>
                    </a:lnTo>
                    <a:lnTo>
                      <a:pt x="1260" y="1508"/>
                    </a:lnTo>
                    <a:lnTo>
                      <a:pt x="1230" y="1529"/>
                    </a:lnTo>
                    <a:lnTo>
                      <a:pt x="1198" y="1549"/>
                    </a:lnTo>
                    <a:lnTo>
                      <a:pt x="1163" y="1570"/>
                    </a:lnTo>
                    <a:lnTo>
                      <a:pt x="1131" y="1589"/>
                    </a:lnTo>
                    <a:lnTo>
                      <a:pt x="1097" y="1608"/>
                    </a:lnTo>
                    <a:lnTo>
                      <a:pt x="1063" y="1626"/>
                    </a:lnTo>
                    <a:lnTo>
                      <a:pt x="1028" y="1643"/>
                    </a:lnTo>
                    <a:lnTo>
                      <a:pt x="994" y="1658"/>
                    </a:lnTo>
                    <a:lnTo>
                      <a:pt x="958" y="1675"/>
                    </a:lnTo>
                    <a:lnTo>
                      <a:pt x="922" y="1688"/>
                    </a:lnTo>
                    <a:lnTo>
                      <a:pt x="884" y="1702"/>
                    </a:lnTo>
                    <a:lnTo>
                      <a:pt x="848" y="1715"/>
                    </a:lnTo>
                    <a:lnTo>
                      <a:pt x="812" y="1728"/>
                    </a:lnTo>
                    <a:lnTo>
                      <a:pt x="774" y="1738"/>
                    </a:lnTo>
                    <a:lnTo>
                      <a:pt x="735" y="1749"/>
                    </a:lnTo>
                    <a:lnTo>
                      <a:pt x="697" y="1757"/>
                    </a:lnTo>
                    <a:lnTo>
                      <a:pt x="659" y="1768"/>
                    </a:lnTo>
                    <a:lnTo>
                      <a:pt x="618" y="1774"/>
                    </a:lnTo>
                    <a:lnTo>
                      <a:pt x="580" y="1781"/>
                    </a:lnTo>
                    <a:lnTo>
                      <a:pt x="540" y="1785"/>
                    </a:lnTo>
                    <a:lnTo>
                      <a:pt x="500" y="1791"/>
                    </a:lnTo>
                    <a:lnTo>
                      <a:pt x="458" y="1793"/>
                    </a:lnTo>
                    <a:lnTo>
                      <a:pt x="418" y="1797"/>
                    </a:lnTo>
                    <a:lnTo>
                      <a:pt x="376" y="1799"/>
                    </a:lnTo>
                    <a:lnTo>
                      <a:pt x="336" y="1800"/>
                    </a:lnTo>
                    <a:lnTo>
                      <a:pt x="325" y="1799"/>
                    </a:lnTo>
                    <a:lnTo>
                      <a:pt x="313" y="1799"/>
                    </a:lnTo>
                    <a:lnTo>
                      <a:pt x="304" y="1799"/>
                    </a:lnTo>
                    <a:lnTo>
                      <a:pt x="292" y="1799"/>
                    </a:lnTo>
                    <a:lnTo>
                      <a:pt x="281" y="1799"/>
                    </a:lnTo>
                    <a:lnTo>
                      <a:pt x="272" y="1799"/>
                    </a:lnTo>
                    <a:lnTo>
                      <a:pt x="260" y="1799"/>
                    </a:lnTo>
                    <a:lnTo>
                      <a:pt x="251" y="1799"/>
                    </a:lnTo>
                    <a:lnTo>
                      <a:pt x="239" y="1797"/>
                    </a:lnTo>
                    <a:lnTo>
                      <a:pt x="228" y="1797"/>
                    </a:lnTo>
                    <a:lnTo>
                      <a:pt x="218" y="1795"/>
                    </a:lnTo>
                    <a:lnTo>
                      <a:pt x="207" y="1795"/>
                    </a:lnTo>
                    <a:lnTo>
                      <a:pt x="196" y="1795"/>
                    </a:lnTo>
                    <a:lnTo>
                      <a:pt x="186" y="1795"/>
                    </a:lnTo>
                    <a:lnTo>
                      <a:pt x="175" y="1793"/>
                    </a:lnTo>
                    <a:lnTo>
                      <a:pt x="165" y="1793"/>
                    </a:lnTo>
                    <a:lnTo>
                      <a:pt x="154" y="1791"/>
                    </a:lnTo>
                    <a:lnTo>
                      <a:pt x="144" y="1791"/>
                    </a:lnTo>
                    <a:lnTo>
                      <a:pt x="133" y="1789"/>
                    </a:lnTo>
                    <a:lnTo>
                      <a:pt x="121" y="1789"/>
                    </a:lnTo>
                    <a:lnTo>
                      <a:pt x="112" y="1787"/>
                    </a:lnTo>
                    <a:lnTo>
                      <a:pt x="100" y="1787"/>
                    </a:lnTo>
                    <a:lnTo>
                      <a:pt x="91" y="1785"/>
                    </a:lnTo>
                    <a:lnTo>
                      <a:pt x="81" y="1785"/>
                    </a:lnTo>
                    <a:lnTo>
                      <a:pt x="70" y="1783"/>
                    </a:lnTo>
                    <a:lnTo>
                      <a:pt x="59" y="1781"/>
                    </a:lnTo>
                    <a:lnTo>
                      <a:pt x="49" y="1781"/>
                    </a:lnTo>
                    <a:lnTo>
                      <a:pt x="40" y="1780"/>
                    </a:lnTo>
                    <a:lnTo>
                      <a:pt x="28" y="1778"/>
                    </a:lnTo>
                    <a:lnTo>
                      <a:pt x="19" y="1778"/>
                    </a:lnTo>
                    <a:lnTo>
                      <a:pt x="9" y="1776"/>
                    </a:lnTo>
                    <a:lnTo>
                      <a:pt x="0" y="1776"/>
                    </a:lnTo>
                    <a:lnTo>
                      <a:pt x="2" y="1749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" name="Freeform 136"/>
              <p:cNvSpPr>
                <a:spLocks/>
              </p:cNvSpPr>
              <p:nvPr/>
            </p:nvSpPr>
            <p:spPr bwMode="auto">
              <a:xfrm>
                <a:off x="3676" y="2568"/>
                <a:ext cx="867" cy="976"/>
              </a:xfrm>
              <a:custGeom>
                <a:avLst/>
                <a:gdLst>
                  <a:gd name="T0" fmla="*/ 1 w 1734"/>
                  <a:gd name="T1" fmla="*/ 0 h 1953"/>
                  <a:gd name="T2" fmla="*/ 1 w 1734"/>
                  <a:gd name="T3" fmla="*/ 0 h 1953"/>
                  <a:gd name="T4" fmla="*/ 1 w 1734"/>
                  <a:gd name="T5" fmla="*/ 0 h 1953"/>
                  <a:gd name="T6" fmla="*/ 1 w 1734"/>
                  <a:gd name="T7" fmla="*/ 0 h 1953"/>
                  <a:gd name="T8" fmla="*/ 1 w 1734"/>
                  <a:gd name="T9" fmla="*/ 0 h 1953"/>
                  <a:gd name="T10" fmla="*/ 1 w 1734"/>
                  <a:gd name="T11" fmla="*/ 0 h 1953"/>
                  <a:gd name="T12" fmla="*/ 1 w 1734"/>
                  <a:gd name="T13" fmla="*/ 0 h 1953"/>
                  <a:gd name="T14" fmla="*/ 1 w 1734"/>
                  <a:gd name="T15" fmla="*/ 0 h 1953"/>
                  <a:gd name="T16" fmla="*/ 1 w 1734"/>
                  <a:gd name="T17" fmla="*/ 0 h 1953"/>
                  <a:gd name="T18" fmla="*/ 1 w 1734"/>
                  <a:gd name="T19" fmla="*/ 0 h 1953"/>
                  <a:gd name="T20" fmla="*/ 1 w 1734"/>
                  <a:gd name="T21" fmla="*/ 0 h 1953"/>
                  <a:gd name="T22" fmla="*/ 1 w 1734"/>
                  <a:gd name="T23" fmla="*/ 0 h 1953"/>
                  <a:gd name="T24" fmla="*/ 1 w 1734"/>
                  <a:gd name="T25" fmla="*/ 0 h 1953"/>
                  <a:gd name="T26" fmla="*/ 1 w 1734"/>
                  <a:gd name="T27" fmla="*/ 0 h 1953"/>
                  <a:gd name="T28" fmla="*/ 1 w 1734"/>
                  <a:gd name="T29" fmla="*/ 0 h 1953"/>
                  <a:gd name="T30" fmla="*/ 1 w 1734"/>
                  <a:gd name="T31" fmla="*/ 0 h 1953"/>
                  <a:gd name="T32" fmla="*/ 1 w 1734"/>
                  <a:gd name="T33" fmla="*/ 0 h 1953"/>
                  <a:gd name="T34" fmla="*/ 1 w 1734"/>
                  <a:gd name="T35" fmla="*/ 0 h 1953"/>
                  <a:gd name="T36" fmla="*/ 1 w 1734"/>
                  <a:gd name="T37" fmla="*/ 0 h 1953"/>
                  <a:gd name="T38" fmla="*/ 1 w 1734"/>
                  <a:gd name="T39" fmla="*/ 0 h 1953"/>
                  <a:gd name="T40" fmla="*/ 1 w 1734"/>
                  <a:gd name="T41" fmla="*/ 0 h 1953"/>
                  <a:gd name="T42" fmla="*/ 1 w 1734"/>
                  <a:gd name="T43" fmla="*/ 0 h 1953"/>
                  <a:gd name="T44" fmla="*/ 1 w 1734"/>
                  <a:gd name="T45" fmla="*/ 0 h 1953"/>
                  <a:gd name="T46" fmla="*/ 1 w 1734"/>
                  <a:gd name="T47" fmla="*/ 0 h 1953"/>
                  <a:gd name="T48" fmla="*/ 1 w 1734"/>
                  <a:gd name="T49" fmla="*/ 0 h 1953"/>
                  <a:gd name="T50" fmla="*/ 1 w 1734"/>
                  <a:gd name="T51" fmla="*/ 0 h 1953"/>
                  <a:gd name="T52" fmla="*/ 1 w 1734"/>
                  <a:gd name="T53" fmla="*/ 0 h 1953"/>
                  <a:gd name="T54" fmla="*/ 1 w 1734"/>
                  <a:gd name="T55" fmla="*/ 0 h 1953"/>
                  <a:gd name="T56" fmla="*/ 1 w 1734"/>
                  <a:gd name="T57" fmla="*/ 0 h 1953"/>
                  <a:gd name="T58" fmla="*/ 1 w 1734"/>
                  <a:gd name="T59" fmla="*/ 0 h 1953"/>
                  <a:gd name="T60" fmla="*/ 1 w 1734"/>
                  <a:gd name="T61" fmla="*/ 0 h 1953"/>
                  <a:gd name="T62" fmla="*/ 1 w 1734"/>
                  <a:gd name="T63" fmla="*/ 0 h 1953"/>
                  <a:gd name="T64" fmla="*/ 1 w 1734"/>
                  <a:gd name="T65" fmla="*/ 0 h 1953"/>
                  <a:gd name="T66" fmla="*/ 1 w 1734"/>
                  <a:gd name="T67" fmla="*/ 0 h 1953"/>
                  <a:gd name="T68" fmla="*/ 1 w 1734"/>
                  <a:gd name="T69" fmla="*/ 0 h 1953"/>
                  <a:gd name="T70" fmla="*/ 1 w 1734"/>
                  <a:gd name="T71" fmla="*/ 0 h 1953"/>
                  <a:gd name="T72" fmla="*/ 1 w 1734"/>
                  <a:gd name="T73" fmla="*/ 0 h 1953"/>
                  <a:gd name="T74" fmla="*/ 1 w 1734"/>
                  <a:gd name="T75" fmla="*/ 0 h 1953"/>
                  <a:gd name="T76" fmla="*/ 1 w 1734"/>
                  <a:gd name="T77" fmla="*/ 0 h 1953"/>
                  <a:gd name="T78" fmla="*/ 1 w 1734"/>
                  <a:gd name="T79" fmla="*/ 0 h 1953"/>
                  <a:gd name="T80" fmla="*/ 1 w 1734"/>
                  <a:gd name="T81" fmla="*/ 0 h 1953"/>
                  <a:gd name="T82" fmla="*/ 1 w 1734"/>
                  <a:gd name="T83" fmla="*/ 0 h 1953"/>
                  <a:gd name="T84" fmla="*/ 1 w 1734"/>
                  <a:gd name="T85" fmla="*/ 0 h 1953"/>
                  <a:gd name="T86" fmla="*/ 1 w 1734"/>
                  <a:gd name="T87" fmla="*/ 0 h 1953"/>
                  <a:gd name="T88" fmla="*/ 1 w 1734"/>
                  <a:gd name="T89" fmla="*/ 0 h 1953"/>
                  <a:gd name="T90" fmla="*/ 1 w 1734"/>
                  <a:gd name="T91" fmla="*/ 0 h 1953"/>
                  <a:gd name="T92" fmla="*/ 1 w 1734"/>
                  <a:gd name="T93" fmla="*/ 0 h 1953"/>
                  <a:gd name="T94" fmla="*/ 1 w 1734"/>
                  <a:gd name="T95" fmla="*/ 0 h 1953"/>
                  <a:gd name="T96" fmla="*/ 1 w 1734"/>
                  <a:gd name="T97" fmla="*/ 0 h 1953"/>
                  <a:gd name="T98" fmla="*/ 1 w 1734"/>
                  <a:gd name="T99" fmla="*/ 0 h 1953"/>
                  <a:gd name="T100" fmla="*/ 1 w 1734"/>
                  <a:gd name="T101" fmla="*/ 0 h 1953"/>
                  <a:gd name="T102" fmla="*/ 1 w 1734"/>
                  <a:gd name="T103" fmla="*/ 0 h 1953"/>
                  <a:gd name="T104" fmla="*/ 1 w 1734"/>
                  <a:gd name="T105" fmla="*/ 0 h 1953"/>
                  <a:gd name="T106" fmla="*/ 1 w 1734"/>
                  <a:gd name="T107" fmla="*/ 0 h 1953"/>
                  <a:gd name="T108" fmla="*/ 1 w 1734"/>
                  <a:gd name="T109" fmla="*/ 0 h 1953"/>
                  <a:gd name="T110" fmla="*/ 1 w 1734"/>
                  <a:gd name="T111" fmla="*/ 0 h 1953"/>
                  <a:gd name="T112" fmla="*/ 1 w 1734"/>
                  <a:gd name="T113" fmla="*/ 0 h 1953"/>
                  <a:gd name="T114" fmla="*/ 1 w 1734"/>
                  <a:gd name="T115" fmla="*/ 0 h 19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34"/>
                  <a:gd name="T175" fmla="*/ 0 h 1953"/>
                  <a:gd name="T176" fmla="*/ 1734 w 1734"/>
                  <a:gd name="T177" fmla="*/ 1953 h 195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34" h="1953">
                    <a:moveTo>
                      <a:pt x="8" y="1947"/>
                    </a:moveTo>
                    <a:lnTo>
                      <a:pt x="4" y="1936"/>
                    </a:lnTo>
                    <a:lnTo>
                      <a:pt x="0" y="1930"/>
                    </a:lnTo>
                    <a:lnTo>
                      <a:pt x="10" y="1930"/>
                    </a:lnTo>
                    <a:lnTo>
                      <a:pt x="18" y="1930"/>
                    </a:lnTo>
                    <a:lnTo>
                      <a:pt x="25" y="1930"/>
                    </a:lnTo>
                    <a:lnTo>
                      <a:pt x="35" y="1930"/>
                    </a:lnTo>
                    <a:lnTo>
                      <a:pt x="42" y="1930"/>
                    </a:lnTo>
                    <a:lnTo>
                      <a:pt x="52" y="1932"/>
                    </a:lnTo>
                    <a:lnTo>
                      <a:pt x="59" y="1932"/>
                    </a:lnTo>
                    <a:lnTo>
                      <a:pt x="69" y="1934"/>
                    </a:lnTo>
                    <a:lnTo>
                      <a:pt x="78" y="1934"/>
                    </a:lnTo>
                    <a:lnTo>
                      <a:pt x="86" y="1934"/>
                    </a:lnTo>
                    <a:lnTo>
                      <a:pt x="96" y="1934"/>
                    </a:lnTo>
                    <a:lnTo>
                      <a:pt x="105" y="1934"/>
                    </a:lnTo>
                    <a:lnTo>
                      <a:pt x="113" y="1934"/>
                    </a:lnTo>
                    <a:lnTo>
                      <a:pt x="122" y="1934"/>
                    </a:lnTo>
                    <a:lnTo>
                      <a:pt x="130" y="1934"/>
                    </a:lnTo>
                    <a:lnTo>
                      <a:pt x="141" y="1936"/>
                    </a:lnTo>
                    <a:lnTo>
                      <a:pt x="179" y="1934"/>
                    </a:lnTo>
                    <a:lnTo>
                      <a:pt x="221" y="1932"/>
                    </a:lnTo>
                    <a:lnTo>
                      <a:pt x="259" y="1928"/>
                    </a:lnTo>
                    <a:lnTo>
                      <a:pt x="299" y="1927"/>
                    </a:lnTo>
                    <a:lnTo>
                      <a:pt x="339" y="1921"/>
                    </a:lnTo>
                    <a:lnTo>
                      <a:pt x="377" y="1917"/>
                    </a:lnTo>
                    <a:lnTo>
                      <a:pt x="417" y="1909"/>
                    </a:lnTo>
                    <a:lnTo>
                      <a:pt x="457" y="1904"/>
                    </a:lnTo>
                    <a:lnTo>
                      <a:pt x="493" y="1892"/>
                    </a:lnTo>
                    <a:lnTo>
                      <a:pt x="531" y="1885"/>
                    </a:lnTo>
                    <a:lnTo>
                      <a:pt x="569" y="1873"/>
                    </a:lnTo>
                    <a:lnTo>
                      <a:pt x="607" y="1864"/>
                    </a:lnTo>
                    <a:lnTo>
                      <a:pt x="643" y="1850"/>
                    </a:lnTo>
                    <a:lnTo>
                      <a:pt x="679" y="1837"/>
                    </a:lnTo>
                    <a:lnTo>
                      <a:pt x="715" y="1824"/>
                    </a:lnTo>
                    <a:lnTo>
                      <a:pt x="751" y="1811"/>
                    </a:lnTo>
                    <a:lnTo>
                      <a:pt x="786" y="1793"/>
                    </a:lnTo>
                    <a:lnTo>
                      <a:pt x="820" y="1778"/>
                    </a:lnTo>
                    <a:lnTo>
                      <a:pt x="854" y="1759"/>
                    </a:lnTo>
                    <a:lnTo>
                      <a:pt x="886" y="1744"/>
                    </a:lnTo>
                    <a:lnTo>
                      <a:pt x="919" y="1725"/>
                    </a:lnTo>
                    <a:lnTo>
                      <a:pt x="953" y="1706"/>
                    </a:lnTo>
                    <a:lnTo>
                      <a:pt x="985" y="1687"/>
                    </a:lnTo>
                    <a:lnTo>
                      <a:pt x="1018" y="1666"/>
                    </a:lnTo>
                    <a:lnTo>
                      <a:pt x="1048" y="1643"/>
                    </a:lnTo>
                    <a:lnTo>
                      <a:pt x="1078" y="1620"/>
                    </a:lnTo>
                    <a:lnTo>
                      <a:pt x="1109" y="1598"/>
                    </a:lnTo>
                    <a:lnTo>
                      <a:pt x="1139" y="1575"/>
                    </a:lnTo>
                    <a:lnTo>
                      <a:pt x="1166" y="1548"/>
                    </a:lnTo>
                    <a:lnTo>
                      <a:pt x="1194" y="1523"/>
                    </a:lnTo>
                    <a:lnTo>
                      <a:pt x="1223" y="1499"/>
                    </a:lnTo>
                    <a:lnTo>
                      <a:pt x="1252" y="1474"/>
                    </a:lnTo>
                    <a:lnTo>
                      <a:pt x="1276" y="1445"/>
                    </a:lnTo>
                    <a:lnTo>
                      <a:pt x="1301" y="1417"/>
                    </a:lnTo>
                    <a:lnTo>
                      <a:pt x="1326" y="1388"/>
                    </a:lnTo>
                    <a:lnTo>
                      <a:pt x="1352" y="1362"/>
                    </a:lnTo>
                    <a:lnTo>
                      <a:pt x="1375" y="1331"/>
                    </a:lnTo>
                    <a:lnTo>
                      <a:pt x="1398" y="1301"/>
                    </a:lnTo>
                    <a:lnTo>
                      <a:pt x="1421" y="1271"/>
                    </a:lnTo>
                    <a:lnTo>
                      <a:pt x="1444" y="1240"/>
                    </a:lnTo>
                    <a:lnTo>
                      <a:pt x="1463" y="1208"/>
                    </a:lnTo>
                    <a:lnTo>
                      <a:pt x="1483" y="1175"/>
                    </a:lnTo>
                    <a:lnTo>
                      <a:pt x="1501" y="1141"/>
                    </a:lnTo>
                    <a:lnTo>
                      <a:pt x="1520" y="1109"/>
                    </a:lnTo>
                    <a:lnTo>
                      <a:pt x="1537" y="1075"/>
                    </a:lnTo>
                    <a:lnTo>
                      <a:pt x="1556" y="1042"/>
                    </a:lnTo>
                    <a:lnTo>
                      <a:pt x="1571" y="1006"/>
                    </a:lnTo>
                    <a:lnTo>
                      <a:pt x="1588" y="974"/>
                    </a:lnTo>
                    <a:lnTo>
                      <a:pt x="1601" y="938"/>
                    </a:lnTo>
                    <a:lnTo>
                      <a:pt x="1615" y="902"/>
                    </a:lnTo>
                    <a:lnTo>
                      <a:pt x="1626" y="864"/>
                    </a:lnTo>
                    <a:lnTo>
                      <a:pt x="1641" y="827"/>
                    </a:lnTo>
                    <a:lnTo>
                      <a:pt x="1651" y="789"/>
                    </a:lnTo>
                    <a:lnTo>
                      <a:pt x="1660" y="753"/>
                    </a:lnTo>
                    <a:lnTo>
                      <a:pt x="1670" y="715"/>
                    </a:lnTo>
                    <a:lnTo>
                      <a:pt x="1679" y="677"/>
                    </a:lnTo>
                    <a:lnTo>
                      <a:pt x="1687" y="637"/>
                    </a:lnTo>
                    <a:lnTo>
                      <a:pt x="1693" y="599"/>
                    </a:lnTo>
                    <a:lnTo>
                      <a:pt x="1698" y="559"/>
                    </a:lnTo>
                    <a:lnTo>
                      <a:pt x="1704" y="521"/>
                    </a:lnTo>
                    <a:lnTo>
                      <a:pt x="1706" y="481"/>
                    </a:lnTo>
                    <a:lnTo>
                      <a:pt x="1710" y="442"/>
                    </a:lnTo>
                    <a:lnTo>
                      <a:pt x="1712" y="402"/>
                    </a:lnTo>
                    <a:lnTo>
                      <a:pt x="1712" y="362"/>
                    </a:lnTo>
                    <a:lnTo>
                      <a:pt x="1712" y="350"/>
                    </a:lnTo>
                    <a:lnTo>
                      <a:pt x="1712" y="339"/>
                    </a:lnTo>
                    <a:lnTo>
                      <a:pt x="1712" y="326"/>
                    </a:lnTo>
                    <a:lnTo>
                      <a:pt x="1712" y="314"/>
                    </a:lnTo>
                    <a:lnTo>
                      <a:pt x="1710" y="303"/>
                    </a:lnTo>
                    <a:lnTo>
                      <a:pt x="1710" y="291"/>
                    </a:lnTo>
                    <a:lnTo>
                      <a:pt x="1710" y="280"/>
                    </a:lnTo>
                    <a:lnTo>
                      <a:pt x="1710" y="270"/>
                    </a:lnTo>
                    <a:lnTo>
                      <a:pt x="1708" y="257"/>
                    </a:lnTo>
                    <a:lnTo>
                      <a:pt x="1706" y="246"/>
                    </a:lnTo>
                    <a:lnTo>
                      <a:pt x="1706" y="234"/>
                    </a:lnTo>
                    <a:lnTo>
                      <a:pt x="1704" y="223"/>
                    </a:lnTo>
                    <a:lnTo>
                      <a:pt x="1704" y="211"/>
                    </a:lnTo>
                    <a:lnTo>
                      <a:pt x="1702" y="202"/>
                    </a:lnTo>
                    <a:lnTo>
                      <a:pt x="1700" y="191"/>
                    </a:lnTo>
                    <a:lnTo>
                      <a:pt x="1700" y="179"/>
                    </a:lnTo>
                    <a:lnTo>
                      <a:pt x="1698" y="168"/>
                    </a:lnTo>
                    <a:lnTo>
                      <a:pt x="1698" y="156"/>
                    </a:lnTo>
                    <a:lnTo>
                      <a:pt x="1695" y="145"/>
                    </a:lnTo>
                    <a:lnTo>
                      <a:pt x="1695" y="135"/>
                    </a:lnTo>
                    <a:lnTo>
                      <a:pt x="1693" y="124"/>
                    </a:lnTo>
                    <a:lnTo>
                      <a:pt x="1691" y="113"/>
                    </a:lnTo>
                    <a:lnTo>
                      <a:pt x="1689" y="101"/>
                    </a:lnTo>
                    <a:lnTo>
                      <a:pt x="1687" y="92"/>
                    </a:lnTo>
                    <a:lnTo>
                      <a:pt x="1685" y="80"/>
                    </a:lnTo>
                    <a:lnTo>
                      <a:pt x="1683" y="69"/>
                    </a:lnTo>
                    <a:lnTo>
                      <a:pt x="1681" y="57"/>
                    </a:lnTo>
                    <a:lnTo>
                      <a:pt x="1679" y="48"/>
                    </a:lnTo>
                    <a:lnTo>
                      <a:pt x="1677" y="36"/>
                    </a:lnTo>
                    <a:lnTo>
                      <a:pt x="1676" y="25"/>
                    </a:lnTo>
                    <a:lnTo>
                      <a:pt x="1674" y="14"/>
                    </a:lnTo>
                    <a:lnTo>
                      <a:pt x="1672" y="4"/>
                    </a:lnTo>
                    <a:lnTo>
                      <a:pt x="1676" y="2"/>
                    </a:lnTo>
                    <a:lnTo>
                      <a:pt x="1681" y="2"/>
                    </a:lnTo>
                    <a:lnTo>
                      <a:pt x="1687" y="0"/>
                    </a:lnTo>
                    <a:lnTo>
                      <a:pt x="1695" y="0"/>
                    </a:lnTo>
                    <a:lnTo>
                      <a:pt x="1695" y="10"/>
                    </a:lnTo>
                    <a:lnTo>
                      <a:pt x="1698" y="19"/>
                    </a:lnTo>
                    <a:lnTo>
                      <a:pt x="1700" y="31"/>
                    </a:lnTo>
                    <a:lnTo>
                      <a:pt x="1702" y="42"/>
                    </a:lnTo>
                    <a:lnTo>
                      <a:pt x="1704" y="54"/>
                    </a:lnTo>
                    <a:lnTo>
                      <a:pt x="1706" y="63"/>
                    </a:lnTo>
                    <a:lnTo>
                      <a:pt x="1708" y="75"/>
                    </a:lnTo>
                    <a:lnTo>
                      <a:pt x="1710" y="86"/>
                    </a:lnTo>
                    <a:lnTo>
                      <a:pt x="1712" y="97"/>
                    </a:lnTo>
                    <a:lnTo>
                      <a:pt x="1714" y="107"/>
                    </a:lnTo>
                    <a:lnTo>
                      <a:pt x="1715" y="118"/>
                    </a:lnTo>
                    <a:lnTo>
                      <a:pt x="1717" y="130"/>
                    </a:lnTo>
                    <a:lnTo>
                      <a:pt x="1717" y="141"/>
                    </a:lnTo>
                    <a:lnTo>
                      <a:pt x="1719" y="152"/>
                    </a:lnTo>
                    <a:lnTo>
                      <a:pt x="1721" y="164"/>
                    </a:lnTo>
                    <a:lnTo>
                      <a:pt x="1723" y="177"/>
                    </a:lnTo>
                    <a:lnTo>
                      <a:pt x="1723" y="187"/>
                    </a:lnTo>
                    <a:lnTo>
                      <a:pt x="1725" y="198"/>
                    </a:lnTo>
                    <a:lnTo>
                      <a:pt x="1725" y="210"/>
                    </a:lnTo>
                    <a:lnTo>
                      <a:pt x="1727" y="221"/>
                    </a:lnTo>
                    <a:lnTo>
                      <a:pt x="1729" y="230"/>
                    </a:lnTo>
                    <a:lnTo>
                      <a:pt x="1729" y="242"/>
                    </a:lnTo>
                    <a:lnTo>
                      <a:pt x="1731" y="253"/>
                    </a:lnTo>
                    <a:lnTo>
                      <a:pt x="1731" y="267"/>
                    </a:lnTo>
                    <a:lnTo>
                      <a:pt x="1731" y="278"/>
                    </a:lnTo>
                    <a:lnTo>
                      <a:pt x="1733" y="289"/>
                    </a:lnTo>
                    <a:lnTo>
                      <a:pt x="1733" y="301"/>
                    </a:lnTo>
                    <a:lnTo>
                      <a:pt x="1734" y="314"/>
                    </a:lnTo>
                    <a:lnTo>
                      <a:pt x="1734" y="326"/>
                    </a:lnTo>
                    <a:lnTo>
                      <a:pt x="1734" y="337"/>
                    </a:lnTo>
                    <a:lnTo>
                      <a:pt x="1734" y="348"/>
                    </a:lnTo>
                    <a:lnTo>
                      <a:pt x="1734" y="360"/>
                    </a:lnTo>
                    <a:lnTo>
                      <a:pt x="1734" y="402"/>
                    </a:lnTo>
                    <a:lnTo>
                      <a:pt x="1731" y="442"/>
                    </a:lnTo>
                    <a:lnTo>
                      <a:pt x="1729" y="481"/>
                    </a:lnTo>
                    <a:lnTo>
                      <a:pt x="1725" y="523"/>
                    </a:lnTo>
                    <a:lnTo>
                      <a:pt x="1719" y="563"/>
                    </a:lnTo>
                    <a:lnTo>
                      <a:pt x="1715" y="603"/>
                    </a:lnTo>
                    <a:lnTo>
                      <a:pt x="1710" y="643"/>
                    </a:lnTo>
                    <a:lnTo>
                      <a:pt x="1702" y="683"/>
                    </a:lnTo>
                    <a:lnTo>
                      <a:pt x="1693" y="721"/>
                    </a:lnTo>
                    <a:lnTo>
                      <a:pt x="1685" y="759"/>
                    </a:lnTo>
                    <a:lnTo>
                      <a:pt x="1674" y="797"/>
                    </a:lnTo>
                    <a:lnTo>
                      <a:pt x="1662" y="837"/>
                    </a:lnTo>
                    <a:lnTo>
                      <a:pt x="1651" y="871"/>
                    </a:lnTo>
                    <a:lnTo>
                      <a:pt x="1637" y="909"/>
                    </a:lnTo>
                    <a:lnTo>
                      <a:pt x="1624" y="947"/>
                    </a:lnTo>
                    <a:lnTo>
                      <a:pt x="1611" y="983"/>
                    </a:lnTo>
                    <a:lnTo>
                      <a:pt x="1594" y="1018"/>
                    </a:lnTo>
                    <a:lnTo>
                      <a:pt x="1579" y="1054"/>
                    </a:lnTo>
                    <a:lnTo>
                      <a:pt x="1561" y="1086"/>
                    </a:lnTo>
                    <a:lnTo>
                      <a:pt x="1544" y="1122"/>
                    </a:lnTo>
                    <a:lnTo>
                      <a:pt x="1525" y="1155"/>
                    </a:lnTo>
                    <a:lnTo>
                      <a:pt x="1506" y="1189"/>
                    </a:lnTo>
                    <a:lnTo>
                      <a:pt x="1485" y="1221"/>
                    </a:lnTo>
                    <a:lnTo>
                      <a:pt x="1464" y="1253"/>
                    </a:lnTo>
                    <a:lnTo>
                      <a:pt x="1444" y="1284"/>
                    </a:lnTo>
                    <a:lnTo>
                      <a:pt x="1421" y="1314"/>
                    </a:lnTo>
                    <a:lnTo>
                      <a:pt x="1398" y="1345"/>
                    </a:lnTo>
                    <a:lnTo>
                      <a:pt x="1375" y="1375"/>
                    </a:lnTo>
                    <a:lnTo>
                      <a:pt x="1348" y="1404"/>
                    </a:lnTo>
                    <a:lnTo>
                      <a:pt x="1324" y="1432"/>
                    </a:lnTo>
                    <a:lnTo>
                      <a:pt x="1297" y="1461"/>
                    </a:lnTo>
                    <a:lnTo>
                      <a:pt x="1272" y="1489"/>
                    </a:lnTo>
                    <a:lnTo>
                      <a:pt x="1246" y="1514"/>
                    </a:lnTo>
                    <a:lnTo>
                      <a:pt x="1217" y="1541"/>
                    </a:lnTo>
                    <a:lnTo>
                      <a:pt x="1189" y="1565"/>
                    </a:lnTo>
                    <a:lnTo>
                      <a:pt x="1160" y="1590"/>
                    </a:lnTo>
                    <a:lnTo>
                      <a:pt x="1130" y="1615"/>
                    </a:lnTo>
                    <a:lnTo>
                      <a:pt x="1099" y="1638"/>
                    </a:lnTo>
                    <a:lnTo>
                      <a:pt x="1067" y="1658"/>
                    </a:lnTo>
                    <a:lnTo>
                      <a:pt x="1037" y="1681"/>
                    </a:lnTo>
                    <a:lnTo>
                      <a:pt x="1004" y="1702"/>
                    </a:lnTo>
                    <a:lnTo>
                      <a:pt x="972" y="1721"/>
                    </a:lnTo>
                    <a:lnTo>
                      <a:pt x="938" y="1740"/>
                    </a:lnTo>
                    <a:lnTo>
                      <a:pt x="905" y="1759"/>
                    </a:lnTo>
                    <a:lnTo>
                      <a:pt x="871" y="1776"/>
                    </a:lnTo>
                    <a:lnTo>
                      <a:pt x="837" y="1795"/>
                    </a:lnTo>
                    <a:lnTo>
                      <a:pt x="803" y="1811"/>
                    </a:lnTo>
                    <a:lnTo>
                      <a:pt x="769" y="1828"/>
                    </a:lnTo>
                    <a:lnTo>
                      <a:pt x="731" y="1841"/>
                    </a:lnTo>
                    <a:lnTo>
                      <a:pt x="694" y="1854"/>
                    </a:lnTo>
                    <a:lnTo>
                      <a:pt x="656" y="1868"/>
                    </a:lnTo>
                    <a:lnTo>
                      <a:pt x="620" y="1881"/>
                    </a:lnTo>
                    <a:lnTo>
                      <a:pt x="582" y="1890"/>
                    </a:lnTo>
                    <a:lnTo>
                      <a:pt x="544" y="1900"/>
                    </a:lnTo>
                    <a:lnTo>
                      <a:pt x="506" y="1909"/>
                    </a:lnTo>
                    <a:lnTo>
                      <a:pt x="468" y="1921"/>
                    </a:lnTo>
                    <a:lnTo>
                      <a:pt x="428" y="1927"/>
                    </a:lnTo>
                    <a:lnTo>
                      <a:pt x="388" y="1934"/>
                    </a:lnTo>
                    <a:lnTo>
                      <a:pt x="348" y="1938"/>
                    </a:lnTo>
                    <a:lnTo>
                      <a:pt x="308" y="1944"/>
                    </a:lnTo>
                    <a:lnTo>
                      <a:pt x="267" y="1946"/>
                    </a:lnTo>
                    <a:lnTo>
                      <a:pt x="227" y="1949"/>
                    </a:lnTo>
                    <a:lnTo>
                      <a:pt x="185" y="1951"/>
                    </a:lnTo>
                    <a:lnTo>
                      <a:pt x="145" y="1953"/>
                    </a:lnTo>
                    <a:lnTo>
                      <a:pt x="135" y="1951"/>
                    </a:lnTo>
                    <a:lnTo>
                      <a:pt x="128" y="1951"/>
                    </a:lnTo>
                    <a:lnTo>
                      <a:pt x="118" y="1951"/>
                    </a:lnTo>
                    <a:lnTo>
                      <a:pt x="111" y="1951"/>
                    </a:lnTo>
                    <a:lnTo>
                      <a:pt x="101" y="1949"/>
                    </a:lnTo>
                    <a:lnTo>
                      <a:pt x="94" y="1949"/>
                    </a:lnTo>
                    <a:lnTo>
                      <a:pt x="84" y="1949"/>
                    </a:lnTo>
                    <a:lnTo>
                      <a:pt x="76" y="1949"/>
                    </a:lnTo>
                    <a:lnTo>
                      <a:pt x="67" y="1949"/>
                    </a:lnTo>
                    <a:lnTo>
                      <a:pt x="59" y="1949"/>
                    </a:lnTo>
                    <a:lnTo>
                      <a:pt x="50" y="1949"/>
                    </a:lnTo>
                    <a:lnTo>
                      <a:pt x="42" y="1949"/>
                    </a:lnTo>
                    <a:lnTo>
                      <a:pt x="33" y="1947"/>
                    </a:lnTo>
                    <a:lnTo>
                      <a:pt x="25" y="1947"/>
                    </a:lnTo>
                    <a:lnTo>
                      <a:pt x="16" y="1947"/>
                    </a:lnTo>
                    <a:lnTo>
                      <a:pt x="8" y="1947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1" name="Freeform 137"/>
              <p:cNvSpPr>
                <a:spLocks/>
              </p:cNvSpPr>
              <p:nvPr/>
            </p:nvSpPr>
            <p:spPr bwMode="auto">
              <a:xfrm>
                <a:off x="3755" y="2592"/>
                <a:ext cx="763" cy="1225"/>
              </a:xfrm>
              <a:custGeom>
                <a:avLst/>
                <a:gdLst>
                  <a:gd name="T0" fmla="*/ 0 w 1527"/>
                  <a:gd name="T1" fmla="*/ 1 h 2449"/>
                  <a:gd name="T2" fmla="*/ 0 w 1527"/>
                  <a:gd name="T3" fmla="*/ 1 h 2449"/>
                  <a:gd name="T4" fmla="*/ 0 w 1527"/>
                  <a:gd name="T5" fmla="*/ 1 h 2449"/>
                  <a:gd name="T6" fmla="*/ 0 w 1527"/>
                  <a:gd name="T7" fmla="*/ 1 h 2449"/>
                  <a:gd name="T8" fmla="*/ 0 w 1527"/>
                  <a:gd name="T9" fmla="*/ 1 h 2449"/>
                  <a:gd name="T10" fmla="*/ 0 w 1527"/>
                  <a:gd name="T11" fmla="*/ 1 h 2449"/>
                  <a:gd name="T12" fmla="*/ 0 w 1527"/>
                  <a:gd name="T13" fmla="*/ 1 h 2449"/>
                  <a:gd name="T14" fmla="*/ 0 w 1527"/>
                  <a:gd name="T15" fmla="*/ 1 h 2449"/>
                  <a:gd name="T16" fmla="*/ 0 w 1527"/>
                  <a:gd name="T17" fmla="*/ 1 h 2449"/>
                  <a:gd name="T18" fmla="*/ 0 w 1527"/>
                  <a:gd name="T19" fmla="*/ 1 h 2449"/>
                  <a:gd name="T20" fmla="*/ 0 w 1527"/>
                  <a:gd name="T21" fmla="*/ 1 h 2449"/>
                  <a:gd name="T22" fmla="*/ 0 w 1527"/>
                  <a:gd name="T23" fmla="*/ 1 h 2449"/>
                  <a:gd name="T24" fmla="*/ 0 w 1527"/>
                  <a:gd name="T25" fmla="*/ 1 h 2449"/>
                  <a:gd name="T26" fmla="*/ 0 w 1527"/>
                  <a:gd name="T27" fmla="*/ 1 h 2449"/>
                  <a:gd name="T28" fmla="*/ 0 w 1527"/>
                  <a:gd name="T29" fmla="*/ 1 h 2449"/>
                  <a:gd name="T30" fmla="*/ 0 w 1527"/>
                  <a:gd name="T31" fmla="*/ 1 h 2449"/>
                  <a:gd name="T32" fmla="*/ 0 w 1527"/>
                  <a:gd name="T33" fmla="*/ 1 h 2449"/>
                  <a:gd name="T34" fmla="*/ 0 w 1527"/>
                  <a:gd name="T35" fmla="*/ 1 h 2449"/>
                  <a:gd name="T36" fmla="*/ 0 w 1527"/>
                  <a:gd name="T37" fmla="*/ 1 h 2449"/>
                  <a:gd name="T38" fmla="*/ 0 w 1527"/>
                  <a:gd name="T39" fmla="*/ 1 h 2449"/>
                  <a:gd name="T40" fmla="*/ 0 w 1527"/>
                  <a:gd name="T41" fmla="*/ 1 h 2449"/>
                  <a:gd name="T42" fmla="*/ 0 w 1527"/>
                  <a:gd name="T43" fmla="*/ 1 h 2449"/>
                  <a:gd name="T44" fmla="*/ 0 w 1527"/>
                  <a:gd name="T45" fmla="*/ 1 h 2449"/>
                  <a:gd name="T46" fmla="*/ 0 w 1527"/>
                  <a:gd name="T47" fmla="*/ 1 h 2449"/>
                  <a:gd name="T48" fmla="*/ 0 w 1527"/>
                  <a:gd name="T49" fmla="*/ 1 h 2449"/>
                  <a:gd name="T50" fmla="*/ 0 w 1527"/>
                  <a:gd name="T51" fmla="*/ 1 h 2449"/>
                  <a:gd name="T52" fmla="*/ 0 w 1527"/>
                  <a:gd name="T53" fmla="*/ 1 h 2449"/>
                  <a:gd name="T54" fmla="*/ 0 w 1527"/>
                  <a:gd name="T55" fmla="*/ 1 h 2449"/>
                  <a:gd name="T56" fmla="*/ 0 w 1527"/>
                  <a:gd name="T57" fmla="*/ 1 h 2449"/>
                  <a:gd name="T58" fmla="*/ 0 w 1527"/>
                  <a:gd name="T59" fmla="*/ 1 h 2449"/>
                  <a:gd name="T60" fmla="*/ 0 w 1527"/>
                  <a:gd name="T61" fmla="*/ 1 h 2449"/>
                  <a:gd name="T62" fmla="*/ 0 w 1527"/>
                  <a:gd name="T63" fmla="*/ 1 h 2449"/>
                  <a:gd name="T64" fmla="*/ 0 w 1527"/>
                  <a:gd name="T65" fmla="*/ 1 h 2449"/>
                  <a:gd name="T66" fmla="*/ 0 w 1527"/>
                  <a:gd name="T67" fmla="*/ 1 h 2449"/>
                  <a:gd name="T68" fmla="*/ 0 w 1527"/>
                  <a:gd name="T69" fmla="*/ 1 h 2449"/>
                  <a:gd name="T70" fmla="*/ 0 w 1527"/>
                  <a:gd name="T71" fmla="*/ 1 h 2449"/>
                  <a:gd name="T72" fmla="*/ 0 w 1527"/>
                  <a:gd name="T73" fmla="*/ 1 h 2449"/>
                  <a:gd name="T74" fmla="*/ 0 w 1527"/>
                  <a:gd name="T75" fmla="*/ 1 h 2449"/>
                  <a:gd name="T76" fmla="*/ 0 w 1527"/>
                  <a:gd name="T77" fmla="*/ 1 h 2449"/>
                  <a:gd name="T78" fmla="*/ 0 w 1527"/>
                  <a:gd name="T79" fmla="*/ 1 h 2449"/>
                  <a:gd name="T80" fmla="*/ 0 w 1527"/>
                  <a:gd name="T81" fmla="*/ 1 h 2449"/>
                  <a:gd name="T82" fmla="*/ 0 w 1527"/>
                  <a:gd name="T83" fmla="*/ 1 h 2449"/>
                  <a:gd name="T84" fmla="*/ 0 w 1527"/>
                  <a:gd name="T85" fmla="*/ 1 h 2449"/>
                  <a:gd name="T86" fmla="*/ 0 w 1527"/>
                  <a:gd name="T87" fmla="*/ 1 h 2449"/>
                  <a:gd name="T88" fmla="*/ 0 w 1527"/>
                  <a:gd name="T89" fmla="*/ 1 h 2449"/>
                  <a:gd name="T90" fmla="*/ 0 w 1527"/>
                  <a:gd name="T91" fmla="*/ 1 h 2449"/>
                  <a:gd name="T92" fmla="*/ 0 w 1527"/>
                  <a:gd name="T93" fmla="*/ 1 h 2449"/>
                  <a:gd name="T94" fmla="*/ 0 w 1527"/>
                  <a:gd name="T95" fmla="*/ 1 h 2449"/>
                  <a:gd name="T96" fmla="*/ 0 w 1527"/>
                  <a:gd name="T97" fmla="*/ 1 h 2449"/>
                  <a:gd name="T98" fmla="*/ 0 w 1527"/>
                  <a:gd name="T99" fmla="*/ 1 h 2449"/>
                  <a:gd name="T100" fmla="*/ 0 w 1527"/>
                  <a:gd name="T101" fmla="*/ 1 h 2449"/>
                  <a:gd name="T102" fmla="*/ 0 w 1527"/>
                  <a:gd name="T103" fmla="*/ 1 h 24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27"/>
                  <a:gd name="T157" fmla="*/ 0 h 2449"/>
                  <a:gd name="T158" fmla="*/ 1527 w 1527"/>
                  <a:gd name="T159" fmla="*/ 2449 h 244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27" h="2449">
                    <a:moveTo>
                      <a:pt x="4" y="2449"/>
                    </a:moveTo>
                    <a:lnTo>
                      <a:pt x="0" y="2430"/>
                    </a:lnTo>
                    <a:lnTo>
                      <a:pt x="36" y="2426"/>
                    </a:lnTo>
                    <a:lnTo>
                      <a:pt x="72" y="2422"/>
                    </a:lnTo>
                    <a:lnTo>
                      <a:pt x="111" y="2417"/>
                    </a:lnTo>
                    <a:lnTo>
                      <a:pt x="149" y="2411"/>
                    </a:lnTo>
                    <a:lnTo>
                      <a:pt x="185" y="2403"/>
                    </a:lnTo>
                    <a:lnTo>
                      <a:pt x="221" y="2396"/>
                    </a:lnTo>
                    <a:lnTo>
                      <a:pt x="259" y="2386"/>
                    </a:lnTo>
                    <a:lnTo>
                      <a:pt x="295" y="2379"/>
                    </a:lnTo>
                    <a:lnTo>
                      <a:pt x="331" y="2367"/>
                    </a:lnTo>
                    <a:lnTo>
                      <a:pt x="367" y="2356"/>
                    </a:lnTo>
                    <a:lnTo>
                      <a:pt x="401" y="2342"/>
                    </a:lnTo>
                    <a:lnTo>
                      <a:pt x="438" y="2331"/>
                    </a:lnTo>
                    <a:lnTo>
                      <a:pt x="472" y="2318"/>
                    </a:lnTo>
                    <a:lnTo>
                      <a:pt x="506" y="2304"/>
                    </a:lnTo>
                    <a:lnTo>
                      <a:pt x="540" y="2287"/>
                    </a:lnTo>
                    <a:lnTo>
                      <a:pt x="574" y="2274"/>
                    </a:lnTo>
                    <a:lnTo>
                      <a:pt x="609" y="2255"/>
                    </a:lnTo>
                    <a:lnTo>
                      <a:pt x="641" y="2238"/>
                    </a:lnTo>
                    <a:lnTo>
                      <a:pt x="673" y="2219"/>
                    </a:lnTo>
                    <a:lnTo>
                      <a:pt x="706" y="2202"/>
                    </a:lnTo>
                    <a:lnTo>
                      <a:pt x="736" y="2181"/>
                    </a:lnTo>
                    <a:lnTo>
                      <a:pt x="768" y="2162"/>
                    </a:lnTo>
                    <a:lnTo>
                      <a:pt x="799" y="2141"/>
                    </a:lnTo>
                    <a:lnTo>
                      <a:pt x="829" y="2120"/>
                    </a:lnTo>
                    <a:lnTo>
                      <a:pt x="860" y="2097"/>
                    </a:lnTo>
                    <a:lnTo>
                      <a:pt x="888" y="2074"/>
                    </a:lnTo>
                    <a:lnTo>
                      <a:pt x="917" y="2051"/>
                    </a:lnTo>
                    <a:lnTo>
                      <a:pt x="945" y="2027"/>
                    </a:lnTo>
                    <a:lnTo>
                      <a:pt x="972" y="2002"/>
                    </a:lnTo>
                    <a:lnTo>
                      <a:pt x="1000" y="1977"/>
                    </a:lnTo>
                    <a:lnTo>
                      <a:pt x="1027" y="1951"/>
                    </a:lnTo>
                    <a:lnTo>
                      <a:pt x="1055" y="1926"/>
                    </a:lnTo>
                    <a:lnTo>
                      <a:pt x="1078" y="1897"/>
                    </a:lnTo>
                    <a:lnTo>
                      <a:pt x="1105" y="1871"/>
                    </a:lnTo>
                    <a:lnTo>
                      <a:pt x="1128" y="1842"/>
                    </a:lnTo>
                    <a:lnTo>
                      <a:pt x="1152" y="1814"/>
                    </a:lnTo>
                    <a:lnTo>
                      <a:pt x="1173" y="1783"/>
                    </a:lnTo>
                    <a:lnTo>
                      <a:pt x="1196" y="1755"/>
                    </a:lnTo>
                    <a:lnTo>
                      <a:pt x="1217" y="1724"/>
                    </a:lnTo>
                    <a:lnTo>
                      <a:pt x="1240" y="1694"/>
                    </a:lnTo>
                    <a:lnTo>
                      <a:pt x="1259" y="1664"/>
                    </a:lnTo>
                    <a:lnTo>
                      <a:pt x="1278" y="1631"/>
                    </a:lnTo>
                    <a:lnTo>
                      <a:pt x="1297" y="1599"/>
                    </a:lnTo>
                    <a:lnTo>
                      <a:pt x="1316" y="1567"/>
                    </a:lnTo>
                    <a:lnTo>
                      <a:pt x="1331" y="1534"/>
                    </a:lnTo>
                    <a:lnTo>
                      <a:pt x="1350" y="1502"/>
                    </a:lnTo>
                    <a:lnTo>
                      <a:pt x="1365" y="1468"/>
                    </a:lnTo>
                    <a:lnTo>
                      <a:pt x="1381" y="1435"/>
                    </a:lnTo>
                    <a:lnTo>
                      <a:pt x="1394" y="1399"/>
                    </a:lnTo>
                    <a:lnTo>
                      <a:pt x="1409" y="1363"/>
                    </a:lnTo>
                    <a:lnTo>
                      <a:pt x="1419" y="1329"/>
                    </a:lnTo>
                    <a:lnTo>
                      <a:pt x="1432" y="1293"/>
                    </a:lnTo>
                    <a:lnTo>
                      <a:pt x="1441" y="1257"/>
                    </a:lnTo>
                    <a:lnTo>
                      <a:pt x="1453" y="1221"/>
                    </a:lnTo>
                    <a:lnTo>
                      <a:pt x="1460" y="1184"/>
                    </a:lnTo>
                    <a:lnTo>
                      <a:pt x="1470" y="1148"/>
                    </a:lnTo>
                    <a:lnTo>
                      <a:pt x="1478" y="1110"/>
                    </a:lnTo>
                    <a:lnTo>
                      <a:pt x="1483" y="1072"/>
                    </a:lnTo>
                    <a:lnTo>
                      <a:pt x="1487" y="1036"/>
                    </a:lnTo>
                    <a:lnTo>
                      <a:pt x="1493" y="998"/>
                    </a:lnTo>
                    <a:lnTo>
                      <a:pt x="1497" y="960"/>
                    </a:lnTo>
                    <a:lnTo>
                      <a:pt x="1498" y="922"/>
                    </a:lnTo>
                    <a:lnTo>
                      <a:pt x="1502" y="884"/>
                    </a:lnTo>
                    <a:lnTo>
                      <a:pt x="1502" y="846"/>
                    </a:lnTo>
                    <a:lnTo>
                      <a:pt x="1502" y="831"/>
                    </a:lnTo>
                    <a:lnTo>
                      <a:pt x="1502" y="816"/>
                    </a:lnTo>
                    <a:lnTo>
                      <a:pt x="1500" y="800"/>
                    </a:lnTo>
                    <a:lnTo>
                      <a:pt x="1500" y="787"/>
                    </a:lnTo>
                    <a:lnTo>
                      <a:pt x="1498" y="772"/>
                    </a:lnTo>
                    <a:lnTo>
                      <a:pt x="1498" y="758"/>
                    </a:lnTo>
                    <a:lnTo>
                      <a:pt x="1498" y="743"/>
                    </a:lnTo>
                    <a:lnTo>
                      <a:pt x="1498" y="730"/>
                    </a:lnTo>
                    <a:lnTo>
                      <a:pt x="1497" y="715"/>
                    </a:lnTo>
                    <a:lnTo>
                      <a:pt x="1495" y="701"/>
                    </a:lnTo>
                    <a:lnTo>
                      <a:pt x="1493" y="686"/>
                    </a:lnTo>
                    <a:lnTo>
                      <a:pt x="1493" y="673"/>
                    </a:lnTo>
                    <a:lnTo>
                      <a:pt x="1491" y="658"/>
                    </a:lnTo>
                    <a:lnTo>
                      <a:pt x="1489" y="642"/>
                    </a:lnTo>
                    <a:lnTo>
                      <a:pt x="1487" y="629"/>
                    </a:lnTo>
                    <a:lnTo>
                      <a:pt x="1485" y="616"/>
                    </a:lnTo>
                    <a:lnTo>
                      <a:pt x="1483" y="603"/>
                    </a:lnTo>
                    <a:lnTo>
                      <a:pt x="1479" y="587"/>
                    </a:lnTo>
                    <a:lnTo>
                      <a:pt x="1478" y="574"/>
                    </a:lnTo>
                    <a:lnTo>
                      <a:pt x="1476" y="561"/>
                    </a:lnTo>
                    <a:lnTo>
                      <a:pt x="1472" y="547"/>
                    </a:lnTo>
                    <a:lnTo>
                      <a:pt x="1470" y="534"/>
                    </a:lnTo>
                    <a:lnTo>
                      <a:pt x="1466" y="519"/>
                    </a:lnTo>
                    <a:lnTo>
                      <a:pt x="1464" y="506"/>
                    </a:lnTo>
                    <a:lnTo>
                      <a:pt x="1460" y="492"/>
                    </a:lnTo>
                    <a:lnTo>
                      <a:pt x="1459" y="479"/>
                    </a:lnTo>
                    <a:lnTo>
                      <a:pt x="1455" y="464"/>
                    </a:lnTo>
                    <a:lnTo>
                      <a:pt x="1451" y="450"/>
                    </a:lnTo>
                    <a:lnTo>
                      <a:pt x="1447" y="437"/>
                    </a:lnTo>
                    <a:lnTo>
                      <a:pt x="1443" y="426"/>
                    </a:lnTo>
                    <a:lnTo>
                      <a:pt x="1441" y="412"/>
                    </a:lnTo>
                    <a:lnTo>
                      <a:pt x="1438" y="399"/>
                    </a:lnTo>
                    <a:lnTo>
                      <a:pt x="1434" y="386"/>
                    </a:lnTo>
                    <a:lnTo>
                      <a:pt x="1428" y="372"/>
                    </a:lnTo>
                    <a:lnTo>
                      <a:pt x="1424" y="359"/>
                    </a:lnTo>
                    <a:lnTo>
                      <a:pt x="1419" y="346"/>
                    </a:lnTo>
                    <a:lnTo>
                      <a:pt x="1415" y="333"/>
                    </a:lnTo>
                    <a:lnTo>
                      <a:pt x="1411" y="319"/>
                    </a:lnTo>
                    <a:lnTo>
                      <a:pt x="1405" y="308"/>
                    </a:lnTo>
                    <a:lnTo>
                      <a:pt x="1402" y="295"/>
                    </a:lnTo>
                    <a:lnTo>
                      <a:pt x="1396" y="281"/>
                    </a:lnTo>
                    <a:lnTo>
                      <a:pt x="1392" y="268"/>
                    </a:lnTo>
                    <a:lnTo>
                      <a:pt x="1386" y="257"/>
                    </a:lnTo>
                    <a:lnTo>
                      <a:pt x="1381" y="243"/>
                    </a:lnTo>
                    <a:lnTo>
                      <a:pt x="1375" y="230"/>
                    </a:lnTo>
                    <a:lnTo>
                      <a:pt x="1371" y="217"/>
                    </a:lnTo>
                    <a:lnTo>
                      <a:pt x="1365" y="205"/>
                    </a:lnTo>
                    <a:lnTo>
                      <a:pt x="1362" y="194"/>
                    </a:lnTo>
                    <a:lnTo>
                      <a:pt x="1354" y="180"/>
                    </a:lnTo>
                    <a:lnTo>
                      <a:pt x="1348" y="167"/>
                    </a:lnTo>
                    <a:lnTo>
                      <a:pt x="1343" y="156"/>
                    </a:lnTo>
                    <a:lnTo>
                      <a:pt x="1337" y="142"/>
                    </a:lnTo>
                    <a:lnTo>
                      <a:pt x="1329" y="131"/>
                    </a:lnTo>
                    <a:lnTo>
                      <a:pt x="1324" y="120"/>
                    </a:lnTo>
                    <a:lnTo>
                      <a:pt x="1318" y="108"/>
                    </a:lnTo>
                    <a:lnTo>
                      <a:pt x="1312" y="97"/>
                    </a:lnTo>
                    <a:lnTo>
                      <a:pt x="1305" y="83"/>
                    </a:lnTo>
                    <a:lnTo>
                      <a:pt x="1299" y="72"/>
                    </a:lnTo>
                    <a:lnTo>
                      <a:pt x="1291" y="61"/>
                    </a:lnTo>
                    <a:lnTo>
                      <a:pt x="1286" y="49"/>
                    </a:lnTo>
                    <a:lnTo>
                      <a:pt x="1278" y="36"/>
                    </a:lnTo>
                    <a:lnTo>
                      <a:pt x="1272" y="26"/>
                    </a:lnTo>
                    <a:lnTo>
                      <a:pt x="1265" y="13"/>
                    </a:lnTo>
                    <a:lnTo>
                      <a:pt x="1257" y="4"/>
                    </a:lnTo>
                    <a:lnTo>
                      <a:pt x="1267" y="2"/>
                    </a:lnTo>
                    <a:lnTo>
                      <a:pt x="1276" y="0"/>
                    </a:lnTo>
                    <a:lnTo>
                      <a:pt x="1282" y="9"/>
                    </a:lnTo>
                    <a:lnTo>
                      <a:pt x="1289" y="23"/>
                    </a:lnTo>
                    <a:lnTo>
                      <a:pt x="1297" y="32"/>
                    </a:lnTo>
                    <a:lnTo>
                      <a:pt x="1305" y="44"/>
                    </a:lnTo>
                    <a:lnTo>
                      <a:pt x="1310" y="55"/>
                    </a:lnTo>
                    <a:lnTo>
                      <a:pt x="1318" y="68"/>
                    </a:lnTo>
                    <a:lnTo>
                      <a:pt x="1324" y="80"/>
                    </a:lnTo>
                    <a:lnTo>
                      <a:pt x="1331" y="93"/>
                    </a:lnTo>
                    <a:lnTo>
                      <a:pt x="1337" y="104"/>
                    </a:lnTo>
                    <a:lnTo>
                      <a:pt x="1343" y="116"/>
                    </a:lnTo>
                    <a:lnTo>
                      <a:pt x="1350" y="127"/>
                    </a:lnTo>
                    <a:lnTo>
                      <a:pt x="1356" y="141"/>
                    </a:lnTo>
                    <a:lnTo>
                      <a:pt x="1362" y="152"/>
                    </a:lnTo>
                    <a:lnTo>
                      <a:pt x="1369" y="165"/>
                    </a:lnTo>
                    <a:lnTo>
                      <a:pt x="1375" y="177"/>
                    </a:lnTo>
                    <a:lnTo>
                      <a:pt x="1381" y="190"/>
                    </a:lnTo>
                    <a:lnTo>
                      <a:pt x="1386" y="201"/>
                    </a:lnTo>
                    <a:lnTo>
                      <a:pt x="1392" y="215"/>
                    </a:lnTo>
                    <a:lnTo>
                      <a:pt x="1398" y="226"/>
                    </a:lnTo>
                    <a:lnTo>
                      <a:pt x="1403" y="239"/>
                    </a:lnTo>
                    <a:lnTo>
                      <a:pt x="1407" y="253"/>
                    </a:lnTo>
                    <a:lnTo>
                      <a:pt x="1413" y="264"/>
                    </a:lnTo>
                    <a:lnTo>
                      <a:pt x="1419" y="277"/>
                    </a:lnTo>
                    <a:lnTo>
                      <a:pt x="1424" y="291"/>
                    </a:lnTo>
                    <a:lnTo>
                      <a:pt x="1428" y="304"/>
                    </a:lnTo>
                    <a:lnTo>
                      <a:pt x="1434" y="315"/>
                    </a:lnTo>
                    <a:lnTo>
                      <a:pt x="1436" y="329"/>
                    </a:lnTo>
                    <a:lnTo>
                      <a:pt x="1441" y="342"/>
                    </a:lnTo>
                    <a:lnTo>
                      <a:pt x="1445" y="355"/>
                    </a:lnTo>
                    <a:lnTo>
                      <a:pt x="1451" y="369"/>
                    </a:lnTo>
                    <a:lnTo>
                      <a:pt x="1455" y="382"/>
                    </a:lnTo>
                    <a:lnTo>
                      <a:pt x="1460" y="395"/>
                    </a:lnTo>
                    <a:lnTo>
                      <a:pt x="1464" y="409"/>
                    </a:lnTo>
                    <a:lnTo>
                      <a:pt x="1466" y="422"/>
                    </a:lnTo>
                    <a:lnTo>
                      <a:pt x="1470" y="435"/>
                    </a:lnTo>
                    <a:lnTo>
                      <a:pt x="1474" y="449"/>
                    </a:lnTo>
                    <a:lnTo>
                      <a:pt x="1478" y="462"/>
                    </a:lnTo>
                    <a:lnTo>
                      <a:pt x="1481" y="475"/>
                    </a:lnTo>
                    <a:lnTo>
                      <a:pt x="1485" y="488"/>
                    </a:lnTo>
                    <a:lnTo>
                      <a:pt x="1487" y="504"/>
                    </a:lnTo>
                    <a:lnTo>
                      <a:pt x="1491" y="517"/>
                    </a:lnTo>
                    <a:lnTo>
                      <a:pt x="1493" y="530"/>
                    </a:lnTo>
                    <a:lnTo>
                      <a:pt x="1497" y="544"/>
                    </a:lnTo>
                    <a:lnTo>
                      <a:pt x="1498" y="559"/>
                    </a:lnTo>
                    <a:lnTo>
                      <a:pt x="1502" y="572"/>
                    </a:lnTo>
                    <a:lnTo>
                      <a:pt x="1504" y="585"/>
                    </a:lnTo>
                    <a:lnTo>
                      <a:pt x="1506" y="601"/>
                    </a:lnTo>
                    <a:lnTo>
                      <a:pt x="1510" y="616"/>
                    </a:lnTo>
                    <a:lnTo>
                      <a:pt x="1510" y="629"/>
                    </a:lnTo>
                    <a:lnTo>
                      <a:pt x="1512" y="642"/>
                    </a:lnTo>
                    <a:lnTo>
                      <a:pt x="1514" y="656"/>
                    </a:lnTo>
                    <a:lnTo>
                      <a:pt x="1516" y="671"/>
                    </a:lnTo>
                    <a:lnTo>
                      <a:pt x="1518" y="684"/>
                    </a:lnTo>
                    <a:lnTo>
                      <a:pt x="1518" y="698"/>
                    </a:lnTo>
                    <a:lnTo>
                      <a:pt x="1519" y="713"/>
                    </a:lnTo>
                    <a:lnTo>
                      <a:pt x="1521" y="728"/>
                    </a:lnTo>
                    <a:lnTo>
                      <a:pt x="1521" y="741"/>
                    </a:lnTo>
                    <a:lnTo>
                      <a:pt x="1523" y="757"/>
                    </a:lnTo>
                    <a:lnTo>
                      <a:pt x="1523" y="770"/>
                    </a:lnTo>
                    <a:lnTo>
                      <a:pt x="1525" y="785"/>
                    </a:lnTo>
                    <a:lnTo>
                      <a:pt x="1525" y="800"/>
                    </a:lnTo>
                    <a:lnTo>
                      <a:pt x="1527" y="814"/>
                    </a:lnTo>
                    <a:lnTo>
                      <a:pt x="1527" y="829"/>
                    </a:lnTo>
                    <a:lnTo>
                      <a:pt x="1527" y="844"/>
                    </a:lnTo>
                    <a:lnTo>
                      <a:pt x="1527" y="882"/>
                    </a:lnTo>
                    <a:lnTo>
                      <a:pt x="1523" y="922"/>
                    </a:lnTo>
                    <a:lnTo>
                      <a:pt x="1521" y="960"/>
                    </a:lnTo>
                    <a:lnTo>
                      <a:pt x="1518" y="1000"/>
                    </a:lnTo>
                    <a:lnTo>
                      <a:pt x="1512" y="1038"/>
                    </a:lnTo>
                    <a:lnTo>
                      <a:pt x="1508" y="1076"/>
                    </a:lnTo>
                    <a:lnTo>
                      <a:pt x="1502" y="1114"/>
                    </a:lnTo>
                    <a:lnTo>
                      <a:pt x="1495" y="1152"/>
                    </a:lnTo>
                    <a:lnTo>
                      <a:pt x="1485" y="1188"/>
                    </a:lnTo>
                    <a:lnTo>
                      <a:pt x="1478" y="1224"/>
                    </a:lnTo>
                    <a:lnTo>
                      <a:pt x="1466" y="1262"/>
                    </a:lnTo>
                    <a:lnTo>
                      <a:pt x="1457" y="1298"/>
                    </a:lnTo>
                    <a:lnTo>
                      <a:pt x="1443" y="1333"/>
                    </a:lnTo>
                    <a:lnTo>
                      <a:pt x="1432" y="1369"/>
                    </a:lnTo>
                    <a:lnTo>
                      <a:pt x="1419" y="1405"/>
                    </a:lnTo>
                    <a:lnTo>
                      <a:pt x="1405" y="1441"/>
                    </a:lnTo>
                    <a:lnTo>
                      <a:pt x="1390" y="1473"/>
                    </a:lnTo>
                    <a:lnTo>
                      <a:pt x="1373" y="1508"/>
                    </a:lnTo>
                    <a:lnTo>
                      <a:pt x="1356" y="1542"/>
                    </a:lnTo>
                    <a:lnTo>
                      <a:pt x="1339" y="1576"/>
                    </a:lnTo>
                    <a:lnTo>
                      <a:pt x="1320" y="1607"/>
                    </a:lnTo>
                    <a:lnTo>
                      <a:pt x="1303" y="1639"/>
                    </a:lnTo>
                    <a:lnTo>
                      <a:pt x="1282" y="1671"/>
                    </a:lnTo>
                    <a:lnTo>
                      <a:pt x="1263" y="1704"/>
                    </a:lnTo>
                    <a:lnTo>
                      <a:pt x="1240" y="1734"/>
                    </a:lnTo>
                    <a:lnTo>
                      <a:pt x="1219" y="1764"/>
                    </a:lnTo>
                    <a:lnTo>
                      <a:pt x="1196" y="1793"/>
                    </a:lnTo>
                    <a:lnTo>
                      <a:pt x="1173" y="1823"/>
                    </a:lnTo>
                    <a:lnTo>
                      <a:pt x="1149" y="1852"/>
                    </a:lnTo>
                    <a:lnTo>
                      <a:pt x="1126" y="1880"/>
                    </a:lnTo>
                    <a:lnTo>
                      <a:pt x="1101" y="1909"/>
                    </a:lnTo>
                    <a:lnTo>
                      <a:pt x="1076" y="1937"/>
                    </a:lnTo>
                    <a:lnTo>
                      <a:pt x="1050" y="1962"/>
                    </a:lnTo>
                    <a:lnTo>
                      <a:pt x="1021" y="1989"/>
                    </a:lnTo>
                    <a:lnTo>
                      <a:pt x="995" y="2013"/>
                    </a:lnTo>
                    <a:lnTo>
                      <a:pt x="966" y="2038"/>
                    </a:lnTo>
                    <a:lnTo>
                      <a:pt x="938" y="2063"/>
                    </a:lnTo>
                    <a:lnTo>
                      <a:pt x="909" y="2086"/>
                    </a:lnTo>
                    <a:lnTo>
                      <a:pt x="879" y="2109"/>
                    </a:lnTo>
                    <a:lnTo>
                      <a:pt x="850" y="2131"/>
                    </a:lnTo>
                    <a:lnTo>
                      <a:pt x="818" y="2152"/>
                    </a:lnTo>
                    <a:lnTo>
                      <a:pt x="785" y="2175"/>
                    </a:lnTo>
                    <a:lnTo>
                      <a:pt x="755" y="2194"/>
                    </a:lnTo>
                    <a:lnTo>
                      <a:pt x="723" y="2215"/>
                    </a:lnTo>
                    <a:lnTo>
                      <a:pt x="690" y="2232"/>
                    </a:lnTo>
                    <a:lnTo>
                      <a:pt x="656" y="2251"/>
                    </a:lnTo>
                    <a:lnTo>
                      <a:pt x="624" y="2268"/>
                    </a:lnTo>
                    <a:lnTo>
                      <a:pt x="592" y="2287"/>
                    </a:lnTo>
                    <a:lnTo>
                      <a:pt x="555" y="2302"/>
                    </a:lnTo>
                    <a:lnTo>
                      <a:pt x="521" y="2318"/>
                    </a:lnTo>
                    <a:lnTo>
                      <a:pt x="485" y="2331"/>
                    </a:lnTo>
                    <a:lnTo>
                      <a:pt x="451" y="2346"/>
                    </a:lnTo>
                    <a:lnTo>
                      <a:pt x="415" y="2360"/>
                    </a:lnTo>
                    <a:lnTo>
                      <a:pt x="379" y="2371"/>
                    </a:lnTo>
                    <a:lnTo>
                      <a:pt x="342" y="2382"/>
                    </a:lnTo>
                    <a:lnTo>
                      <a:pt x="306" y="2396"/>
                    </a:lnTo>
                    <a:lnTo>
                      <a:pt x="268" y="2403"/>
                    </a:lnTo>
                    <a:lnTo>
                      <a:pt x="232" y="2413"/>
                    </a:lnTo>
                    <a:lnTo>
                      <a:pt x="194" y="2420"/>
                    </a:lnTo>
                    <a:lnTo>
                      <a:pt x="158" y="2428"/>
                    </a:lnTo>
                    <a:lnTo>
                      <a:pt x="120" y="2434"/>
                    </a:lnTo>
                    <a:lnTo>
                      <a:pt x="82" y="2439"/>
                    </a:lnTo>
                    <a:lnTo>
                      <a:pt x="42" y="2445"/>
                    </a:lnTo>
                    <a:lnTo>
                      <a:pt x="4" y="2449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2" name="Freeform 138"/>
              <p:cNvSpPr>
                <a:spLocks/>
              </p:cNvSpPr>
              <p:nvPr/>
            </p:nvSpPr>
            <p:spPr bwMode="auto">
              <a:xfrm>
                <a:off x="4164" y="2583"/>
                <a:ext cx="826" cy="1552"/>
              </a:xfrm>
              <a:custGeom>
                <a:avLst/>
                <a:gdLst>
                  <a:gd name="T0" fmla="*/ 1 w 1650"/>
                  <a:gd name="T1" fmla="*/ 0 h 3105"/>
                  <a:gd name="T2" fmla="*/ 1 w 1650"/>
                  <a:gd name="T3" fmla="*/ 0 h 3105"/>
                  <a:gd name="T4" fmla="*/ 1 w 1650"/>
                  <a:gd name="T5" fmla="*/ 0 h 3105"/>
                  <a:gd name="T6" fmla="*/ 1 w 1650"/>
                  <a:gd name="T7" fmla="*/ 0 h 3105"/>
                  <a:gd name="T8" fmla="*/ 1 w 1650"/>
                  <a:gd name="T9" fmla="*/ 0 h 3105"/>
                  <a:gd name="T10" fmla="*/ 1 w 1650"/>
                  <a:gd name="T11" fmla="*/ 0 h 3105"/>
                  <a:gd name="T12" fmla="*/ 1 w 1650"/>
                  <a:gd name="T13" fmla="*/ 0 h 3105"/>
                  <a:gd name="T14" fmla="*/ 1 w 1650"/>
                  <a:gd name="T15" fmla="*/ 0 h 3105"/>
                  <a:gd name="T16" fmla="*/ 1 w 1650"/>
                  <a:gd name="T17" fmla="*/ 0 h 3105"/>
                  <a:gd name="T18" fmla="*/ 1 w 1650"/>
                  <a:gd name="T19" fmla="*/ 0 h 3105"/>
                  <a:gd name="T20" fmla="*/ 1 w 1650"/>
                  <a:gd name="T21" fmla="*/ 0 h 3105"/>
                  <a:gd name="T22" fmla="*/ 1 w 1650"/>
                  <a:gd name="T23" fmla="*/ 0 h 3105"/>
                  <a:gd name="T24" fmla="*/ 1 w 1650"/>
                  <a:gd name="T25" fmla="*/ 0 h 3105"/>
                  <a:gd name="T26" fmla="*/ 1 w 1650"/>
                  <a:gd name="T27" fmla="*/ 0 h 3105"/>
                  <a:gd name="T28" fmla="*/ 1 w 1650"/>
                  <a:gd name="T29" fmla="*/ 0 h 3105"/>
                  <a:gd name="T30" fmla="*/ 1 w 1650"/>
                  <a:gd name="T31" fmla="*/ 0 h 3105"/>
                  <a:gd name="T32" fmla="*/ 1 w 1650"/>
                  <a:gd name="T33" fmla="*/ 0 h 3105"/>
                  <a:gd name="T34" fmla="*/ 1 w 1650"/>
                  <a:gd name="T35" fmla="*/ 0 h 3105"/>
                  <a:gd name="T36" fmla="*/ 1 w 1650"/>
                  <a:gd name="T37" fmla="*/ 0 h 3105"/>
                  <a:gd name="T38" fmla="*/ 1 w 1650"/>
                  <a:gd name="T39" fmla="*/ 0 h 3105"/>
                  <a:gd name="T40" fmla="*/ 1 w 1650"/>
                  <a:gd name="T41" fmla="*/ 0 h 3105"/>
                  <a:gd name="T42" fmla="*/ 1 w 1650"/>
                  <a:gd name="T43" fmla="*/ 0 h 3105"/>
                  <a:gd name="T44" fmla="*/ 1 w 1650"/>
                  <a:gd name="T45" fmla="*/ 0 h 3105"/>
                  <a:gd name="T46" fmla="*/ 1 w 1650"/>
                  <a:gd name="T47" fmla="*/ 0 h 3105"/>
                  <a:gd name="T48" fmla="*/ 1 w 1650"/>
                  <a:gd name="T49" fmla="*/ 0 h 3105"/>
                  <a:gd name="T50" fmla="*/ 1 w 1650"/>
                  <a:gd name="T51" fmla="*/ 0 h 3105"/>
                  <a:gd name="T52" fmla="*/ 1 w 1650"/>
                  <a:gd name="T53" fmla="*/ 0 h 3105"/>
                  <a:gd name="T54" fmla="*/ 1 w 1650"/>
                  <a:gd name="T55" fmla="*/ 0 h 3105"/>
                  <a:gd name="T56" fmla="*/ 1 w 1650"/>
                  <a:gd name="T57" fmla="*/ 0 h 3105"/>
                  <a:gd name="T58" fmla="*/ 1 w 1650"/>
                  <a:gd name="T59" fmla="*/ 0 h 3105"/>
                  <a:gd name="T60" fmla="*/ 1 w 1650"/>
                  <a:gd name="T61" fmla="*/ 0 h 3105"/>
                  <a:gd name="T62" fmla="*/ 1 w 1650"/>
                  <a:gd name="T63" fmla="*/ 0 h 3105"/>
                  <a:gd name="T64" fmla="*/ 1 w 1650"/>
                  <a:gd name="T65" fmla="*/ 0 h 3105"/>
                  <a:gd name="T66" fmla="*/ 1 w 1650"/>
                  <a:gd name="T67" fmla="*/ 0 h 3105"/>
                  <a:gd name="T68" fmla="*/ 1 w 1650"/>
                  <a:gd name="T69" fmla="*/ 0 h 3105"/>
                  <a:gd name="T70" fmla="*/ 1 w 1650"/>
                  <a:gd name="T71" fmla="*/ 0 h 3105"/>
                  <a:gd name="T72" fmla="*/ 1 w 1650"/>
                  <a:gd name="T73" fmla="*/ 0 h 3105"/>
                  <a:gd name="T74" fmla="*/ 1 w 1650"/>
                  <a:gd name="T75" fmla="*/ 0 h 3105"/>
                  <a:gd name="T76" fmla="*/ 1 w 1650"/>
                  <a:gd name="T77" fmla="*/ 0 h 3105"/>
                  <a:gd name="T78" fmla="*/ 1 w 1650"/>
                  <a:gd name="T79" fmla="*/ 0 h 3105"/>
                  <a:gd name="T80" fmla="*/ 1 w 1650"/>
                  <a:gd name="T81" fmla="*/ 0 h 3105"/>
                  <a:gd name="T82" fmla="*/ 1 w 1650"/>
                  <a:gd name="T83" fmla="*/ 0 h 3105"/>
                  <a:gd name="T84" fmla="*/ 1 w 1650"/>
                  <a:gd name="T85" fmla="*/ 0 h 3105"/>
                  <a:gd name="T86" fmla="*/ 1 w 1650"/>
                  <a:gd name="T87" fmla="*/ 0 h 3105"/>
                  <a:gd name="T88" fmla="*/ 1 w 1650"/>
                  <a:gd name="T89" fmla="*/ 0 h 3105"/>
                  <a:gd name="T90" fmla="*/ 1 w 1650"/>
                  <a:gd name="T91" fmla="*/ 0 h 3105"/>
                  <a:gd name="T92" fmla="*/ 1 w 1650"/>
                  <a:gd name="T93" fmla="*/ 0 h 3105"/>
                  <a:gd name="T94" fmla="*/ 1 w 1650"/>
                  <a:gd name="T95" fmla="*/ 0 h 3105"/>
                  <a:gd name="T96" fmla="*/ 1 w 1650"/>
                  <a:gd name="T97" fmla="*/ 0 h 3105"/>
                  <a:gd name="T98" fmla="*/ 1 w 1650"/>
                  <a:gd name="T99" fmla="*/ 0 h 3105"/>
                  <a:gd name="T100" fmla="*/ 1 w 1650"/>
                  <a:gd name="T101" fmla="*/ 0 h 3105"/>
                  <a:gd name="T102" fmla="*/ 1 w 1650"/>
                  <a:gd name="T103" fmla="*/ 0 h 3105"/>
                  <a:gd name="T104" fmla="*/ 1 w 1650"/>
                  <a:gd name="T105" fmla="*/ 0 h 3105"/>
                  <a:gd name="T106" fmla="*/ 1 w 1650"/>
                  <a:gd name="T107" fmla="*/ 0 h 3105"/>
                  <a:gd name="T108" fmla="*/ 1 w 1650"/>
                  <a:gd name="T109" fmla="*/ 0 h 3105"/>
                  <a:gd name="T110" fmla="*/ 1 w 1650"/>
                  <a:gd name="T111" fmla="*/ 0 h 3105"/>
                  <a:gd name="T112" fmla="*/ 1 w 1650"/>
                  <a:gd name="T113" fmla="*/ 0 h 3105"/>
                  <a:gd name="T114" fmla="*/ 1 w 1650"/>
                  <a:gd name="T115" fmla="*/ 0 h 3105"/>
                  <a:gd name="T116" fmla="*/ 1 w 1650"/>
                  <a:gd name="T117" fmla="*/ 0 h 3105"/>
                  <a:gd name="T118" fmla="*/ 1 w 1650"/>
                  <a:gd name="T119" fmla="*/ 0 h 3105"/>
                  <a:gd name="T120" fmla="*/ 1 w 1650"/>
                  <a:gd name="T121" fmla="*/ 0 h 3105"/>
                  <a:gd name="T122" fmla="*/ 1 w 1650"/>
                  <a:gd name="T123" fmla="*/ 0 h 31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650"/>
                  <a:gd name="T187" fmla="*/ 0 h 3105"/>
                  <a:gd name="T188" fmla="*/ 1650 w 1650"/>
                  <a:gd name="T189" fmla="*/ 3105 h 31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650" h="3105">
                    <a:moveTo>
                      <a:pt x="87" y="3105"/>
                    </a:moveTo>
                    <a:lnTo>
                      <a:pt x="0" y="3086"/>
                    </a:lnTo>
                    <a:lnTo>
                      <a:pt x="38" y="3082"/>
                    </a:lnTo>
                    <a:lnTo>
                      <a:pt x="78" y="3080"/>
                    </a:lnTo>
                    <a:lnTo>
                      <a:pt x="118" y="3076"/>
                    </a:lnTo>
                    <a:lnTo>
                      <a:pt x="158" y="3073"/>
                    </a:lnTo>
                    <a:lnTo>
                      <a:pt x="196" y="3065"/>
                    </a:lnTo>
                    <a:lnTo>
                      <a:pt x="235" y="3059"/>
                    </a:lnTo>
                    <a:lnTo>
                      <a:pt x="274" y="3052"/>
                    </a:lnTo>
                    <a:lnTo>
                      <a:pt x="312" y="3046"/>
                    </a:lnTo>
                    <a:lnTo>
                      <a:pt x="350" y="3035"/>
                    </a:lnTo>
                    <a:lnTo>
                      <a:pt x="388" y="3025"/>
                    </a:lnTo>
                    <a:lnTo>
                      <a:pt x="424" y="3014"/>
                    </a:lnTo>
                    <a:lnTo>
                      <a:pt x="462" y="3002"/>
                    </a:lnTo>
                    <a:lnTo>
                      <a:pt x="500" y="2989"/>
                    </a:lnTo>
                    <a:lnTo>
                      <a:pt x="536" y="2977"/>
                    </a:lnTo>
                    <a:lnTo>
                      <a:pt x="574" y="2962"/>
                    </a:lnTo>
                    <a:lnTo>
                      <a:pt x="610" y="2947"/>
                    </a:lnTo>
                    <a:lnTo>
                      <a:pt x="646" y="2930"/>
                    </a:lnTo>
                    <a:lnTo>
                      <a:pt x="680" y="2915"/>
                    </a:lnTo>
                    <a:lnTo>
                      <a:pt x="715" y="2896"/>
                    </a:lnTo>
                    <a:lnTo>
                      <a:pt x="751" y="2879"/>
                    </a:lnTo>
                    <a:lnTo>
                      <a:pt x="785" y="2860"/>
                    </a:lnTo>
                    <a:lnTo>
                      <a:pt x="819" y="2841"/>
                    </a:lnTo>
                    <a:lnTo>
                      <a:pt x="852" y="2820"/>
                    </a:lnTo>
                    <a:lnTo>
                      <a:pt x="886" y="2799"/>
                    </a:lnTo>
                    <a:lnTo>
                      <a:pt x="918" y="2778"/>
                    </a:lnTo>
                    <a:lnTo>
                      <a:pt x="950" y="2755"/>
                    </a:lnTo>
                    <a:lnTo>
                      <a:pt x="981" y="2730"/>
                    </a:lnTo>
                    <a:lnTo>
                      <a:pt x="1013" y="2707"/>
                    </a:lnTo>
                    <a:lnTo>
                      <a:pt x="1042" y="2681"/>
                    </a:lnTo>
                    <a:lnTo>
                      <a:pt x="1072" y="2656"/>
                    </a:lnTo>
                    <a:lnTo>
                      <a:pt x="1101" y="2631"/>
                    </a:lnTo>
                    <a:lnTo>
                      <a:pt x="1131" y="2607"/>
                    </a:lnTo>
                    <a:lnTo>
                      <a:pt x="1158" y="2578"/>
                    </a:lnTo>
                    <a:lnTo>
                      <a:pt x="1184" y="2550"/>
                    </a:lnTo>
                    <a:lnTo>
                      <a:pt x="1211" y="2521"/>
                    </a:lnTo>
                    <a:lnTo>
                      <a:pt x="1237" y="2493"/>
                    </a:lnTo>
                    <a:lnTo>
                      <a:pt x="1262" y="2464"/>
                    </a:lnTo>
                    <a:lnTo>
                      <a:pt x="1287" y="2434"/>
                    </a:lnTo>
                    <a:lnTo>
                      <a:pt x="1310" y="2403"/>
                    </a:lnTo>
                    <a:lnTo>
                      <a:pt x="1334" y="2373"/>
                    </a:lnTo>
                    <a:lnTo>
                      <a:pt x="1355" y="2340"/>
                    </a:lnTo>
                    <a:lnTo>
                      <a:pt x="1378" y="2310"/>
                    </a:lnTo>
                    <a:lnTo>
                      <a:pt x="1397" y="2276"/>
                    </a:lnTo>
                    <a:lnTo>
                      <a:pt x="1418" y="2244"/>
                    </a:lnTo>
                    <a:lnTo>
                      <a:pt x="1437" y="2211"/>
                    </a:lnTo>
                    <a:lnTo>
                      <a:pt x="1456" y="2177"/>
                    </a:lnTo>
                    <a:lnTo>
                      <a:pt x="1473" y="2141"/>
                    </a:lnTo>
                    <a:lnTo>
                      <a:pt x="1490" y="2108"/>
                    </a:lnTo>
                    <a:lnTo>
                      <a:pt x="1506" y="2072"/>
                    </a:lnTo>
                    <a:lnTo>
                      <a:pt x="1521" y="2036"/>
                    </a:lnTo>
                    <a:lnTo>
                      <a:pt x="1534" y="2000"/>
                    </a:lnTo>
                    <a:lnTo>
                      <a:pt x="1547" y="1964"/>
                    </a:lnTo>
                    <a:lnTo>
                      <a:pt x="1559" y="1928"/>
                    </a:lnTo>
                    <a:lnTo>
                      <a:pt x="1570" y="1890"/>
                    </a:lnTo>
                    <a:lnTo>
                      <a:pt x="1582" y="1854"/>
                    </a:lnTo>
                    <a:lnTo>
                      <a:pt x="1591" y="1816"/>
                    </a:lnTo>
                    <a:lnTo>
                      <a:pt x="1597" y="1778"/>
                    </a:lnTo>
                    <a:lnTo>
                      <a:pt x="1606" y="1740"/>
                    </a:lnTo>
                    <a:lnTo>
                      <a:pt x="1610" y="1700"/>
                    </a:lnTo>
                    <a:lnTo>
                      <a:pt x="1616" y="1662"/>
                    </a:lnTo>
                    <a:lnTo>
                      <a:pt x="1620" y="1622"/>
                    </a:lnTo>
                    <a:lnTo>
                      <a:pt x="1623" y="1584"/>
                    </a:lnTo>
                    <a:lnTo>
                      <a:pt x="1625" y="1544"/>
                    </a:lnTo>
                    <a:lnTo>
                      <a:pt x="1627" y="1506"/>
                    </a:lnTo>
                    <a:lnTo>
                      <a:pt x="1625" y="1475"/>
                    </a:lnTo>
                    <a:lnTo>
                      <a:pt x="1625" y="1447"/>
                    </a:lnTo>
                    <a:lnTo>
                      <a:pt x="1623" y="1418"/>
                    </a:lnTo>
                    <a:lnTo>
                      <a:pt x="1622" y="1390"/>
                    </a:lnTo>
                    <a:lnTo>
                      <a:pt x="1620" y="1361"/>
                    </a:lnTo>
                    <a:lnTo>
                      <a:pt x="1616" y="1333"/>
                    </a:lnTo>
                    <a:lnTo>
                      <a:pt x="1614" y="1306"/>
                    </a:lnTo>
                    <a:lnTo>
                      <a:pt x="1610" y="1278"/>
                    </a:lnTo>
                    <a:lnTo>
                      <a:pt x="1604" y="1251"/>
                    </a:lnTo>
                    <a:lnTo>
                      <a:pt x="1601" y="1222"/>
                    </a:lnTo>
                    <a:lnTo>
                      <a:pt x="1595" y="1196"/>
                    </a:lnTo>
                    <a:lnTo>
                      <a:pt x="1589" y="1167"/>
                    </a:lnTo>
                    <a:lnTo>
                      <a:pt x="1584" y="1141"/>
                    </a:lnTo>
                    <a:lnTo>
                      <a:pt x="1576" y="1114"/>
                    </a:lnTo>
                    <a:lnTo>
                      <a:pt x="1570" y="1087"/>
                    </a:lnTo>
                    <a:lnTo>
                      <a:pt x="1563" y="1061"/>
                    </a:lnTo>
                    <a:lnTo>
                      <a:pt x="1553" y="1034"/>
                    </a:lnTo>
                    <a:lnTo>
                      <a:pt x="1546" y="1008"/>
                    </a:lnTo>
                    <a:lnTo>
                      <a:pt x="1536" y="981"/>
                    </a:lnTo>
                    <a:lnTo>
                      <a:pt x="1526" y="956"/>
                    </a:lnTo>
                    <a:lnTo>
                      <a:pt x="1517" y="930"/>
                    </a:lnTo>
                    <a:lnTo>
                      <a:pt x="1507" y="905"/>
                    </a:lnTo>
                    <a:lnTo>
                      <a:pt x="1496" y="880"/>
                    </a:lnTo>
                    <a:lnTo>
                      <a:pt x="1487" y="857"/>
                    </a:lnTo>
                    <a:lnTo>
                      <a:pt x="1473" y="831"/>
                    </a:lnTo>
                    <a:lnTo>
                      <a:pt x="1462" y="806"/>
                    </a:lnTo>
                    <a:lnTo>
                      <a:pt x="1449" y="783"/>
                    </a:lnTo>
                    <a:lnTo>
                      <a:pt x="1439" y="758"/>
                    </a:lnTo>
                    <a:lnTo>
                      <a:pt x="1424" y="736"/>
                    </a:lnTo>
                    <a:lnTo>
                      <a:pt x="1411" y="711"/>
                    </a:lnTo>
                    <a:lnTo>
                      <a:pt x="1397" y="690"/>
                    </a:lnTo>
                    <a:lnTo>
                      <a:pt x="1384" y="667"/>
                    </a:lnTo>
                    <a:lnTo>
                      <a:pt x="1369" y="642"/>
                    </a:lnTo>
                    <a:lnTo>
                      <a:pt x="1353" y="622"/>
                    </a:lnTo>
                    <a:lnTo>
                      <a:pt x="1338" y="599"/>
                    </a:lnTo>
                    <a:lnTo>
                      <a:pt x="1323" y="578"/>
                    </a:lnTo>
                    <a:lnTo>
                      <a:pt x="1306" y="555"/>
                    </a:lnTo>
                    <a:lnTo>
                      <a:pt x="1291" y="532"/>
                    </a:lnTo>
                    <a:lnTo>
                      <a:pt x="1274" y="513"/>
                    </a:lnTo>
                    <a:lnTo>
                      <a:pt x="1257" y="492"/>
                    </a:lnTo>
                    <a:lnTo>
                      <a:pt x="1239" y="473"/>
                    </a:lnTo>
                    <a:lnTo>
                      <a:pt x="1222" y="452"/>
                    </a:lnTo>
                    <a:lnTo>
                      <a:pt x="1203" y="431"/>
                    </a:lnTo>
                    <a:lnTo>
                      <a:pt x="1186" y="412"/>
                    </a:lnTo>
                    <a:lnTo>
                      <a:pt x="1167" y="393"/>
                    </a:lnTo>
                    <a:lnTo>
                      <a:pt x="1148" y="374"/>
                    </a:lnTo>
                    <a:lnTo>
                      <a:pt x="1129" y="355"/>
                    </a:lnTo>
                    <a:lnTo>
                      <a:pt x="1108" y="338"/>
                    </a:lnTo>
                    <a:lnTo>
                      <a:pt x="1087" y="319"/>
                    </a:lnTo>
                    <a:lnTo>
                      <a:pt x="1068" y="302"/>
                    </a:lnTo>
                    <a:lnTo>
                      <a:pt x="1047" y="285"/>
                    </a:lnTo>
                    <a:lnTo>
                      <a:pt x="1026" y="270"/>
                    </a:lnTo>
                    <a:lnTo>
                      <a:pt x="1006" y="253"/>
                    </a:lnTo>
                    <a:lnTo>
                      <a:pt x="983" y="236"/>
                    </a:lnTo>
                    <a:lnTo>
                      <a:pt x="962" y="220"/>
                    </a:lnTo>
                    <a:lnTo>
                      <a:pt x="941" y="205"/>
                    </a:lnTo>
                    <a:lnTo>
                      <a:pt x="918" y="190"/>
                    </a:lnTo>
                    <a:lnTo>
                      <a:pt x="895" y="175"/>
                    </a:lnTo>
                    <a:lnTo>
                      <a:pt x="872" y="161"/>
                    </a:lnTo>
                    <a:lnTo>
                      <a:pt x="850" y="148"/>
                    </a:lnTo>
                    <a:lnTo>
                      <a:pt x="827" y="135"/>
                    </a:lnTo>
                    <a:lnTo>
                      <a:pt x="802" y="121"/>
                    </a:lnTo>
                    <a:lnTo>
                      <a:pt x="779" y="110"/>
                    </a:lnTo>
                    <a:lnTo>
                      <a:pt x="756" y="99"/>
                    </a:lnTo>
                    <a:lnTo>
                      <a:pt x="751" y="93"/>
                    </a:lnTo>
                    <a:lnTo>
                      <a:pt x="739" y="89"/>
                    </a:lnTo>
                    <a:lnTo>
                      <a:pt x="734" y="85"/>
                    </a:lnTo>
                    <a:lnTo>
                      <a:pt x="728" y="82"/>
                    </a:lnTo>
                    <a:lnTo>
                      <a:pt x="720" y="80"/>
                    </a:lnTo>
                    <a:lnTo>
                      <a:pt x="715" y="76"/>
                    </a:lnTo>
                    <a:lnTo>
                      <a:pt x="707" y="72"/>
                    </a:lnTo>
                    <a:lnTo>
                      <a:pt x="699" y="68"/>
                    </a:lnTo>
                    <a:lnTo>
                      <a:pt x="692" y="64"/>
                    </a:lnTo>
                    <a:lnTo>
                      <a:pt x="684" y="61"/>
                    </a:lnTo>
                    <a:lnTo>
                      <a:pt x="675" y="57"/>
                    </a:lnTo>
                    <a:lnTo>
                      <a:pt x="667" y="53"/>
                    </a:lnTo>
                    <a:lnTo>
                      <a:pt x="658" y="49"/>
                    </a:lnTo>
                    <a:lnTo>
                      <a:pt x="650" y="47"/>
                    </a:lnTo>
                    <a:lnTo>
                      <a:pt x="640" y="42"/>
                    </a:lnTo>
                    <a:lnTo>
                      <a:pt x="633" y="38"/>
                    </a:lnTo>
                    <a:lnTo>
                      <a:pt x="623" y="32"/>
                    </a:lnTo>
                    <a:lnTo>
                      <a:pt x="616" y="30"/>
                    </a:lnTo>
                    <a:lnTo>
                      <a:pt x="606" y="26"/>
                    </a:lnTo>
                    <a:lnTo>
                      <a:pt x="599" y="23"/>
                    </a:lnTo>
                    <a:lnTo>
                      <a:pt x="591" y="19"/>
                    </a:lnTo>
                    <a:lnTo>
                      <a:pt x="585" y="17"/>
                    </a:lnTo>
                    <a:lnTo>
                      <a:pt x="578" y="13"/>
                    </a:lnTo>
                    <a:lnTo>
                      <a:pt x="570" y="9"/>
                    </a:lnTo>
                    <a:lnTo>
                      <a:pt x="564" y="7"/>
                    </a:lnTo>
                    <a:lnTo>
                      <a:pt x="559" y="5"/>
                    </a:lnTo>
                    <a:lnTo>
                      <a:pt x="551" y="2"/>
                    </a:lnTo>
                    <a:lnTo>
                      <a:pt x="545" y="0"/>
                    </a:lnTo>
                    <a:lnTo>
                      <a:pt x="574" y="0"/>
                    </a:lnTo>
                    <a:lnTo>
                      <a:pt x="580" y="2"/>
                    </a:lnTo>
                    <a:lnTo>
                      <a:pt x="589" y="5"/>
                    </a:lnTo>
                    <a:lnTo>
                      <a:pt x="591" y="7"/>
                    </a:lnTo>
                    <a:lnTo>
                      <a:pt x="597" y="9"/>
                    </a:lnTo>
                    <a:lnTo>
                      <a:pt x="604" y="11"/>
                    </a:lnTo>
                    <a:lnTo>
                      <a:pt x="610" y="15"/>
                    </a:lnTo>
                    <a:lnTo>
                      <a:pt x="618" y="17"/>
                    </a:lnTo>
                    <a:lnTo>
                      <a:pt x="623" y="21"/>
                    </a:lnTo>
                    <a:lnTo>
                      <a:pt x="631" y="25"/>
                    </a:lnTo>
                    <a:lnTo>
                      <a:pt x="639" y="26"/>
                    </a:lnTo>
                    <a:lnTo>
                      <a:pt x="646" y="30"/>
                    </a:lnTo>
                    <a:lnTo>
                      <a:pt x="654" y="34"/>
                    </a:lnTo>
                    <a:lnTo>
                      <a:pt x="663" y="38"/>
                    </a:lnTo>
                    <a:lnTo>
                      <a:pt x="671" y="42"/>
                    </a:lnTo>
                    <a:lnTo>
                      <a:pt x="678" y="44"/>
                    </a:lnTo>
                    <a:lnTo>
                      <a:pt x="686" y="47"/>
                    </a:lnTo>
                    <a:lnTo>
                      <a:pt x="694" y="49"/>
                    </a:lnTo>
                    <a:lnTo>
                      <a:pt x="703" y="51"/>
                    </a:lnTo>
                    <a:lnTo>
                      <a:pt x="709" y="55"/>
                    </a:lnTo>
                    <a:lnTo>
                      <a:pt x="717" y="57"/>
                    </a:lnTo>
                    <a:lnTo>
                      <a:pt x="724" y="61"/>
                    </a:lnTo>
                    <a:lnTo>
                      <a:pt x="732" y="64"/>
                    </a:lnTo>
                    <a:lnTo>
                      <a:pt x="743" y="68"/>
                    </a:lnTo>
                    <a:lnTo>
                      <a:pt x="755" y="74"/>
                    </a:lnTo>
                    <a:lnTo>
                      <a:pt x="762" y="78"/>
                    </a:lnTo>
                    <a:lnTo>
                      <a:pt x="770" y="82"/>
                    </a:lnTo>
                    <a:lnTo>
                      <a:pt x="791" y="93"/>
                    </a:lnTo>
                    <a:lnTo>
                      <a:pt x="815" y="106"/>
                    </a:lnTo>
                    <a:lnTo>
                      <a:pt x="838" y="120"/>
                    </a:lnTo>
                    <a:lnTo>
                      <a:pt x="863" y="135"/>
                    </a:lnTo>
                    <a:lnTo>
                      <a:pt x="884" y="148"/>
                    </a:lnTo>
                    <a:lnTo>
                      <a:pt x="907" y="161"/>
                    </a:lnTo>
                    <a:lnTo>
                      <a:pt x="929" y="177"/>
                    </a:lnTo>
                    <a:lnTo>
                      <a:pt x="952" y="194"/>
                    </a:lnTo>
                    <a:lnTo>
                      <a:pt x="973" y="209"/>
                    </a:lnTo>
                    <a:lnTo>
                      <a:pt x="994" y="226"/>
                    </a:lnTo>
                    <a:lnTo>
                      <a:pt x="1015" y="241"/>
                    </a:lnTo>
                    <a:lnTo>
                      <a:pt x="1038" y="258"/>
                    </a:lnTo>
                    <a:lnTo>
                      <a:pt x="1059" y="276"/>
                    </a:lnTo>
                    <a:lnTo>
                      <a:pt x="1080" y="295"/>
                    </a:lnTo>
                    <a:lnTo>
                      <a:pt x="1101" y="312"/>
                    </a:lnTo>
                    <a:lnTo>
                      <a:pt x="1122" y="331"/>
                    </a:lnTo>
                    <a:lnTo>
                      <a:pt x="1141" y="348"/>
                    </a:lnTo>
                    <a:lnTo>
                      <a:pt x="1160" y="367"/>
                    </a:lnTo>
                    <a:lnTo>
                      <a:pt x="1179" y="386"/>
                    </a:lnTo>
                    <a:lnTo>
                      <a:pt x="1198" y="407"/>
                    </a:lnTo>
                    <a:lnTo>
                      <a:pt x="1217" y="426"/>
                    </a:lnTo>
                    <a:lnTo>
                      <a:pt x="1234" y="445"/>
                    </a:lnTo>
                    <a:lnTo>
                      <a:pt x="1253" y="466"/>
                    </a:lnTo>
                    <a:lnTo>
                      <a:pt x="1272" y="487"/>
                    </a:lnTo>
                    <a:lnTo>
                      <a:pt x="1287" y="507"/>
                    </a:lnTo>
                    <a:lnTo>
                      <a:pt x="1304" y="528"/>
                    </a:lnTo>
                    <a:lnTo>
                      <a:pt x="1321" y="549"/>
                    </a:lnTo>
                    <a:lnTo>
                      <a:pt x="1336" y="572"/>
                    </a:lnTo>
                    <a:lnTo>
                      <a:pt x="1353" y="593"/>
                    </a:lnTo>
                    <a:lnTo>
                      <a:pt x="1369" y="616"/>
                    </a:lnTo>
                    <a:lnTo>
                      <a:pt x="1384" y="641"/>
                    </a:lnTo>
                    <a:lnTo>
                      <a:pt x="1399" y="663"/>
                    </a:lnTo>
                    <a:lnTo>
                      <a:pt x="1414" y="686"/>
                    </a:lnTo>
                    <a:lnTo>
                      <a:pt x="1428" y="709"/>
                    </a:lnTo>
                    <a:lnTo>
                      <a:pt x="1441" y="732"/>
                    </a:lnTo>
                    <a:lnTo>
                      <a:pt x="1454" y="757"/>
                    </a:lnTo>
                    <a:lnTo>
                      <a:pt x="1466" y="779"/>
                    </a:lnTo>
                    <a:lnTo>
                      <a:pt x="1479" y="802"/>
                    </a:lnTo>
                    <a:lnTo>
                      <a:pt x="1492" y="827"/>
                    </a:lnTo>
                    <a:lnTo>
                      <a:pt x="1504" y="854"/>
                    </a:lnTo>
                    <a:lnTo>
                      <a:pt x="1515" y="876"/>
                    </a:lnTo>
                    <a:lnTo>
                      <a:pt x="1526" y="903"/>
                    </a:lnTo>
                    <a:lnTo>
                      <a:pt x="1536" y="928"/>
                    </a:lnTo>
                    <a:lnTo>
                      <a:pt x="1547" y="954"/>
                    </a:lnTo>
                    <a:lnTo>
                      <a:pt x="1557" y="979"/>
                    </a:lnTo>
                    <a:lnTo>
                      <a:pt x="1565" y="1006"/>
                    </a:lnTo>
                    <a:lnTo>
                      <a:pt x="1574" y="1032"/>
                    </a:lnTo>
                    <a:lnTo>
                      <a:pt x="1584" y="1059"/>
                    </a:lnTo>
                    <a:lnTo>
                      <a:pt x="1589" y="1086"/>
                    </a:lnTo>
                    <a:lnTo>
                      <a:pt x="1597" y="1110"/>
                    </a:lnTo>
                    <a:lnTo>
                      <a:pt x="1603" y="1139"/>
                    </a:lnTo>
                    <a:lnTo>
                      <a:pt x="1610" y="1165"/>
                    </a:lnTo>
                    <a:lnTo>
                      <a:pt x="1616" y="1192"/>
                    </a:lnTo>
                    <a:lnTo>
                      <a:pt x="1622" y="1221"/>
                    </a:lnTo>
                    <a:lnTo>
                      <a:pt x="1625" y="1249"/>
                    </a:lnTo>
                    <a:lnTo>
                      <a:pt x="1631" y="1276"/>
                    </a:lnTo>
                    <a:lnTo>
                      <a:pt x="1635" y="1302"/>
                    </a:lnTo>
                    <a:lnTo>
                      <a:pt x="1639" y="1331"/>
                    </a:lnTo>
                    <a:lnTo>
                      <a:pt x="1641" y="1359"/>
                    </a:lnTo>
                    <a:lnTo>
                      <a:pt x="1644" y="1388"/>
                    </a:lnTo>
                    <a:lnTo>
                      <a:pt x="1644" y="1416"/>
                    </a:lnTo>
                    <a:lnTo>
                      <a:pt x="1646" y="1445"/>
                    </a:lnTo>
                    <a:lnTo>
                      <a:pt x="1648" y="1473"/>
                    </a:lnTo>
                    <a:lnTo>
                      <a:pt x="1650" y="1504"/>
                    </a:lnTo>
                    <a:lnTo>
                      <a:pt x="1648" y="1542"/>
                    </a:lnTo>
                    <a:lnTo>
                      <a:pt x="1646" y="1580"/>
                    </a:lnTo>
                    <a:lnTo>
                      <a:pt x="1642" y="1616"/>
                    </a:lnTo>
                    <a:lnTo>
                      <a:pt x="1641" y="1656"/>
                    </a:lnTo>
                    <a:lnTo>
                      <a:pt x="1635" y="1692"/>
                    </a:lnTo>
                    <a:lnTo>
                      <a:pt x="1629" y="1728"/>
                    </a:lnTo>
                    <a:lnTo>
                      <a:pt x="1623" y="1766"/>
                    </a:lnTo>
                    <a:lnTo>
                      <a:pt x="1616" y="1804"/>
                    </a:lnTo>
                    <a:lnTo>
                      <a:pt x="1608" y="1840"/>
                    </a:lnTo>
                    <a:lnTo>
                      <a:pt x="1599" y="1877"/>
                    </a:lnTo>
                    <a:lnTo>
                      <a:pt x="1589" y="1913"/>
                    </a:lnTo>
                    <a:lnTo>
                      <a:pt x="1578" y="1949"/>
                    </a:lnTo>
                    <a:lnTo>
                      <a:pt x="1566" y="1983"/>
                    </a:lnTo>
                    <a:lnTo>
                      <a:pt x="1555" y="2017"/>
                    </a:lnTo>
                    <a:lnTo>
                      <a:pt x="1542" y="2053"/>
                    </a:lnTo>
                    <a:lnTo>
                      <a:pt x="1528" y="2088"/>
                    </a:lnTo>
                    <a:lnTo>
                      <a:pt x="1513" y="2120"/>
                    </a:lnTo>
                    <a:lnTo>
                      <a:pt x="1496" y="2154"/>
                    </a:lnTo>
                    <a:lnTo>
                      <a:pt x="1479" y="2186"/>
                    </a:lnTo>
                    <a:lnTo>
                      <a:pt x="1462" y="2219"/>
                    </a:lnTo>
                    <a:lnTo>
                      <a:pt x="1443" y="2251"/>
                    </a:lnTo>
                    <a:lnTo>
                      <a:pt x="1424" y="2282"/>
                    </a:lnTo>
                    <a:lnTo>
                      <a:pt x="1405" y="2312"/>
                    </a:lnTo>
                    <a:lnTo>
                      <a:pt x="1384" y="2344"/>
                    </a:lnTo>
                    <a:lnTo>
                      <a:pt x="1361" y="2373"/>
                    </a:lnTo>
                    <a:lnTo>
                      <a:pt x="1340" y="2403"/>
                    </a:lnTo>
                    <a:lnTo>
                      <a:pt x="1317" y="2434"/>
                    </a:lnTo>
                    <a:lnTo>
                      <a:pt x="1295" y="2462"/>
                    </a:lnTo>
                    <a:lnTo>
                      <a:pt x="1270" y="2491"/>
                    </a:lnTo>
                    <a:lnTo>
                      <a:pt x="1247" y="2519"/>
                    </a:lnTo>
                    <a:lnTo>
                      <a:pt x="1220" y="2546"/>
                    </a:lnTo>
                    <a:lnTo>
                      <a:pt x="1196" y="2574"/>
                    </a:lnTo>
                    <a:lnTo>
                      <a:pt x="1167" y="2597"/>
                    </a:lnTo>
                    <a:lnTo>
                      <a:pt x="1141" y="2624"/>
                    </a:lnTo>
                    <a:lnTo>
                      <a:pt x="1112" y="2649"/>
                    </a:lnTo>
                    <a:lnTo>
                      <a:pt x="1085" y="2675"/>
                    </a:lnTo>
                    <a:lnTo>
                      <a:pt x="1055" y="2698"/>
                    </a:lnTo>
                    <a:lnTo>
                      <a:pt x="1025" y="2721"/>
                    </a:lnTo>
                    <a:lnTo>
                      <a:pt x="994" y="2744"/>
                    </a:lnTo>
                    <a:lnTo>
                      <a:pt x="964" y="2766"/>
                    </a:lnTo>
                    <a:lnTo>
                      <a:pt x="931" y="2787"/>
                    </a:lnTo>
                    <a:lnTo>
                      <a:pt x="901" y="2810"/>
                    </a:lnTo>
                    <a:lnTo>
                      <a:pt x="869" y="2829"/>
                    </a:lnTo>
                    <a:lnTo>
                      <a:pt x="834" y="2850"/>
                    </a:lnTo>
                    <a:lnTo>
                      <a:pt x="802" y="2867"/>
                    </a:lnTo>
                    <a:lnTo>
                      <a:pt x="768" y="2886"/>
                    </a:lnTo>
                    <a:lnTo>
                      <a:pt x="734" y="2905"/>
                    </a:lnTo>
                    <a:lnTo>
                      <a:pt x="699" y="2924"/>
                    </a:lnTo>
                    <a:lnTo>
                      <a:pt x="663" y="2939"/>
                    </a:lnTo>
                    <a:lnTo>
                      <a:pt x="627" y="2955"/>
                    </a:lnTo>
                    <a:lnTo>
                      <a:pt x="591" y="2970"/>
                    </a:lnTo>
                    <a:lnTo>
                      <a:pt x="555" y="2985"/>
                    </a:lnTo>
                    <a:lnTo>
                      <a:pt x="517" y="2998"/>
                    </a:lnTo>
                    <a:lnTo>
                      <a:pt x="479" y="3012"/>
                    </a:lnTo>
                    <a:lnTo>
                      <a:pt x="441" y="3025"/>
                    </a:lnTo>
                    <a:lnTo>
                      <a:pt x="405" y="3036"/>
                    </a:lnTo>
                    <a:lnTo>
                      <a:pt x="365" y="3046"/>
                    </a:lnTo>
                    <a:lnTo>
                      <a:pt x="325" y="3057"/>
                    </a:lnTo>
                    <a:lnTo>
                      <a:pt x="287" y="3065"/>
                    </a:lnTo>
                    <a:lnTo>
                      <a:pt x="247" y="3076"/>
                    </a:lnTo>
                    <a:lnTo>
                      <a:pt x="207" y="3082"/>
                    </a:lnTo>
                    <a:lnTo>
                      <a:pt x="165" y="3090"/>
                    </a:lnTo>
                    <a:lnTo>
                      <a:pt x="125" y="3097"/>
                    </a:lnTo>
                    <a:lnTo>
                      <a:pt x="87" y="3105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3" name="Freeform 139"/>
              <p:cNvSpPr>
                <a:spLocks/>
              </p:cNvSpPr>
              <p:nvPr/>
            </p:nvSpPr>
            <p:spPr bwMode="auto">
              <a:xfrm>
                <a:off x="4353" y="2696"/>
                <a:ext cx="488" cy="1448"/>
              </a:xfrm>
              <a:custGeom>
                <a:avLst/>
                <a:gdLst>
                  <a:gd name="T0" fmla="*/ 0 w 977"/>
                  <a:gd name="T1" fmla="*/ 1 h 2896"/>
                  <a:gd name="T2" fmla="*/ 0 w 977"/>
                  <a:gd name="T3" fmla="*/ 1 h 2896"/>
                  <a:gd name="T4" fmla="*/ 0 w 977"/>
                  <a:gd name="T5" fmla="*/ 1 h 2896"/>
                  <a:gd name="T6" fmla="*/ 0 w 977"/>
                  <a:gd name="T7" fmla="*/ 1 h 2896"/>
                  <a:gd name="T8" fmla="*/ 0 w 977"/>
                  <a:gd name="T9" fmla="*/ 1 h 2896"/>
                  <a:gd name="T10" fmla="*/ 0 w 977"/>
                  <a:gd name="T11" fmla="*/ 1 h 2896"/>
                  <a:gd name="T12" fmla="*/ 0 w 977"/>
                  <a:gd name="T13" fmla="*/ 1 h 2896"/>
                  <a:gd name="T14" fmla="*/ 0 w 977"/>
                  <a:gd name="T15" fmla="*/ 1 h 2896"/>
                  <a:gd name="T16" fmla="*/ 0 w 977"/>
                  <a:gd name="T17" fmla="*/ 1 h 2896"/>
                  <a:gd name="T18" fmla="*/ 0 w 977"/>
                  <a:gd name="T19" fmla="*/ 1 h 2896"/>
                  <a:gd name="T20" fmla="*/ 0 w 977"/>
                  <a:gd name="T21" fmla="*/ 1 h 2896"/>
                  <a:gd name="T22" fmla="*/ 0 w 977"/>
                  <a:gd name="T23" fmla="*/ 1 h 2896"/>
                  <a:gd name="T24" fmla="*/ 0 w 977"/>
                  <a:gd name="T25" fmla="*/ 1 h 2896"/>
                  <a:gd name="T26" fmla="*/ 0 w 977"/>
                  <a:gd name="T27" fmla="*/ 1 h 2896"/>
                  <a:gd name="T28" fmla="*/ 0 w 977"/>
                  <a:gd name="T29" fmla="*/ 1 h 2896"/>
                  <a:gd name="T30" fmla="*/ 0 w 977"/>
                  <a:gd name="T31" fmla="*/ 1 h 2896"/>
                  <a:gd name="T32" fmla="*/ 0 w 977"/>
                  <a:gd name="T33" fmla="*/ 1 h 2896"/>
                  <a:gd name="T34" fmla="*/ 0 w 977"/>
                  <a:gd name="T35" fmla="*/ 1 h 2896"/>
                  <a:gd name="T36" fmla="*/ 0 w 977"/>
                  <a:gd name="T37" fmla="*/ 1 h 2896"/>
                  <a:gd name="T38" fmla="*/ 0 w 977"/>
                  <a:gd name="T39" fmla="*/ 1 h 2896"/>
                  <a:gd name="T40" fmla="*/ 0 w 977"/>
                  <a:gd name="T41" fmla="*/ 1 h 2896"/>
                  <a:gd name="T42" fmla="*/ 0 w 977"/>
                  <a:gd name="T43" fmla="*/ 1 h 2896"/>
                  <a:gd name="T44" fmla="*/ 0 w 977"/>
                  <a:gd name="T45" fmla="*/ 1 h 2896"/>
                  <a:gd name="T46" fmla="*/ 0 w 977"/>
                  <a:gd name="T47" fmla="*/ 1 h 2896"/>
                  <a:gd name="T48" fmla="*/ 0 w 977"/>
                  <a:gd name="T49" fmla="*/ 1 h 2896"/>
                  <a:gd name="T50" fmla="*/ 0 w 977"/>
                  <a:gd name="T51" fmla="*/ 1 h 2896"/>
                  <a:gd name="T52" fmla="*/ 0 w 977"/>
                  <a:gd name="T53" fmla="*/ 1 h 2896"/>
                  <a:gd name="T54" fmla="*/ 0 w 977"/>
                  <a:gd name="T55" fmla="*/ 1 h 2896"/>
                  <a:gd name="T56" fmla="*/ 0 w 977"/>
                  <a:gd name="T57" fmla="*/ 1 h 2896"/>
                  <a:gd name="T58" fmla="*/ 0 w 977"/>
                  <a:gd name="T59" fmla="*/ 1 h 2896"/>
                  <a:gd name="T60" fmla="*/ 0 w 977"/>
                  <a:gd name="T61" fmla="*/ 1 h 2896"/>
                  <a:gd name="T62" fmla="*/ 0 w 977"/>
                  <a:gd name="T63" fmla="*/ 1 h 2896"/>
                  <a:gd name="T64" fmla="*/ 0 w 977"/>
                  <a:gd name="T65" fmla="*/ 1 h 2896"/>
                  <a:gd name="T66" fmla="*/ 0 w 977"/>
                  <a:gd name="T67" fmla="*/ 1 h 2896"/>
                  <a:gd name="T68" fmla="*/ 0 w 977"/>
                  <a:gd name="T69" fmla="*/ 1 h 2896"/>
                  <a:gd name="T70" fmla="*/ 0 w 977"/>
                  <a:gd name="T71" fmla="*/ 1 h 2896"/>
                  <a:gd name="T72" fmla="*/ 0 w 977"/>
                  <a:gd name="T73" fmla="*/ 1 h 2896"/>
                  <a:gd name="T74" fmla="*/ 0 w 977"/>
                  <a:gd name="T75" fmla="*/ 1 h 2896"/>
                  <a:gd name="T76" fmla="*/ 0 w 977"/>
                  <a:gd name="T77" fmla="*/ 1 h 2896"/>
                  <a:gd name="T78" fmla="*/ 0 w 977"/>
                  <a:gd name="T79" fmla="*/ 1 h 2896"/>
                  <a:gd name="T80" fmla="*/ 0 w 977"/>
                  <a:gd name="T81" fmla="*/ 1 h 2896"/>
                  <a:gd name="T82" fmla="*/ 0 w 977"/>
                  <a:gd name="T83" fmla="*/ 1 h 2896"/>
                  <a:gd name="T84" fmla="*/ 0 w 977"/>
                  <a:gd name="T85" fmla="*/ 1 h 2896"/>
                  <a:gd name="T86" fmla="*/ 0 w 977"/>
                  <a:gd name="T87" fmla="*/ 1 h 2896"/>
                  <a:gd name="T88" fmla="*/ 0 w 977"/>
                  <a:gd name="T89" fmla="*/ 1 h 2896"/>
                  <a:gd name="T90" fmla="*/ 0 w 977"/>
                  <a:gd name="T91" fmla="*/ 1 h 2896"/>
                  <a:gd name="T92" fmla="*/ 0 w 977"/>
                  <a:gd name="T93" fmla="*/ 1 h 2896"/>
                  <a:gd name="T94" fmla="*/ 0 w 977"/>
                  <a:gd name="T95" fmla="*/ 1 h 2896"/>
                  <a:gd name="T96" fmla="*/ 0 w 977"/>
                  <a:gd name="T97" fmla="*/ 1 h 2896"/>
                  <a:gd name="T98" fmla="*/ 0 w 977"/>
                  <a:gd name="T99" fmla="*/ 1 h 2896"/>
                  <a:gd name="T100" fmla="*/ 0 w 977"/>
                  <a:gd name="T101" fmla="*/ 1 h 2896"/>
                  <a:gd name="T102" fmla="*/ 0 w 977"/>
                  <a:gd name="T103" fmla="*/ 1 h 2896"/>
                  <a:gd name="T104" fmla="*/ 0 w 977"/>
                  <a:gd name="T105" fmla="*/ 1 h 28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77"/>
                  <a:gd name="T160" fmla="*/ 0 h 2896"/>
                  <a:gd name="T161" fmla="*/ 977 w 977"/>
                  <a:gd name="T162" fmla="*/ 2896 h 289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77" h="2896">
                    <a:moveTo>
                      <a:pt x="80" y="2896"/>
                    </a:moveTo>
                    <a:lnTo>
                      <a:pt x="72" y="2894"/>
                    </a:lnTo>
                    <a:lnTo>
                      <a:pt x="67" y="2892"/>
                    </a:lnTo>
                    <a:lnTo>
                      <a:pt x="61" y="2892"/>
                    </a:lnTo>
                    <a:lnTo>
                      <a:pt x="55" y="2892"/>
                    </a:lnTo>
                    <a:lnTo>
                      <a:pt x="48" y="2890"/>
                    </a:lnTo>
                    <a:lnTo>
                      <a:pt x="42" y="2888"/>
                    </a:lnTo>
                    <a:lnTo>
                      <a:pt x="34" y="2888"/>
                    </a:lnTo>
                    <a:lnTo>
                      <a:pt x="29" y="2888"/>
                    </a:lnTo>
                    <a:lnTo>
                      <a:pt x="53" y="2875"/>
                    </a:lnTo>
                    <a:lnTo>
                      <a:pt x="78" y="2864"/>
                    </a:lnTo>
                    <a:lnTo>
                      <a:pt x="103" y="2850"/>
                    </a:lnTo>
                    <a:lnTo>
                      <a:pt x="128" y="2837"/>
                    </a:lnTo>
                    <a:lnTo>
                      <a:pt x="152" y="2824"/>
                    </a:lnTo>
                    <a:lnTo>
                      <a:pt x="175" y="2809"/>
                    </a:lnTo>
                    <a:lnTo>
                      <a:pt x="198" y="2795"/>
                    </a:lnTo>
                    <a:lnTo>
                      <a:pt x="223" y="2782"/>
                    </a:lnTo>
                    <a:lnTo>
                      <a:pt x="245" y="2765"/>
                    </a:lnTo>
                    <a:lnTo>
                      <a:pt x="270" y="2750"/>
                    </a:lnTo>
                    <a:lnTo>
                      <a:pt x="291" y="2732"/>
                    </a:lnTo>
                    <a:lnTo>
                      <a:pt x="314" y="2717"/>
                    </a:lnTo>
                    <a:lnTo>
                      <a:pt x="337" y="2700"/>
                    </a:lnTo>
                    <a:lnTo>
                      <a:pt x="358" y="2683"/>
                    </a:lnTo>
                    <a:lnTo>
                      <a:pt x="380" y="2666"/>
                    </a:lnTo>
                    <a:lnTo>
                      <a:pt x="401" y="2649"/>
                    </a:lnTo>
                    <a:lnTo>
                      <a:pt x="422" y="2630"/>
                    </a:lnTo>
                    <a:lnTo>
                      <a:pt x="443" y="2611"/>
                    </a:lnTo>
                    <a:lnTo>
                      <a:pt x="462" y="2592"/>
                    </a:lnTo>
                    <a:lnTo>
                      <a:pt x="483" y="2573"/>
                    </a:lnTo>
                    <a:lnTo>
                      <a:pt x="502" y="2554"/>
                    </a:lnTo>
                    <a:lnTo>
                      <a:pt x="521" y="2533"/>
                    </a:lnTo>
                    <a:lnTo>
                      <a:pt x="540" y="2512"/>
                    </a:lnTo>
                    <a:lnTo>
                      <a:pt x="559" y="2493"/>
                    </a:lnTo>
                    <a:lnTo>
                      <a:pt x="576" y="2472"/>
                    </a:lnTo>
                    <a:lnTo>
                      <a:pt x="595" y="2449"/>
                    </a:lnTo>
                    <a:lnTo>
                      <a:pt x="612" y="2428"/>
                    </a:lnTo>
                    <a:lnTo>
                      <a:pt x="630" y="2407"/>
                    </a:lnTo>
                    <a:lnTo>
                      <a:pt x="645" y="2384"/>
                    </a:lnTo>
                    <a:lnTo>
                      <a:pt x="662" y="2362"/>
                    </a:lnTo>
                    <a:lnTo>
                      <a:pt x="679" y="2339"/>
                    </a:lnTo>
                    <a:lnTo>
                      <a:pt x="694" y="2318"/>
                    </a:lnTo>
                    <a:lnTo>
                      <a:pt x="709" y="2293"/>
                    </a:lnTo>
                    <a:lnTo>
                      <a:pt x="725" y="2268"/>
                    </a:lnTo>
                    <a:lnTo>
                      <a:pt x="738" y="2246"/>
                    </a:lnTo>
                    <a:lnTo>
                      <a:pt x="753" y="2221"/>
                    </a:lnTo>
                    <a:lnTo>
                      <a:pt x="765" y="2196"/>
                    </a:lnTo>
                    <a:lnTo>
                      <a:pt x="778" y="2172"/>
                    </a:lnTo>
                    <a:lnTo>
                      <a:pt x="791" y="2147"/>
                    </a:lnTo>
                    <a:lnTo>
                      <a:pt x="803" y="2122"/>
                    </a:lnTo>
                    <a:lnTo>
                      <a:pt x="814" y="2097"/>
                    </a:lnTo>
                    <a:lnTo>
                      <a:pt x="825" y="2071"/>
                    </a:lnTo>
                    <a:lnTo>
                      <a:pt x="835" y="2044"/>
                    </a:lnTo>
                    <a:lnTo>
                      <a:pt x="846" y="2019"/>
                    </a:lnTo>
                    <a:lnTo>
                      <a:pt x="858" y="1993"/>
                    </a:lnTo>
                    <a:lnTo>
                      <a:pt x="867" y="1964"/>
                    </a:lnTo>
                    <a:lnTo>
                      <a:pt x="877" y="1938"/>
                    </a:lnTo>
                    <a:lnTo>
                      <a:pt x="884" y="1913"/>
                    </a:lnTo>
                    <a:lnTo>
                      <a:pt x="892" y="1884"/>
                    </a:lnTo>
                    <a:lnTo>
                      <a:pt x="900" y="1856"/>
                    </a:lnTo>
                    <a:lnTo>
                      <a:pt x="905" y="1827"/>
                    </a:lnTo>
                    <a:lnTo>
                      <a:pt x="913" y="1801"/>
                    </a:lnTo>
                    <a:lnTo>
                      <a:pt x="919" y="1772"/>
                    </a:lnTo>
                    <a:lnTo>
                      <a:pt x="924" y="1744"/>
                    </a:lnTo>
                    <a:lnTo>
                      <a:pt x="930" y="1715"/>
                    </a:lnTo>
                    <a:lnTo>
                      <a:pt x="936" y="1687"/>
                    </a:lnTo>
                    <a:lnTo>
                      <a:pt x="939" y="1658"/>
                    </a:lnTo>
                    <a:lnTo>
                      <a:pt x="941" y="1630"/>
                    </a:lnTo>
                    <a:lnTo>
                      <a:pt x="945" y="1599"/>
                    </a:lnTo>
                    <a:lnTo>
                      <a:pt x="947" y="1573"/>
                    </a:lnTo>
                    <a:lnTo>
                      <a:pt x="949" y="1542"/>
                    </a:lnTo>
                    <a:lnTo>
                      <a:pt x="951" y="1512"/>
                    </a:lnTo>
                    <a:lnTo>
                      <a:pt x="953" y="1483"/>
                    </a:lnTo>
                    <a:lnTo>
                      <a:pt x="953" y="1455"/>
                    </a:lnTo>
                    <a:lnTo>
                      <a:pt x="953" y="1424"/>
                    </a:lnTo>
                    <a:lnTo>
                      <a:pt x="951" y="1394"/>
                    </a:lnTo>
                    <a:lnTo>
                      <a:pt x="949" y="1363"/>
                    </a:lnTo>
                    <a:lnTo>
                      <a:pt x="947" y="1333"/>
                    </a:lnTo>
                    <a:lnTo>
                      <a:pt x="945" y="1303"/>
                    </a:lnTo>
                    <a:lnTo>
                      <a:pt x="941" y="1272"/>
                    </a:lnTo>
                    <a:lnTo>
                      <a:pt x="938" y="1244"/>
                    </a:lnTo>
                    <a:lnTo>
                      <a:pt x="934" y="1215"/>
                    </a:lnTo>
                    <a:lnTo>
                      <a:pt x="928" y="1185"/>
                    </a:lnTo>
                    <a:lnTo>
                      <a:pt x="924" y="1156"/>
                    </a:lnTo>
                    <a:lnTo>
                      <a:pt x="917" y="1128"/>
                    </a:lnTo>
                    <a:lnTo>
                      <a:pt x="911" y="1099"/>
                    </a:lnTo>
                    <a:lnTo>
                      <a:pt x="905" y="1071"/>
                    </a:lnTo>
                    <a:lnTo>
                      <a:pt x="898" y="1042"/>
                    </a:lnTo>
                    <a:lnTo>
                      <a:pt x="890" y="1015"/>
                    </a:lnTo>
                    <a:lnTo>
                      <a:pt x="882" y="989"/>
                    </a:lnTo>
                    <a:lnTo>
                      <a:pt x="873" y="960"/>
                    </a:lnTo>
                    <a:lnTo>
                      <a:pt x="863" y="932"/>
                    </a:lnTo>
                    <a:lnTo>
                      <a:pt x="854" y="905"/>
                    </a:lnTo>
                    <a:lnTo>
                      <a:pt x="842" y="879"/>
                    </a:lnTo>
                    <a:lnTo>
                      <a:pt x="831" y="852"/>
                    </a:lnTo>
                    <a:lnTo>
                      <a:pt x="822" y="825"/>
                    </a:lnTo>
                    <a:lnTo>
                      <a:pt x="810" y="799"/>
                    </a:lnTo>
                    <a:lnTo>
                      <a:pt x="799" y="774"/>
                    </a:lnTo>
                    <a:lnTo>
                      <a:pt x="785" y="747"/>
                    </a:lnTo>
                    <a:lnTo>
                      <a:pt x="772" y="723"/>
                    </a:lnTo>
                    <a:lnTo>
                      <a:pt x="759" y="698"/>
                    </a:lnTo>
                    <a:lnTo>
                      <a:pt x="746" y="673"/>
                    </a:lnTo>
                    <a:lnTo>
                      <a:pt x="730" y="648"/>
                    </a:lnTo>
                    <a:lnTo>
                      <a:pt x="715" y="624"/>
                    </a:lnTo>
                    <a:lnTo>
                      <a:pt x="700" y="601"/>
                    </a:lnTo>
                    <a:lnTo>
                      <a:pt x="687" y="578"/>
                    </a:lnTo>
                    <a:lnTo>
                      <a:pt x="669" y="555"/>
                    </a:lnTo>
                    <a:lnTo>
                      <a:pt x="652" y="531"/>
                    </a:lnTo>
                    <a:lnTo>
                      <a:pt x="635" y="508"/>
                    </a:lnTo>
                    <a:lnTo>
                      <a:pt x="618" y="485"/>
                    </a:lnTo>
                    <a:lnTo>
                      <a:pt x="601" y="462"/>
                    </a:lnTo>
                    <a:lnTo>
                      <a:pt x="582" y="441"/>
                    </a:lnTo>
                    <a:lnTo>
                      <a:pt x="565" y="420"/>
                    </a:lnTo>
                    <a:lnTo>
                      <a:pt x="548" y="399"/>
                    </a:lnTo>
                    <a:lnTo>
                      <a:pt x="527" y="378"/>
                    </a:lnTo>
                    <a:lnTo>
                      <a:pt x="508" y="358"/>
                    </a:lnTo>
                    <a:lnTo>
                      <a:pt x="487" y="337"/>
                    </a:lnTo>
                    <a:lnTo>
                      <a:pt x="468" y="318"/>
                    </a:lnTo>
                    <a:lnTo>
                      <a:pt x="445" y="297"/>
                    </a:lnTo>
                    <a:lnTo>
                      <a:pt x="426" y="280"/>
                    </a:lnTo>
                    <a:lnTo>
                      <a:pt x="403" y="261"/>
                    </a:lnTo>
                    <a:lnTo>
                      <a:pt x="384" y="243"/>
                    </a:lnTo>
                    <a:lnTo>
                      <a:pt x="361" y="224"/>
                    </a:lnTo>
                    <a:lnTo>
                      <a:pt x="339" y="205"/>
                    </a:lnTo>
                    <a:lnTo>
                      <a:pt x="316" y="188"/>
                    </a:lnTo>
                    <a:lnTo>
                      <a:pt x="295" y="173"/>
                    </a:lnTo>
                    <a:lnTo>
                      <a:pt x="270" y="156"/>
                    </a:lnTo>
                    <a:lnTo>
                      <a:pt x="247" y="139"/>
                    </a:lnTo>
                    <a:lnTo>
                      <a:pt x="223" y="124"/>
                    </a:lnTo>
                    <a:lnTo>
                      <a:pt x="200" y="110"/>
                    </a:lnTo>
                    <a:lnTo>
                      <a:pt x="175" y="95"/>
                    </a:lnTo>
                    <a:lnTo>
                      <a:pt x="150" y="82"/>
                    </a:lnTo>
                    <a:lnTo>
                      <a:pt x="126" y="69"/>
                    </a:lnTo>
                    <a:lnTo>
                      <a:pt x="101" y="53"/>
                    </a:lnTo>
                    <a:lnTo>
                      <a:pt x="76" y="40"/>
                    </a:lnTo>
                    <a:lnTo>
                      <a:pt x="50" y="29"/>
                    </a:lnTo>
                    <a:lnTo>
                      <a:pt x="25" y="17"/>
                    </a:lnTo>
                    <a:lnTo>
                      <a:pt x="0" y="8"/>
                    </a:lnTo>
                    <a:lnTo>
                      <a:pt x="31" y="0"/>
                    </a:lnTo>
                    <a:lnTo>
                      <a:pt x="55" y="10"/>
                    </a:lnTo>
                    <a:lnTo>
                      <a:pt x="80" y="23"/>
                    </a:lnTo>
                    <a:lnTo>
                      <a:pt x="105" y="36"/>
                    </a:lnTo>
                    <a:lnTo>
                      <a:pt x="131" y="50"/>
                    </a:lnTo>
                    <a:lnTo>
                      <a:pt x="154" y="63"/>
                    </a:lnTo>
                    <a:lnTo>
                      <a:pt x="179" y="78"/>
                    </a:lnTo>
                    <a:lnTo>
                      <a:pt x="204" y="93"/>
                    </a:lnTo>
                    <a:lnTo>
                      <a:pt x="228" y="108"/>
                    </a:lnTo>
                    <a:lnTo>
                      <a:pt x="251" y="124"/>
                    </a:lnTo>
                    <a:lnTo>
                      <a:pt x="274" y="139"/>
                    </a:lnTo>
                    <a:lnTo>
                      <a:pt x="297" y="156"/>
                    </a:lnTo>
                    <a:lnTo>
                      <a:pt x="320" y="173"/>
                    </a:lnTo>
                    <a:lnTo>
                      <a:pt x="341" y="188"/>
                    </a:lnTo>
                    <a:lnTo>
                      <a:pt x="363" y="205"/>
                    </a:lnTo>
                    <a:lnTo>
                      <a:pt x="384" y="224"/>
                    </a:lnTo>
                    <a:lnTo>
                      <a:pt x="407" y="243"/>
                    </a:lnTo>
                    <a:lnTo>
                      <a:pt x="428" y="261"/>
                    </a:lnTo>
                    <a:lnTo>
                      <a:pt x="449" y="280"/>
                    </a:lnTo>
                    <a:lnTo>
                      <a:pt x="470" y="299"/>
                    </a:lnTo>
                    <a:lnTo>
                      <a:pt x="491" y="318"/>
                    </a:lnTo>
                    <a:lnTo>
                      <a:pt x="510" y="337"/>
                    </a:lnTo>
                    <a:lnTo>
                      <a:pt x="531" y="358"/>
                    </a:lnTo>
                    <a:lnTo>
                      <a:pt x="550" y="378"/>
                    </a:lnTo>
                    <a:lnTo>
                      <a:pt x="569" y="401"/>
                    </a:lnTo>
                    <a:lnTo>
                      <a:pt x="586" y="420"/>
                    </a:lnTo>
                    <a:lnTo>
                      <a:pt x="605" y="443"/>
                    </a:lnTo>
                    <a:lnTo>
                      <a:pt x="622" y="464"/>
                    </a:lnTo>
                    <a:lnTo>
                      <a:pt x="641" y="487"/>
                    </a:lnTo>
                    <a:lnTo>
                      <a:pt x="658" y="510"/>
                    </a:lnTo>
                    <a:lnTo>
                      <a:pt x="675" y="532"/>
                    </a:lnTo>
                    <a:lnTo>
                      <a:pt x="692" y="557"/>
                    </a:lnTo>
                    <a:lnTo>
                      <a:pt x="709" y="580"/>
                    </a:lnTo>
                    <a:lnTo>
                      <a:pt x="723" y="603"/>
                    </a:lnTo>
                    <a:lnTo>
                      <a:pt x="738" y="626"/>
                    </a:lnTo>
                    <a:lnTo>
                      <a:pt x="753" y="650"/>
                    </a:lnTo>
                    <a:lnTo>
                      <a:pt x="768" y="675"/>
                    </a:lnTo>
                    <a:lnTo>
                      <a:pt x="780" y="698"/>
                    </a:lnTo>
                    <a:lnTo>
                      <a:pt x="793" y="725"/>
                    </a:lnTo>
                    <a:lnTo>
                      <a:pt x="806" y="749"/>
                    </a:lnTo>
                    <a:lnTo>
                      <a:pt x="822" y="776"/>
                    </a:lnTo>
                    <a:lnTo>
                      <a:pt x="831" y="801"/>
                    </a:lnTo>
                    <a:lnTo>
                      <a:pt x="844" y="827"/>
                    </a:lnTo>
                    <a:lnTo>
                      <a:pt x="856" y="854"/>
                    </a:lnTo>
                    <a:lnTo>
                      <a:pt x="867" y="880"/>
                    </a:lnTo>
                    <a:lnTo>
                      <a:pt x="877" y="907"/>
                    </a:lnTo>
                    <a:lnTo>
                      <a:pt x="886" y="934"/>
                    </a:lnTo>
                    <a:lnTo>
                      <a:pt x="896" y="960"/>
                    </a:lnTo>
                    <a:lnTo>
                      <a:pt x="905" y="989"/>
                    </a:lnTo>
                    <a:lnTo>
                      <a:pt x="915" y="1015"/>
                    </a:lnTo>
                    <a:lnTo>
                      <a:pt x="922" y="1042"/>
                    </a:lnTo>
                    <a:lnTo>
                      <a:pt x="928" y="1071"/>
                    </a:lnTo>
                    <a:lnTo>
                      <a:pt x="936" y="1099"/>
                    </a:lnTo>
                    <a:lnTo>
                      <a:pt x="941" y="1126"/>
                    </a:lnTo>
                    <a:lnTo>
                      <a:pt x="947" y="1156"/>
                    </a:lnTo>
                    <a:lnTo>
                      <a:pt x="953" y="1185"/>
                    </a:lnTo>
                    <a:lnTo>
                      <a:pt x="958" y="1215"/>
                    </a:lnTo>
                    <a:lnTo>
                      <a:pt x="962" y="1242"/>
                    </a:lnTo>
                    <a:lnTo>
                      <a:pt x="966" y="1272"/>
                    </a:lnTo>
                    <a:lnTo>
                      <a:pt x="970" y="1301"/>
                    </a:lnTo>
                    <a:lnTo>
                      <a:pt x="972" y="1331"/>
                    </a:lnTo>
                    <a:lnTo>
                      <a:pt x="974" y="1360"/>
                    </a:lnTo>
                    <a:lnTo>
                      <a:pt x="976" y="1390"/>
                    </a:lnTo>
                    <a:lnTo>
                      <a:pt x="977" y="1420"/>
                    </a:lnTo>
                    <a:lnTo>
                      <a:pt x="977" y="1451"/>
                    </a:lnTo>
                    <a:lnTo>
                      <a:pt x="977" y="1481"/>
                    </a:lnTo>
                    <a:lnTo>
                      <a:pt x="976" y="1510"/>
                    </a:lnTo>
                    <a:lnTo>
                      <a:pt x="974" y="1538"/>
                    </a:lnTo>
                    <a:lnTo>
                      <a:pt x="972" y="1569"/>
                    </a:lnTo>
                    <a:lnTo>
                      <a:pt x="970" y="1597"/>
                    </a:lnTo>
                    <a:lnTo>
                      <a:pt x="966" y="1628"/>
                    </a:lnTo>
                    <a:lnTo>
                      <a:pt x="964" y="1656"/>
                    </a:lnTo>
                    <a:lnTo>
                      <a:pt x="960" y="1685"/>
                    </a:lnTo>
                    <a:lnTo>
                      <a:pt x="955" y="1713"/>
                    </a:lnTo>
                    <a:lnTo>
                      <a:pt x="951" y="1742"/>
                    </a:lnTo>
                    <a:lnTo>
                      <a:pt x="945" y="1770"/>
                    </a:lnTo>
                    <a:lnTo>
                      <a:pt x="939" y="1797"/>
                    </a:lnTo>
                    <a:lnTo>
                      <a:pt x="932" y="1825"/>
                    </a:lnTo>
                    <a:lnTo>
                      <a:pt x="924" y="1852"/>
                    </a:lnTo>
                    <a:lnTo>
                      <a:pt x="919" y="1881"/>
                    </a:lnTo>
                    <a:lnTo>
                      <a:pt x="911" y="1909"/>
                    </a:lnTo>
                    <a:lnTo>
                      <a:pt x="903" y="1936"/>
                    </a:lnTo>
                    <a:lnTo>
                      <a:pt x="894" y="1962"/>
                    </a:lnTo>
                    <a:lnTo>
                      <a:pt x="884" y="1989"/>
                    </a:lnTo>
                    <a:lnTo>
                      <a:pt x="877" y="2016"/>
                    </a:lnTo>
                    <a:lnTo>
                      <a:pt x="865" y="2042"/>
                    </a:lnTo>
                    <a:lnTo>
                      <a:pt x="854" y="2067"/>
                    </a:lnTo>
                    <a:lnTo>
                      <a:pt x="842" y="2094"/>
                    </a:lnTo>
                    <a:lnTo>
                      <a:pt x="833" y="2120"/>
                    </a:lnTo>
                    <a:lnTo>
                      <a:pt x="822" y="2143"/>
                    </a:lnTo>
                    <a:lnTo>
                      <a:pt x="808" y="2168"/>
                    </a:lnTo>
                    <a:lnTo>
                      <a:pt x="797" y="2194"/>
                    </a:lnTo>
                    <a:lnTo>
                      <a:pt x="784" y="2219"/>
                    </a:lnTo>
                    <a:lnTo>
                      <a:pt x="770" y="2242"/>
                    </a:lnTo>
                    <a:lnTo>
                      <a:pt x="757" y="2267"/>
                    </a:lnTo>
                    <a:lnTo>
                      <a:pt x="742" y="2289"/>
                    </a:lnTo>
                    <a:lnTo>
                      <a:pt x="728" y="2314"/>
                    </a:lnTo>
                    <a:lnTo>
                      <a:pt x="713" y="2337"/>
                    </a:lnTo>
                    <a:lnTo>
                      <a:pt x="698" y="2360"/>
                    </a:lnTo>
                    <a:lnTo>
                      <a:pt x="681" y="2383"/>
                    </a:lnTo>
                    <a:lnTo>
                      <a:pt x="666" y="2405"/>
                    </a:lnTo>
                    <a:lnTo>
                      <a:pt x="649" y="2426"/>
                    </a:lnTo>
                    <a:lnTo>
                      <a:pt x="631" y="2449"/>
                    </a:lnTo>
                    <a:lnTo>
                      <a:pt x="616" y="2470"/>
                    </a:lnTo>
                    <a:lnTo>
                      <a:pt x="599" y="2493"/>
                    </a:lnTo>
                    <a:lnTo>
                      <a:pt x="580" y="2512"/>
                    </a:lnTo>
                    <a:lnTo>
                      <a:pt x="561" y="2531"/>
                    </a:lnTo>
                    <a:lnTo>
                      <a:pt x="542" y="2552"/>
                    </a:lnTo>
                    <a:lnTo>
                      <a:pt x="523" y="2573"/>
                    </a:lnTo>
                    <a:lnTo>
                      <a:pt x="502" y="2592"/>
                    </a:lnTo>
                    <a:lnTo>
                      <a:pt x="483" y="2611"/>
                    </a:lnTo>
                    <a:lnTo>
                      <a:pt x="464" y="2630"/>
                    </a:lnTo>
                    <a:lnTo>
                      <a:pt x="445" y="2651"/>
                    </a:lnTo>
                    <a:lnTo>
                      <a:pt x="424" y="2666"/>
                    </a:lnTo>
                    <a:lnTo>
                      <a:pt x="401" y="2685"/>
                    </a:lnTo>
                    <a:lnTo>
                      <a:pt x="380" y="2702"/>
                    </a:lnTo>
                    <a:lnTo>
                      <a:pt x="360" y="2719"/>
                    </a:lnTo>
                    <a:lnTo>
                      <a:pt x="337" y="2734"/>
                    </a:lnTo>
                    <a:lnTo>
                      <a:pt x="316" y="2751"/>
                    </a:lnTo>
                    <a:lnTo>
                      <a:pt x="293" y="2769"/>
                    </a:lnTo>
                    <a:lnTo>
                      <a:pt x="270" y="2784"/>
                    </a:lnTo>
                    <a:lnTo>
                      <a:pt x="247" y="2799"/>
                    </a:lnTo>
                    <a:lnTo>
                      <a:pt x="223" y="2814"/>
                    </a:lnTo>
                    <a:lnTo>
                      <a:pt x="200" y="2828"/>
                    </a:lnTo>
                    <a:lnTo>
                      <a:pt x="177" y="2843"/>
                    </a:lnTo>
                    <a:lnTo>
                      <a:pt x="152" y="2856"/>
                    </a:lnTo>
                    <a:lnTo>
                      <a:pt x="128" y="2869"/>
                    </a:lnTo>
                    <a:lnTo>
                      <a:pt x="103" y="2883"/>
                    </a:lnTo>
                    <a:lnTo>
                      <a:pt x="80" y="2896"/>
                    </a:lnTo>
                    <a:close/>
                  </a:path>
                </a:pathLst>
              </a:custGeom>
              <a:solidFill>
                <a:srgbClr val="12297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4" name="Freeform 140"/>
              <p:cNvSpPr>
                <a:spLocks/>
              </p:cNvSpPr>
              <p:nvPr/>
            </p:nvSpPr>
            <p:spPr bwMode="auto">
              <a:xfrm>
                <a:off x="4322" y="2993"/>
                <a:ext cx="707" cy="540"/>
              </a:xfrm>
              <a:custGeom>
                <a:avLst/>
                <a:gdLst>
                  <a:gd name="T0" fmla="*/ 1 w 1413"/>
                  <a:gd name="T1" fmla="*/ 0 h 1080"/>
                  <a:gd name="T2" fmla="*/ 1 w 1413"/>
                  <a:gd name="T3" fmla="*/ 1 h 1080"/>
                  <a:gd name="T4" fmla="*/ 1 w 1413"/>
                  <a:gd name="T5" fmla="*/ 1 h 1080"/>
                  <a:gd name="T6" fmla="*/ 1 w 1413"/>
                  <a:gd name="T7" fmla="*/ 1 h 1080"/>
                  <a:gd name="T8" fmla="*/ 1 w 1413"/>
                  <a:gd name="T9" fmla="*/ 1 h 1080"/>
                  <a:gd name="T10" fmla="*/ 1 w 1413"/>
                  <a:gd name="T11" fmla="*/ 1 h 1080"/>
                  <a:gd name="T12" fmla="*/ 1 w 1413"/>
                  <a:gd name="T13" fmla="*/ 1 h 1080"/>
                  <a:gd name="T14" fmla="*/ 0 w 1413"/>
                  <a:gd name="T15" fmla="*/ 1 h 1080"/>
                  <a:gd name="T16" fmla="*/ 1 w 1413"/>
                  <a:gd name="T17" fmla="*/ 0 h 1080"/>
                  <a:gd name="T18" fmla="*/ 1 w 1413"/>
                  <a:gd name="T19" fmla="*/ 0 h 10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13"/>
                  <a:gd name="T31" fmla="*/ 0 h 1080"/>
                  <a:gd name="T32" fmla="*/ 1413 w 1413"/>
                  <a:gd name="T33" fmla="*/ 1080 h 108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13" h="1080">
                    <a:moveTo>
                      <a:pt x="31" y="0"/>
                    </a:moveTo>
                    <a:lnTo>
                      <a:pt x="945" y="57"/>
                    </a:lnTo>
                    <a:lnTo>
                      <a:pt x="1124" y="86"/>
                    </a:lnTo>
                    <a:lnTo>
                      <a:pt x="1181" y="278"/>
                    </a:lnTo>
                    <a:lnTo>
                      <a:pt x="1366" y="379"/>
                    </a:lnTo>
                    <a:lnTo>
                      <a:pt x="1413" y="989"/>
                    </a:lnTo>
                    <a:lnTo>
                      <a:pt x="886" y="1080"/>
                    </a:lnTo>
                    <a:lnTo>
                      <a:pt x="0" y="904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B0CC9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" name="Freeform 141"/>
              <p:cNvSpPr>
                <a:spLocks/>
              </p:cNvSpPr>
              <p:nvPr/>
            </p:nvSpPr>
            <p:spPr bwMode="auto">
              <a:xfrm>
                <a:off x="4557" y="3063"/>
                <a:ext cx="225" cy="340"/>
              </a:xfrm>
              <a:custGeom>
                <a:avLst/>
                <a:gdLst>
                  <a:gd name="T0" fmla="*/ 0 w 451"/>
                  <a:gd name="T1" fmla="*/ 0 h 681"/>
                  <a:gd name="T2" fmla="*/ 0 w 451"/>
                  <a:gd name="T3" fmla="*/ 0 h 681"/>
                  <a:gd name="T4" fmla="*/ 0 w 451"/>
                  <a:gd name="T5" fmla="*/ 0 h 681"/>
                  <a:gd name="T6" fmla="*/ 0 w 451"/>
                  <a:gd name="T7" fmla="*/ 0 h 681"/>
                  <a:gd name="T8" fmla="*/ 0 w 451"/>
                  <a:gd name="T9" fmla="*/ 0 h 681"/>
                  <a:gd name="T10" fmla="*/ 0 w 451"/>
                  <a:gd name="T11" fmla="*/ 0 h 68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1"/>
                  <a:gd name="T19" fmla="*/ 0 h 681"/>
                  <a:gd name="T20" fmla="*/ 451 w 451"/>
                  <a:gd name="T21" fmla="*/ 681 h 68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1" h="681">
                    <a:moveTo>
                      <a:pt x="451" y="25"/>
                    </a:moveTo>
                    <a:lnTo>
                      <a:pt x="414" y="681"/>
                    </a:lnTo>
                    <a:lnTo>
                      <a:pt x="0" y="601"/>
                    </a:lnTo>
                    <a:lnTo>
                      <a:pt x="209" y="0"/>
                    </a:lnTo>
                    <a:lnTo>
                      <a:pt x="451" y="25"/>
                    </a:lnTo>
                    <a:close/>
                  </a:path>
                </a:pathLst>
              </a:custGeom>
              <a:solidFill>
                <a:srgbClr val="4057A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" name="Freeform 142"/>
              <p:cNvSpPr>
                <a:spLocks/>
              </p:cNvSpPr>
              <p:nvPr/>
            </p:nvSpPr>
            <p:spPr bwMode="auto">
              <a:xfrm>
                <a:off x="3986" y="2658"/>
                <a:ext cx="735" cy="742"/>
              </a:xfrm>
              <a:custGeom>
                <a:avLst/>
                <a:gdLst>
                  <a:gd name="T0" fmla="*/ 1 w 1470"/>
                  <a:gd name="T1" fmla="*/ 1 h 1483"/>
                  <a:gd name="T2" fmla="*/ 1 w 1470"/>
                  <a:gd name="T3" fmla="*/ 1 h 1483"/>
                  <a:gd name="T4" fmla="*/ 1 w 1470"/>
                  <a:gd name="T5" fmla="*/ 1 h 1483"/>
                  <a:gd name="T6" fmla="*/ 1 w 1470"/>
                  <a:gd name="T7" fmla="*/ 1 h 1483"/>
                  <a:gd name="T8" fmla="*/ 1 w 1470"/>
                  <a:gd name="T9" fmla="*/ 1 h 1483"/>
                  <a:gd name="T10" fmla="*/ 1 w 1470"/>
                  <a:gd name="T11" fmla="*/ 1 h 1483"/>
                  <a:gd name="T12" fmla="*/ 1 w 1470"/>
                  <a:gd name="T13" fmla="*/ 1 h 1483"/>
                  <a:gd name="T14" fmla="*/ 1 w 1470"/>
                  <a:gd name="T15" fmla="*/ 1 h 1483"/>
                  <a:gd name="T16" fmla="*/ 1 w 1470"/>
                  <a:gd name="T17" fmla="*/ 1 h 1483"/>
                  <a:gd name="T18" fmla="*/ 1 w 1470"/>
                  <a:gd name="T19" fmla="*/ 1 h 1483"/>
                  <a:gd name="T20" fmla="*/ 1 w 1470"/>
                  <a:gd name="T21" fmla="*/ 1 h 1483"/>
                  <a:gd name="T22" fmla="*/ 1 w 1470"/>
                  <a:gd name="T23" fmla="*/ 1 h 1483"/>
                  <a:gd name="T24" fmla="*/ 1 w 1470"/>
                  <a:gd name="T25" fmla="*/ 1 h 1483"/>
                  <a:gd name="T26" fmla="*/ 1 w 1470"/>
                  <a:gd name="T27" fmla="*/ 1 h 1483"/>
                  <a:gd name="T28" fmla="*/ 1 w 1470"/>
                  <a:gd name="T29" fmla="*/ 1 h 1483"/>
                  <a:gd name="T30" fmla="*/ 1 w 1470"/>
                  <a:gd name="T31" fmla="*/ 1 h 1483"/>
                  <a:gd name="T32" fmla="*/ 1 w 1470"/>
                  <a:gd name="T33" fmla="*/ 1 h 1483"/>
                  <a:gd name="T34" fmla="*/ 1 w 1470"/>
                  <a:gd name="T35" fmla="*/ 1 h 1483"/>
                  <a:gd name="T36" fmla="*/ 1 w 1470"/>
                  <a:gd name="T37" fmla="*/ 1 h 1483"/>
                  <a:gd name="T38" fmla="*/ 1 w 1470"/>
                  <a:gd name="T39" fmla="*/ 1 h 1483"/>
                  <a:gd name="T40" fmla="*/ 1 w 1470"/>
                  <a:gd name="T41" fmla="*/ 1 h 1483"/>
                  <a:gd name="T42" fmla="*/ 1 w 1470"/>
                  <a:gd name="T43" fmla="*/ 1 h 1483"/>
                  <a:gd name="T44" fmla="*/ 1 w 1470"/>
                  <a:gd name="T45" fmla="*/ 1 h 1483"/>
                  <a:gd name="T46" fmla="*/ 1 w 1470"/>
                  <a:gd name="T47" fmla="*/ 1 h 1483"/>
                  <a:gd name="T48" fmla="*/ 1 w 1470"/>
                  <a:gd name="T49" fmla="*/ 1 h 1483"/>
                  <a:gd name="T50" fmla="*/ 1 w 1470"/>
                  <a:gd name="T51" fmla="*/ 0 h 1483"/>
                  <a:gd name="T52" fmla="*/ 1 w 1470"/>
                  <a:gd name="T53" fmla="*/ 1 h 1483"/>
                  <a:gd name="T54" fmla="*/ 1 w 1470"/>
                  <a:gd name="T55" fmla="*/ 1 h 1483"/>
                  <a:gd name="T56" fmla="*/ 1 w 1470"/>
                  <a:gd name="T57" fmla="*/ 1 h 1483"/>
                  <a:gd name="T58" fmla="*/ 1 w 1470"/>
                  <a:gd name="T59" fmla="*/ 1 h 1483"/>
                  <a:gd name="T60" fmla="*/ 1 w 1470"/>
                  <a:gd name="T61" fmla="*/ 1 h 1483"/>
                  <a:gd name="T62" fmla="*/ 1 w 1470"/>
                  <a:gd name="T63" fmla="*/ 1 h 1483"/>
                  <a:gd name="T64" fmla="*/ 1 w 1470"/>
                  <a:gd name="T65" fmla="*/ 1 h 1483"/>
                  <a:gd name="T66" fmla="*/ 1 w 1470"/>
                  <a:gd name="T67" fmla="*/ 1 h 1483"/>
                  <a:gd name="T68" fmla="*/ 1 w 1470"/>
                  <a:gd name="T69" fmla="*/ 1 h 1483"/>
                  <a:gd name="T70" fmla="*/ 1 w 1470"/>
                  <a:gd name="T71" fmla="*/ 1 h 1483"/>
                  <a:gd name="T72" fmla="*/ 1 w 1470"/>
                  <a:gd name="T73" fmla="*/ 1 h 1483"/>
                  <a:gd name="T74" fmla="*/ 1 w 1470"/>
                  <a:gd name="T75" fmla="*/ 1 h 1483"/>
                  <a:gd name="T76" fmla="*/ 0 w 1470"/>
                  <a:gd name="T77" fmla="*/ 1 h 1483"/>
                  <a:gd name="T78" fmla="*/ 1 w 1470"/>
                  <a:gd name="T79" fmla="*/ 1 h 1483"/>
                  <a:gd name="T80" fmla="*/ 1 w 1470"/>
                  <a:gd name="T81" fmla="*/ 1 h 1483"/>
                  <a:gd name="T82" fmla="*/ 1 w 1470"/>
                  <a:gd name="T83" fmla="*/ 1 h 1483"/>
                  <a:gd name="T84" fmla="*/ 1 w 1470"/>
                  <a:gd name="T85" fmla="*/ 1 h 1483"/>
                  <a:gd name="T86" fmla="*/ 1 w 1470"/>
                  <a:gd name="T87" fmla="*/ 1 h 1483"/>
                  <a:gd name="T88" fmla="*/ 1 w 1470"/>
                  <a:gd name="T89" fmla="*/ 1 h 1483"/>
                  <a:gd name="T90" fmla="*/ 1 w 1470"/>
                  <a:gd name="T91" fmla="*/ 1 h 1483"/>
                  <a:gd name="T92" fmla="*/ 1 w 1470"/>
                  <a:gd name="T93" fmla="*/ 1 h 1483"/>
                  <a:gd name="T94" fmla="*/ 1 w 1470"/>
                  <a:gd name="T95" fmla="*/ 1 h 1483"/>
                  <a:gd name="T96" fmla="*/ 1 w 1470"/>
                  <a:gd name="T97" fmla="*/ 1 h 1483"/>
                  <a:gd name="T98" fmla="*/ 1 w 1470"/>
                  <a:gd name="T99" fmla="*/ 1 h 1483"/>
                  <a:gd name="T100" fmla="*/ 1 w 1470"/>
                  <a:gd name="T101" fmla="*/ 1 h 148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70"/>
                  <a:gd name="T154" fmla="*/ 0 h 1483"/>
                  <a:gd name="T155" fmla="*/ 1470 w 1470"/>
                  <a:gd name="T156" fmla="*/ 1483 h 148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70" h="1483">
                    <a:moveTo>
                      <a:pt x="744" y="1483"/>
                    </a:moveTo>
                    <a:lnTo>
                      <a:pt x="761" y="1481"/>
                    </a:lnTo>
                    <a:lnTo>
                      <a:pt x="780" y="1479"/>
                    </a:lnTo>
                    <a:lnTo>
                      <a:pt x="799" y="1479"/>
                    </a:lnTo>
                    <a:lnTo>
                      <a:pt x="818" y="1477"/>
                    </a:lnTo>
                    <a:lnTo>
                      <a:pt x="835" y="1474"/>
                    </a:lnTo>
                    <a:lnTo>
                      <a:pt x="854" y="1472"/>
                    </a:lnTo>
                    <a:lnTo>
                      <a:pt x="873" y="1470"/>
                    </a:lnTo>
                    <a:lnTo>
                      <a:pt x="892" y="1466"/>
                    </a:lnTo>
                    <a:lnTo>
                      <a:pt x="909" y="1462"/>
                    </a:lnTo>
                    <a:lnTo>
                      <a:pt x="926" y="1458"/>
                    </a:lnTo>
                    <a:lnTo>
                      <a:pt x="943" y="1453"/>
                    </a:lnTo>
                    <a:lnTo>
                      <a:pt x="960" y="1447"/>
                    </a:lnTo>
                    <a:lnTo>
                      <a:pt x="978" y="1441"/>
                    </a:lnTo>
                    <a:lnTo>
                      <a:pt x="995" y="1436"/>
                    </a:lnTo>
                    <a:lnTo>
                      <a:pt x="1012" y="1430"/>
                    </a:lnTo>
                    <a:lnTo>
                      <a:pt x="1029" y="1424"/>
                    </a:lnTo>
                    <a:lnTo>
                      <a:pt x="1044" y="1417"/>
                    </a:lnTo>
                    <a:lnTo>
                      <a:pt x="1059" y="1409"/>
                    </a:lnTo>
                    <a:lnTo>
                      <a:pt x="1075" y="1401"/>
                    </a:lnTo>
                    <a:lnTo>
                      <a:pt x="1092" y="1392"/>
                    </a:lnTo>
                    <a:lnTo>
                      <a:pt x="1105" y="1384"/>
                    </a:lnTo>
                    <a:lnTo>
                      <a:pt x="1122" y="1375"/>
                    </a:lnTo>
                    <a:lnTo>
                      <a:pt x="1135" y="1365"/>
                    </a:lnTo>
                    <a:lnTo>
                      <a:pt x="1152" y="1356"/>
                    </a:lnTo>
                    <a:lnTo>
                      <a:pt x="1166" y="1346"/>
                    </a:lnTo>
                    <a:lnTo>
                      <a:pt x="1179" y="1335"/>
                    </a:lnTo>
                    <a:lnTo>
                      <a:pt x="1192" y="1323"/>
                    </a:lnTo>
                    <a:lnTo>
                      <a:pt x="1208" y="1314"/>
                    </a:lnTo>
                    <a:lnTo>
                      <a:pt x="1221" y="1302"/>
                    </a:lnTo>
                    <a:lnTo>
                      <a:pt x="1234" y="1291"/>
                    </a:lnTo>
                    <a:lnTo>
                      <a:pt x="1246" y="1280"/>
                    </a:lnTo>
                    <a:lnTo>
                      <a:pt x="1259" y="1268"/>
                    </a:lnTo>
                    <a:lnTo>
                      <a:pt x="1270" y="1255"/>
                    </a:lnTo>
                    <a:lnTo>
                      <a:pt x="1282" y="1242"/>
                    </a:lnTo>
                    <a:lnTo>
                      <a:pt x="1293" y="1226"/>
                    </a:lnTo>
                    <a:lnTo>
                      <a:pt x="1305" y="1213"/>
                    </a:lnTo>
                    <a:lnTo>
                      <a:pt x="1316" y="1200"/>
                    </a:lnTo>
                    <a:lnTo>
                      <a:pt x="1326" y="1187"/>
                    </a:lnTo>
                    <a:lnTo>
                      <a:pt x="1335" y="1171"/>
                    </a:lnTo>
                    <a:lnTo>
                      <a:pt x="1346" y="1158"/>
                    </a:lnTo>
                    <a:lnTo>
                      <a:pt x="1356" y="1143"/>
                    </a:lnTo>
                    <a:lnTo>
                      <a:pt x="1365" y="1128"/>
                    </a:lnTo>
                    <a:lnTo>
                      <a:pt x="1373" y="1112"/>
                    </a:lnTo>
                    <a:lnTo>
                      <a:pt x="1383" y="1097"/>
                    </a:lnTo>
                    <a:lnTo>
                      <a:pt x="1390" y="1080"/>
                    </a:lnTo>
                    <a:lnTo>
                      <a:pt x="1398" y="1065"/>
                    </a:lnTo>
                    <a:lnTo>
                      <a:pt x="1405" y="1048"/>
                    </a:lnTo>
                    <a:lnTo>
                      <a:pt x="1413" y="1032"/>
                    </a:lnTo>
                    <a:lnTo>
                      <a:pt x="1419" y="1015"/>
                    </a:lnTo>
                    <a:lnTo>
                      <a:pt x="1426" y="998"/>
                    </a:lnTo>
                    <a:lnTo>
                      <a:pt x="1432" y="983"/>
                    </a:lnTo>
                    <a:lnTo>
                      <a:pt x="1438" y="966"/>
                    </a:lnTo>
                    <a:lnTo>
                      <a:pt x="1441" y="947"/>
                    </a:lnTo>
                    <a:lnTo>
                      <a:pt x="1445" y="930"/>
                    </a:lnTo>
                    <a:lnTo>
                      <a:pt x="1451" y="911"/>
                    </a:lnTo>
                    <a:lnTo>
                      <a:pt x="1455" y="894"/>
                    </a:lnTo>
                    <a:lnTo>
                      <a:pt x="1457" y="875"/>
                    </a:lnTo>
                    <a:lnTo>
                      <a:pt x="1460" y="858"/>
                    </a:lnTo>
                    <a:lnTo>
                      <a:pt x="1462" y="839"/>
                    </a:lnTo>
                    <a:lnTo>
                      <a:pt x="1466" y="820"/>
                    </a:lnTo>
                    <a:lnTo>
                      <a:pt x="1466" y="801"/>
                    </a:lnTo>
                    <a:lnTo>
                      <a:pt x="1468" y="783"/>
                    </a:lnTo>
                    <a:lnTo>
                      <a:pt x="1470" y="764"/>
                    </a:lnTo>
                    <a:lnTo>
                      <a:pt x="1470" y="745"/>
                    </a:lnTo>
                    <a:lnTo>
                      <a:pt x="1470" y="726"/>
                    </a:lnTo>
                    <a:lnTo>
                      <a:pt x="1468" y="707"/>
                    </a:lnTo>
                    <a:lnTo>
                      <a:pt x="1466" y="688"/>
                    </a:lnTo>
                    <a:lnTo>
                      <a:pt x="1466" y="669"/>
                    </a:lnTo>
                    <a:lnTo>
                      <a:pt x="1462" y="650"/>
                    </a:lnTo>
                    <a:lnTo>
                      <a:pt x="1460" y="633"/>
                    </a:lnTo>
                    <a:lnTo>
                      <a:pt x="1457" y="614"/>
                    </a:lnTo>
                    <a:lnTo>
                      <a:pt x="1455" y="597"/>
                    </a:lnTo>
                    <a:lnTo>
                      <a:pt x="1451" y="578"/>
                    </a:lnTo>
                    <a:lnTo>
                      <a:pt x="1445" y="559"/>
                    </a:lnTo>
                    <a:lnTo>
                      <a:pt x="1441" y="542"/>
                    </a:lnTo>
                    <a:lnTo>
                      <a:pt x="1438" y="525"/>
                    </a:lnTo>
                    <a:lnTo>
                      <a:pt x="1432" y="508"/>
                    </a:lnTo>
                    <a:lnTo>
                      <a:pt x="1426" y="491"/>
                    </a:lnTo>
                    <a:lnTo>
                      <a:pt x="1419" y="473"/>
                    </a:lnTo>
                    <a:lnTo>
                      <a:pt x="1413" y="456"/>
                    </a:lnTo>
                    <a:lnTo>
                      <a:pt x="1405" y="441"/>
                    </a:lnTo>
                    <a:lnTo>
                      <a:pt x="1398" y="424"/>
                    </a:lnTo>
                    <a:lnTo>
                      <a:pt x="1390" y="407"/>
                    </a:lnTo>
                    <a:lnTo>
                      <a:pt x="1383" y="392"/>
                    </a:lnTo>
                    <a:lnTo>
                      <a:pt x="1373" y="375"/>
                    </a:lnTo>
                    <a:lnTo>
                      <a:pt x="1365" y="359"/>
                    </a:lnTo>
                    <a:lnTo>
                      <a:pt x="1356" y="344"/>
                    </a:lnTo>
                    <a:lnTo>
                      <a:pt x="1346" y="331"/>
                    </a:lnTo>
                    <a:lnTo>
                      <a:pt x="1335" y="314"/>
                    </a:lnTo>
                    <a:lnTo>
                      <a:pt x="1326" y="300"/>
                    </a:lnTo>
                    <a:lnTo>
                      <a:pt x="1316" y="287"/>
                    </a:lnTo>
                    <a:lnTo>
                      <a:pt x="1305" y="274"/>
                    </a:lnTo>
                    <a:lnTo>
                      <a:pt x="1293" y="259"/>
                    </a:lnTo>
                    <a:lnTo>
                      <a:pt x="1282" y="245"/>
                    </a:lnTo>
                    <a:lnTo>
                      <a:pt x="1270" y="232"/>
                    </a:lnTo>
                    <a:lnTo>
                      <a:pt x="1259" y="221"/>
                    </a:lnTo>
                    <a:lnTo>
                      <a:pt x="1246" y="207"/>
                    </a:lnTo>
                    <a:lnTo>
                      <a:pt x="1234" y="194"/>
                    </a:lnTo>
                    <a:lnTo>
                      <a:pt x="1221" y="183"/>
                    </a:lnTo>
                    <a:lnTo>
                      <a:pt x="1208" y="171"/>
                    </a:lnTo>
                    <a:lnTo>
                      <a:pt x="1192" y="160"/>
                    </a:lnTo>
                    <a:lnTo>
                      <a:pt x="1179" y="148"/>
                    </a:lnTo>
                    <a:lnTo>
                      <a:pt x="1166" y="139"/>
                    </a:lnTo>
                    <a:lnTo>
                      <a:pt x="1152" y="127"/>
                    </a:lnTo>
                    <a:lnTo>
                      <a:pt x="1135" y="118"/>
                    </a:lnTo>
                    <a:lnTo>
                      <a:pt x="1122" y="108"/>
                    </a:lnTo>
                    <a:lnTo>
                      <a:pt x="1105" y="99"/>
                    </a:lnTo>
                    <a:lnTo>
                      <a:pt x="1092" y="89"/>
                    </a:lnTo>
                    <a:lnTo>
                      <a:pt x="1075" y="80"/>
                    </a:lnTo>
                    <a:lnTo>
                      <a:pt x="1059" y="72"/>
                    </a:lnTo>
                    <a:lnTo>
                      <a:pt x="1044" y="67"/>
                    </a:lnTo>
                    <a:lnTo>
                      <a:pt x="1029" y="59"/>
                    </a:lnTo>
                    <a:lnTo>
                      <a:pt x="1012" y="51"/>
                    </a:lnTo>
                    <a:lnTo>
                      <a:pt x="995" y="44"/>
                    </a:lnTo>
                    <a:lnTo>
                      <a:pt x="978" y="40"/>
                    </a:lnTo>
                    <a:lnTo>
                      <a:pt x="960" y="34"/>
                    </a:lnTo>
                    <a:lnTo>
                      <a:pt x="943" y="29"/>
                    </a:lnTo>
                    <a:lnTo>
                      <a:pt x="926" y="23"/>
                    </a:lnTo>
                    <a:lnTo>
                      <a:pt x="909" y="19"/>
                    </a:lnTo>
                    <a:lnTo>
                      <a:pt x="892" y="15"/>
                    </a:lnTo>
                    <a:lnTo>
                      <a:pt x="873" y="11"/>
                    </a:lnTo>
                    <a:lnTo>
                      <a:pt x="854" y="8"/>
                    </a:lnTo>
                    <a:lnTo>
                      <a:pt x="835" y="6"/>
                    </a:lnTo>
                    <a:lnTo>
                      <a:pt x="818" y="4"/>
                    </a:lnTo>
                    <a:lnTo>
                      <a:pt x="799" y="2"/>
                    </a:lnTo>
                    <a:lnTo>
                      <a:pt x="780" y="0"/>
                    </a:lnTo>
                    <a:lnTo>
                      <a:pt x="761" y="0"/>
                    </a:lnTo>
                    <a:lnTo>
                      <a:pt x="744" y="0"/>
                    </a:lnTo>
                    <a:lnTo>
                      <a:pt x="723" y="0"/>
                    </a:lnTo>
                    <a:lnTo>
                      <a:pt x="704" y="0"/>
                    </a:lnTo>
                    <a:lnTo>
                      <a:pt x="685" y="2"/>
                    </a:lnTo>
                    <a:lnTo>
                      <a:pt x="668" y="4"/>
                    </a:lnTo>
                    <a:lnTo>
                      <a:pt x="649" y="6"/>
                    </a:lnTo>
                    <a:lnTo>
                      <a:pt x="630" y="8"/>
                    </a:lnTo>
                    <a:lnTo>
                      <a:pt x="611" y="11"/>
                    </a:lnTo>
                    <a:lnTo>
                      <a:pt x="593" y="15"/>
                    </a:lnTo>
                    <a:lnTo>
                      <a:pt x="574" y="19"/>
                    </a:lnTo>
                    <a:lnTo>
                      <a:pt x="555" y="23"/>
                    </a:lnTo>
                    <a:lnTo>
                      <a:pt x="538" y="27"/>
                    </a:lnTo>
                    <a:lnTo>
                      <a:pt x="521" y="32"/>
                    </a:lnTo>
                    <a:lnTo>
                      <a:pt x="504" y="38"/>
                    </a:lnTo>
                    <a:lnTo>
                      <a:pt x="487" y="44"/>
                    </a:lnTo>
                    <a:lnTo>
                      <a:pt x="470" y="49"/>
                    </a:lnTo>
                    <a:lnTo>
                      <a:pt x="453" y="59"/>
                    </a:lnTo>
                    <a:lnTo>
                      <a:pt x="436" y="65"/>
                    </a:lnTo>
                    <a:lnTo>
                      <a:pt x="420" y="72"/>
                    </a:lnTo>
                    <a:lnTo>
                      <a:pt x="403" y="80"/>
                    </a:lnTo>
                    <a:lnTo>
                      <a:pt x="388" y="89"/>
                    </a:lnTo>
                    <a:lnTo>
                      <a:pt x="371" y="97"/>
                    </a:lnTo>
                    <a:lnTo>
                      <a:pt x="358" y="105"/>
                    </a:lnTo>
                    <a:lnTo>
                      <a:pt x="341" y="116"/>
                    </a:lnTo>
                    <a:lnTo>
                      <a:pt x="327" y="126"/>
                    </a:lnTo>
                    <a:lnTo>
                      <a:pt x="312" y="135"/>
                    </a:lnTo>
                    <a:lnTo>
                      <a:pt x="297" y="146"/>
                    </a:lnTo>
                    <a:lnTo>
                      <a:pt x="284" y="158"/>
                    </a:lnTo>
                    <a:lnTo>
                      <a:pt x="270" y="169"/>
                    </a:lnTo>
                    <a:lnTo>
                      <a:pt x="257" y="179"/>
                    </a:lnTo>
                    <a:lnTo>
                      <a:pt x="244" y="192"/>
                    </a:lnTo>
                    <a:lnTo>
                      <a:pt x="230" y="205"/>
                    </a:lnTo>
                    <a:lnTo>
                      <a:pt x="219" y="219"/>
                    </a:lnTo>
                    <a:lnTo>
                      <a:pt x="206" y="228"/>
                    </a:lnTo>
                    <a:lnTo>
                      <a:pt x="192" y="243"/>
                    </a:lnTo>
                    <a:lnTo>
                      <a:pt x="181" y="257"/>
                    </a:lnTo>
                    <a:lnTo>
                      <a:pt x="169" y="270"/>
                    </a:lnTo>
                    <a:lnTo>
                      <a:pt x="158" y="283"/>
                    </a:lnTo>
                    <a:lnTo>
                      <a:pt x="147" y="297"/>
                    </a:lnTo>
                    <a:lnTo>
                      <a:pt x="137" y="312"/>
                    </a:lnTo>
                    <a:lnTo>
                      <a:pt x="128" y="327"/>
                    </a:lnTo>
                    <a:lnTo>
                      <a:pt x="116" y="340"/>
                    </a:lnTo>
                    <a:lnTo>
                      <a:pt x="107" y="356"/>
                    </a:lnTo>
                    <a:lnTo>
                      <a:pt x="97" y="371"/>
                    </a:lnTo>
                    <a:lnTo>
                      <a:pt x="90" y="388"/>
                    </a:lnTo>
                    <a:lnTo>
                      <a:pt x="80" y="403"/>
                    </a:lnTo>
                    <a:lnTo>
                      <a:pt x="73" y="418"/>
                    </a:lnTo>
                    <a:lnTo>
                      <a:pt x="67" y="435"/>
                    </a:lnTo>
                    <a:lnTo>
                      <a:pt x="59" y="453"/>
                    </a:lnTo>
                    <a:lnTo>
                      <a:pt x="52" y="468"/>
                    </a:lnTo>
                    <a:lnTo>
                      <a:pt x="44" y="485"/>
                    </a:lnTo>
                    <a:lnTo>
                      <a:pt x="38" y="502"/>
                    </a:lnTo>
                    <a:lnTo>
                      <a:pt x="33" y="521"/>
                    </a:lnTo>
                    <a:lnTo>
                      <a:pt x="29" y="538"/>
                    </a:lnTo>
                    <a:lnTo>
                      <a:pt x="23" y="555"/>
                    </a:lnTo>
                    <a:lnTo>
                      <a:pt x="19" y="572"/>
                    </a:lnTo>
                    <a:lnTo>
                      <a:pt x="15" y="591"/>
                    </a:lnTo>
                    <a:lnTo>
                      <a:pt x="12" y="608"/>
                    </a:lnTo>
                    <a:lnTo>
                      <a:pt x="8" y="627"/>
                    </a:lnTo>
                    <a:lnTo>
                      <a:pt x="6" y="646"/>
                    </a:lnTo>
                    <a:lnTo>
                      <a:pt x="4" y="666"/>
                    </a:lnTo>
                    <a:lnTo>
                      <a:pt x="2" y="683"/>
                    </a:lnTo>
                    <a:lnTo>
                      <a:pt x="0" y="702"/>
                    </a:lnTo>
                    <a:lnTo>
                      <a:pt x="0" y="721"/>
                    </a:lnTo>
                    <a:lnTo>
                      <a:pt x="0" y="742"/>
                    </a:lnTo>
                    <a:lnTo>
                      <a:pt x="0" y="761"/>
                    </a:lnTo>
                    <a:lnTo>
                      <a:pt x="0" y="780"/>
                    </a:lnTo>
                    <a:lnTo>
                      <a:pt x="2" y="797"/>
                    </a:lnTo>
                    <a:lnTo>
                      <a:pt x="4" y="816"/>
                    </a:lnTo>
                    <a:lnTo>
                      <a:pt x="6" y="835"/>
                    </a:lnTo>
                    <a:lnTo>
                      <a:pt x="8" y="852"/>
                    </a:lnTo>
                    <a:lnTo>
                      <a:pt x="12" y="871"/>
                    </a:lnTo>
                    <a:lnTo>
                      <a:pt x="15" y="890"/>
                    </a:lnTo>
                    <a:lnTo>
                      <a:pt x="19" y="905"/>
                    </a:lnTo>
                    <a:lnTo>
                      <a:pt x="23" y="924"/>
                    </a:lnTo>
                    <a:lnTo>
                      <a:pt x="29" y="941"/>
                    </a:lnTo>
                    <a:lnTo>
                      <a:pt x="33" y="960"/>
                    </a:lnTo>
                    <a:lnTo>
                      <a:pt x="38" y="977"/>
                    </a:lnTo>
                    <a:lnTo>
                      <a:pt x="44" y="994"/>
                    </a:lnTo>
                    <a:lnTo>
                      <a:pt x="52" y="1010"/>
                    </a:lnTo>
                    <a:lnTo>
                      <a:pt x="59" y="1029"/>
                    </a:lnTo>
                    <a:lnTo>
                      <a:pt x="67" y="1044"/>
                    </a:lnTo>
                    <a:lnTo>
                      <a:pt x="73" y="1059"/>
                    </a:lnTo>
                    <a:lnTo>
                      <a:pt x="80" y="1076"/>
                    </a:lnTo>
                    <a:lnTo>
                      <a:pt x="90" y="1093"/>
                    </a:lnTo>
                    <a:lnTo>
                      <a:pt x="97" y="1107"/>
                    </a:lnTo>
                    <a:lnTo>
                      <a:pt x="107" y="1122"/>
                    </a:lnTo>
                    <a:lnTo>
                      <a:pt x="116" y="1139"/>
                    </a:lnTo>
                    <a:lnTo>
                      <a:pt x="128" y="1154"/>
                    </a:lnTo>
                    <a:lnTo>
                      <a:pt x="137" y="1167"/>
                    </a:lnTo>
                    <a:lnTo>
                      <a:pt x="147" y="1183"/>
                    </a:lnTo>
                    <a:lnTo>
                      <a:pt x="158" y="1196"/>
                    </a:lnTo>
                    <a:lnTo>
                      <a:pt x="169" y="1211"/>
                    </a:lnTo>
                    <a:lnTo>
                      <a:pt x="181" y="1225"/>
                    </a:lnTo>
                    <a:lnTo>
                      <a:pt x="192" y="1238"/>
                    </a:lnTo>
                    <a:lnTo>
                      <a:pt x="206" y="1251"/>
                    </a:lnTo>
                    <a:lnTo>
                      <a:pt x="219" y="1264"/>
                    </a:lnTo>
                    <a:lnTo>
                      <a:pt x="230" y="1276"/>
                    </a:lnTo>
                    <a:lnTo>
                      <a:pt x="244" y="1287"/>
                    </a:lnTo>
                    <a:lnTo>
                      <a:pt x="257" y="1299"/>
                    </a:lnTo>
                    <a:lnTo>
                      <a:pt x="270" y="1310"/>
                    </a:lnTo>
                    <a:lnTo>
                      <a:pt x="284" y="1322"/>
                    </a:lnTo>
                    <a:lnTo>
                      <a:pt x="297" y="1333"/>
                    </a:lnTo>
                    <a:lnTo>
                      <a:pt x="312" y="1342"/>
                    </a:lnTo>
                    <a:lnTo>
                      <a:pt x="327" y="1354"/>
                    </a:lnTo>
                    <a:lnTo>
                      <a:pt x="341" y="1363"/>
                    </a:lnTo>
                    <a:lnTo>
                      <a:pt x="358" y="1373"/>
                    </a:lnTo>
                    <a:lnTo>
                      <a:pt x="371" y="1382"/>
                    </a:lnTo>
                    <a:lnTo>
                      <a:pt x="388" y="1392"/>
                    </a:lnTo>
                    <a:lnTo>
                      <a:pt x="403" y="1399"/>
                    </a:lnTo>
                    <a:lnTo>
                      <a:pt x="420" y="1407"/>
                    </a:lnTo>
                    <a:lnTo>
                      <a:pt x="436" y="1415"/>
                    </a:lnTo>
                    <a:lnTo>
                      <a:pt x="453" y="1422"/>
                    </a:lnTo>
                    <a:lnTo>
                      <a:pt x="470" y="1428"/>
                    </a:lnTo>
                    <a:lnTo>
                      <a:pt x="487" y="1436"/>
                    </a:lnTo>
                    <a:lnTo>
                      <a:pt x="504" y="1441"/>
                    </a:lnTo>
                    <a:lnTo>
                      <a:pt x="521" y="1447"/>
                    </a:lnTo>
                    <a:lnTo>
                      <a:pt x="538" y="1453"/>
                    </a:lnTo>
                    <a:lnTo>
                      <a:pt x="555" y="1458"/>
                    </a:lnTo>
                    <a:lnTo>
                      <a:pt x="574" y="1462"/>
                    </a:lnTo>
                    <a:lnTo>
                      <a:pt x="593" y="1466"/>
                    </a:lnTo>
                    <a:lnTo>
                      <a:pt x="611" y="1470"/>
                    </a:lnTo>
                    <a:lnTo>
                      <a:pt x="630" y="1472"/>
                    </a:lnTo>
                    <a:lnTo>
                      <a:pt x="649" y="1474"/>
                    </a:lnTo>
                    <a:lnTo>
                      <a:pt x="668" y="1477"/>
                    </a:lnTo>
                    <a:lnTo>
                      <a:pt x="685" y="1479"/>
                    </a:lnTo>
                    <a:lnTo>
                      <a:pt x="704" y="1479"/>
                    </a:lnTo>
                    <a:lnTo>
                      <a:pt x="723" y="1481"/>
                    </a:lnTo>
                    <a:lnTo>
                      <a:pt x="744" y="1483"/>
                    </a:lnTo>
                    <a:close/>
                  </a:path>
                </a:pathLst>
              </a:custGeom>
              <a:solidFill>
                <a:srgbClr val="63C7D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7" name="Freeform 143"/>
              <p:cNvSpPr>
                <a:spLocks/>
              </p:cNvSpPr>
              <p:nvPr/>
            </p:nvSpPr>
            <p:spPr bwMode="auto">
              <a:xfrm>
                <a:off x="4515" y="2988"/>
                <a:ext cx="207" cy="349"/>
              </a:xfrm>
              <a:custGeom>
                <a:avLst/>
                <a:gdLst>
                  <a:gd name="T0" fmla="*/ 0 w 415"/>
                  <a:gd name="T1" fmla="*/ 0 h 698"/>
                  <a:gd name="T2" fmla="*/ 0 w 415"/>
                  <a:gd name="T3" fmla="*/ 1 h 698"/>
                  <a:gd name="T4" fmla="*/ 0 w 415"/>
                  <a:gd name="T5" fmla="*/ 1 h 698"/>
                  <a:gd name="T6" fmla="*/ 0 w 415"/>
                  <a:gd name="T7" fmla="*/ 1 h 698"/>
                  <a:gd name="T8" fmla="*/ 0 w 415"/>
                  <a:gd name="T9" fmla="*/ 1 h 698"/>
                  <a:gd name="T10" fmla="*/ 0 w 415"/>
                  <a:gd name="T11" fmla="*/ 1 h 698"/>
                  <a:gd name="T12" fmla="*/ 0 w 415"/>
                  <a:gd name="T13" fmla="*/ 1 h 698"/>
                  <a:gd name="T14" fmla="*/ 0 w 415"/>
                  <a:gd name="T15" fmla="*/ 1 h 698"/>
                  <a:gd name="T16" fmla="*/ 0 w 415"/>
                  <a:gd name="T17" fmla="*/ 1 h 698"/>
                  <a:gd name="T18" fmla="*/ 0 w 415"/>
                  <a:gd name="T19" fmla="*/ 1 h 698"/>
                  <a:gd name="T20" fmla="*/ 0 w 415"/>
                  <a:gd name="T21" fmla="*/ 1 h 698"/>
                  <a:gd name="T22" fmla="*/ 0 w 415"/>
                  <a:gd name="T23" fmla="*/ 0 h 698"/>
                  <a:gd name="T24" fmla="*/ 0 w 415"/>
                  <a:gd name="T25" fmla="*/ 0 h 6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5"/>
                  <a:gd name="T40" fmla="*/ 0 h 698"/>
                  <a:gd name="T41" fmla="*/ 415 w 415"/>
                  <a:gd name="T42" fmla="*/ 698 h 69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5" h="698">
                    <a:moveTo>
                      <a:pt x="211" y="0"/>
                    </a:moveTo>
                    <a:lnTo>
                      <a:pt x="16" y="59"/>
                    </a:lnTo>
                    <a:lnTo>
                      <a:pt x="0" y="186"/>
                    </a:lnTo>
                    <a:lnTo>
                      <a:pt x="80" y="274"/>
                    </a:lnTo>
                    <a:lnTo>
                      <a:pt x="158" y="372"/>
                    </a:lnTo>
                    <a:lnTo>
                      <a:pt x="143" y="506"/>
                    </a:lnTo>
                    <a:lnTo>
                      <a:pt x="88" y="698"/>
                    </a:lnTo>
                    <a:lnTo>
                      <a:pt x="232" y="576"/>
                    </a:lnTo>
                    <a:lnTo>
                      <a:pt x="384" y="253"/>
                    </a:lnTo>
                    <a:lnTo>
                      <a:pt x="415" y="45"/>
                    </a:lnTo>
                    <a:lnTo>
                      <a:pt x="280" y="59"/>
                    </a:lnTo>
                    <a:lnTo>
                      <a:pt x="211" y="0"/>
                    </a:lnTo>
                    <a:close/>
                  </a:path>
                </a:pathLst>
              </a:custGeom>
              <a:solidFill>
                <a:srgbClr val="FAF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8" name="Freeform 144"/>
              <p:cNvSpPr>
                <a:spLocks/>
              </p:cNvSpPr>
              <p:nvPr/>
            </p:nvSpPr>
            <p:spPr bwMode="auto">
              <a:xfrm>
                <a:off x="4108" y="3054"/>
                <a:ext cx="254" cy="315"/>
              </a:xfrm>
              <a:custGeom>
                <a:avLst/>
                <a:gdLst>
                  <a:gd name="T0" fmla="*/ 1 w 507"/>
                  <a:gd name="T1" fmla="*/ 0 h 631"/>
                  <a:gd name="T2" fmla="*/ 1 w 507"/>
                  <a:gd name="T3" fmla="*/ 0 h 631"/>
                  <a:gd name="T4" fmla="*/ 1 w 507"/>
                  <a:gd name="T5" fmla="*/ 0 h 631"/>
                  <a:gd name="T6" fmla="*/ 1 w 507"/>
                  <a:gd name="T7" fmla="*/ 0 h 631"/>
                  <a:gd name="T8" fmla="*/ 1 w 507"/>
                  <a:gd name="T9" fmla="*/ 0 h 631"/>
                  <a:gd name="T10" fmla="*/ 1 w 507"/>
                  <a:gd name="T11" fmla="*/ 0 h 631"/>
                  <a:gd name="T12" fmla="*/ 1 w 507"/>
                  <a:gd name="T13" fmla="*/ 0 h 631"/>
                  <a:gd name="T14" fmla="*/ 1 w 507"/>
                  <a:gd name="T15" fmla="*/ 0 h 631"/>
                  <a:gd name="T16" fmla="*/ 1 w 507"/>
                  <a:gd name="T17" fmla="*/ 0 h 631"/>
                  <a:gd name="T18" fmla="*/ 1 w 507"/>
                  <a:gd name="T19" fmla="*/ 0 h 631"/>
                  <a:gd name="T20" fmla="*/ 1 w 507"/>
                  <a:gd name="T21" fmla="*/ 0 h 631"/>
                  <a:gd name="T22" fmla="*/ 0 w 507"/>
                  <a:gd name="T23" fmla="*/ 0 h 631"/>
                  <a:gd name="T24" fmla="*/ 1 w 507"/>
                  <a:gd name="T25" fmla="*/ 0 h 631"/>
                  <a:gd name="T26" fmla="*/ 1 w 507"/>
                  <a:gd name="T27" fmla="*/ 0 h 6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07"/>
                  <a:gd name="T43" fmla="*/ 0 h 631"/>
                  <a:gd name="T44" fmla="*/ 507 w 507"/>
                  <a:gd name="T45" fmla="*/ 631 h 63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07" h="631">
                    <a:moveTo>
                      <a:pt x="123" y="0"/>
                    </a:moveTo>
                    <a:lnTo>
                      <a:pt x="243" y="57"/>
                    </a:lnTo>
                    <a:lnTo>
                      <a:pt x="317" y="152"/>
                    </a:lnTo>
                    <a:lnTo>
                      <a:pt x="408" y="156"/>
                    </a:lnTo>
                    <a:lnTo>
                      <a:pt x="507" y="232"/>
                    </a:lnTo>
                    <a:lnTo>
                      <a:pt x="408" y="432"/>
                    </a:lnTo>
                    <a:lnTo>
                      <a:pt x="262" y="584"/>
                    </a:lnTo>
                    <a:lnTo>
                      <a:pt x="224" y="631"/>
                    </a:lnTo>
                    <a:lnTo>
                      <a:pt x="108" y="574"/>
                    </a:lnTo>
                    <a:lnTo>
                      <a:pt x="136" y="373"/>
                    </a:lnTo>
                    <a:lnTo>
                      <a:pt x="64" y="224"/>
                    </a:lnTo>
                    <a:lnTo>
                      <a:pt x="0" y="108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AF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9" name="Freeform 145"/>
              <p:cNvSpPr>
                <a:spLocks/>
              </p:cNvSpPr>
              <p:nvPr/>
            </p:nvSpPr>
            <p:spPr bwMode="auto">
              <a:xfrm>
                <a:off x="4001" y="2689"/>
                <a:ext cx="430" cy="377"/>
              </a:xfrm>
              <a:custGeom>
                <a:avLst/>
                <a:gdLst>
                  <a:gd name="T0" fmla="*/ 1 w 859"/>
                  <a:gd name="T1" fmla="*/ 1 h 753"/>
                  <a:gd name="T2" fmla="*/ 1 w 859"/>
                  <a:gd name="T3" fmla="*/ 1 h 753"/>
                  <a:gd name="T4" fmla="*/ 1 w 859"/>
                  <a:gd name="T5" fmla="*/ 1 h 753"/>
                  <a:gd name="T6" fmla="*/ 1 w 859"/>
                  <a:gd name="T7" fmla="*/ 1 h 753"/>
                  <a:gd name="T8" fmla="*/ 1 w 859"/>
                  <a:gd name="T9" fmla="*/ 1 h 753"/>
                  <a:gd name="T10" fmla="*/ 1 w 859"/>
                  <a:gd name="T11" fmla="*/ 1 h 753"/>
                  <a:gd name="T12" fmla="*/ 1 w 859"/>
                  <a:gd name="T13" fmla="*/ 1 h 753"/>
                  <a:gd name="T14" fmla="*/ 1 w 859"/>
                  <a:gd name="T15" fmla="*/ 1 h 753"/>
                  <a:gd name="T16" fmla="*/ 1 w 859"/>
                  <a:gd name="T17" fmla="*/ 1 h 753"/>
                  <a:gd name="T18" fmla="*/ 1 w 859"/>
                  <a:gd name="T19" fmla="*/ 1 h 753"/>
                  <a:gd name="T20" fmla="*/ 0 w 859"/>
                  <a:gd name="T21" fmla="*/ 1 h 753"/>
                  <a:gd name="T22" fmla="*/ 1 w 859"/>
                  <a:gd name="T23" fmla="*/ 1 h 753"/>
                  <a:gd name="T24" fmla="*/ 1 w 859"/>
                  <a:gd name="T25" fmla="*/ 1 h 753"/>
                  <a:gd name="T26" fmla="*/ 1 w 859"/>
                  <a:gd name="T27" fmla="*/ 1 h 753"/>
                  <a:gd name="T28" fmla="*/ 1 w 859"/>
                  <a:gd name="T29" fmla="*/ 1 h 753"/>
                  <a:gd name="T30" fmla="*/ 1 w 859"/>
                  <a:gd name="T31" fmla="*/ 1 h 753"/>
                  <a:gd name="T32" fmla="*/ 1 w 859"/>
                  <a:gd name="T33" fmla="*/ 1 h 753"/>
                  <a:gd name="T34" fmla="*/ 1 w 859"/>
                  <a:gd name="T35" fmla="*/ 1 h 753"/>
                  <a:gd name="T36" fmla="*/ 1 w 859"/>
                  <a:gd name="T37" fmla="*/ 1 h 753"/>
                  <a:gd name="T38" fmla="*/ 1 w 859"/>
                  <a:gd name="T39" fmla="*/ 1 h 753"/>
                  <a:gd name="T40" fmla="*/ 1 w 859"/>
                  <a:gd name="T41" fmla="*/ 1 h 753"/>
                  <a:gd name="T42" fmla="*/ 1 w 859"/>
                  <a:gd name="T43" fmla="*/ 1 h 753"/>
                  <a:gd name="T44" fmla="*/ 1 w 859"/>
                  <a:gd name="T45" fmla="*/ 1 h 753"/>
                  <a:gd name="T46" fmla="*/ 1 w 859"/>
                  <a:gd name="T47" fmla="*/ 1 h 753"/>
                  <a:gd name="T48" fmla="*/ 1 w 859"/>
                  <a:gd name="T49" fmla="*/ 1 h 753"/>
                  <a:gd name="T50" fmla="*/ 1 w 859"/>
                  <a:gd name="T51" fmla="*/ 1 h 753"/>
                  <a:gd name="T52" fmla="*/ 1 w 859"/>
                  <a:gd name="T53" fmla="*/ 1 h 753"/>
                  <a:gd name="T54" fmla="*/ 1 w 859"/>
                  <a:gd name="T55" fmla="*/ 1 h 753"/>
                  <a:gd name="T56" fmla="*/ 1 w 859"/>
                  <a:gd name="T57" fmla="*/ 1 h 753"/>
                  <a:gd name="T58" fmla="*/ 1 w 859"/>
                  <a:gd name="T59" fmla="*/ 1 h 753"/>
                  <a:gd name="T60" fmla="*/ 1 w 859"/>
                  <a:gd name="T61" fmla="*/ 1 h 753"/>
                  <a:gd name="T62" fmla="*/ 1 w 859"/>
                  <a:gd name="T63" fmla="*/ 1 h 753"/>
                  <a:gd name="T64" fmla="*/ 1 w 859"/>
                  <a:gd name="T65" fmla="*/ 1 h 753"/>
                  <a:gd name="T66" fmla="*/ 1 w 859"/>
                  <a:gd name="T67" fmla="*/ 1 h 753"/>
                  <a:gd name="T68" fmla="*/ 1 w 859"/>
                  <a:gd name="T69" fmla="*/ 1 h 753"/>
                  <a:gd name="T70" fmla="*/ 1 w 859"/>
                  <a:gd name="T71" fmla="*/ 1 h 753"/>
                  <a:gd name="T72" fmla="*/ 1 w 859"/>
                  <a:gd name="T73" fmla="*/ 1 h 753"/>
                  <a:gd name="T74" fmla="*/ 1 w 859"/>
                  <a:gd name="T75" fmla="*/ 1 h 753"/>
                  <a:gd name="T76" fmla="*/ 1 w 859"/>
                  <a:gd name="T77" fmla="*/ 1 h 753"/>
                  <a:gd name="T78" fmla="*/ 1 w 859"/>
                  <a:gd name="T79" fmla="*/ 1 h 753"/>
                  <a:gd name="T80" fmla="*/ 1 w 859"/>
                  <a:gd name="T81" fmla="*/ 1 h 753"/>
                  <a:gd name="T82" fmla="*/ 1 w 859"/>
                  <a:gd name="T83" fmla="*/ 1 h 753"/>
                  <a:gd name="T84" fmla="*/ 1 w 859"/>
                  <a:gd name="T85" fmla="*/ 1 h 753"/>
                  <a:gd name="T86" fmla="*/ 1 w 859"/>
                  <a:gd name="T87" fmla="*/ 1 h 7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59"/>
                  <a:gd name="T133" fmla="*/ 0 h 753"/>
                  <a:gd name="T134" fmla="*/ 859 w 859"/>
                  <a:gd name="T135" fmla="*/ 753 h 7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59" h="753">
                    <a:moveTo>
                      <a:pt x="473" y="34"/>
                    </a:moveTo>
                    <a:lnTo>
                      <a:pt x="450" y="95"/>
                    </a:lnTo>
                    <a:lnTo>
                      <a:pt x="479" y="182"/>
                    </a:lnTo>
                    <a:lnTo>
                      <a:pt x="623" y="97"/>
                    </a:lnTo>
                    <a:lnTo>
                      <a:pt x="616" y="38"/>
                    </a:lnTo>
                    <a:lnTo>
                      <a:pt x="688" y="140"/>
                    </a:lnTo>
                    <a:lnTo>
                      <a:pt x="783" y="144"/>
                    </a:lnTo>
                    <a:lnTo>
                      <a:pt x="859" y="237"/>
                    </a:lnTo>
                    <a:lnTo>
                      <a:pt x="793" y="272"/>
                    </a:lnTo>
                    <a:lnTo>
                      <a:pt x="673" y="262"/>
                    </a:lnTo>
                    <a:lnTo>
                      <a:pt x="540" y="319"/>
                    </a:lnTo>
                    <a:lnTo>
                      <a:pt x="447" y="310"/>
                    </a:lnTo>
                    <a:lnTo>
                      <a:pt x="410" y="260"/>
                    </a:lnTo>
                    <a:lnTo>
                      <a:pt x="378" y="277"/>
                    </a:lnTo>
                    <a:lnTo>
                      <a:pt x="395" y="344"/>
                    </a:lnTo>
                    <a:lnTo>
                      <a:pt x="523" y="365"/>
                    </a:lnTo>
                    <a:lnTo>
                      <a:pt x="665" y="344"/>
                    </a:lnTo>
                    <a:lnTo>
                      <a:pt x="623" y="424"/>
                    </a:lnTo>
                    <a:lnTo>
                      <a:pt x="477" y="410"/>
                    </a:lnTo>
                    <a:lnTo>
                      <a:pt x="401" y="391"/>
                    </a:lnTo>
                    <a:lnTo>
                      <a:pt x="327" y="353"/>
                    </a:lnTo>
                    <a:lnTo>
                      <a:pt x="232" y="414"/>
                    </a:lnTo>
                    <a:lnTo>
                      <a:pt x="201" y="481"/>
                    </a:lnTo>
                    <a:lnTo>
                      <a:pt x="182" y="374"/>
                    </a:lnTo>
                    <a:lnTo>
                      <a:pt x="121" y="372"/>
                    </a:lnTo>
                    <a:lnTo>
                      <a:pt x="66" y="490"/>
                    </a:lnTo>
                    <a:lnTo>
                      <a:pt x="152" y="633"/>
                    </a:lnTo>
                    <a:lnTo>
                      <a:pt x="175" y="646"/>
                    </a:lnTo>
                    <a:lnTo>
                      <a:pt x="167" y="680"/>
                    </a:lnTo>
                    <a:lnTo>
                      <a:pt x="173" y="753"/>
                    </a:lnTo>
                    <a:lnTo>
                      <a:pt x="102" y="637"/>
                    </a:lnTo>
                    <a:lnTo>
                      <a:pt x="0" y="563"/>
                    </a:lnTo>
                    <a:lnTo>
                      <a:pt x="0" y="559"/>
                    </a:lnTo>
                    <a:lnTo>
                      <a:pt x="0" y="551"/>
                    </a:lnTo>
                    <a:lnTo>
                      <a:pt x="0" y="545"/>
                    </a:lnTo>
                    <a:lnTo>
                      <a:pt x="2" y="538"/>
                    </a:lnTo>
                    <a:lnTo>
                      <a:pt x="3" y="528"/>
                    </a:lnTo>
                    <a:lnTo>
                      <a:pt x="7" y="519"/>
                    </a:lnTo>
                    <a:lnTo>
                      <a:pt x="7" y="513"/>
                    </a:lnTo>
                    <a:lnTo>
                      <a:pt x="9" y="506"/>
                    </a:lnTo>
                    <a:lnTo>
                      <a:pt x="11" y="498"/>
                    </a:lnTo>
                    <a:lnTo>
                      <a:pt x="13" y="492"/>
                    </a:lnTo>
                    <a:lnTo>
                      <a:pt x="13" y="483"/>
                    </a:lnTo>
                    <a:lnTo>
                      <a:pt x="17" y="475"/>
                    </a:lnTo>
                    <a:lnTo>
                      <a:pt x="19" y="466"/>
                    </a:lnTo>
                    <a:lnTo>
                      <a:pt x="23" y="458"/>
                    </a:lnTo>
                    <a:lnTo>
                      <a:pt x="24" y="447"/>
                    </a:lnTo>
                    <a:lnTo>
                      <a:pt x="28" y="437"/>
                    </a:lnTo>
                    <a:lnTo>
                      <a:pt x="30" y="426"/>
                    </a:lnTo>
                    <a:lnTo>
                      <a:pt x="36" y="416"/>
                    </a:lnTo>
                    <a:lnTo>
                      <a:pt x="36" y="409"/>
                    </a:lnTo>
                    <a:lnTo>
                      <a:pt x="38" y="403"/>
                    </a:lnTo>
                    <a:lnTo>
                      <a:pt x="40" y="397"/>
                    </a:lnTo>
                    <a:lnTo>
                      <a:pt x="42" y="391"/>
                    </a:lnTo>
                    <a:lnTo>
                      <a:pt x="43" y="384"/>
                    </a:lnTo>
                    <a:lnTo>
                      <a:pt x="47" y="378"/>
                    </a:lnTo>
                    <a:lnTo>
                      <a:pt x="49" y="372"/>
                    </a:lnTo>
                    <a:lnTo>
                      <a:pt x="51" y="367"/>
                    </a:lnTo>
                    <a:lnTo>
                      <a:pt x="53" y="359"/>
                    </a:lnTo>
                    <a:lnTo>
                      <a:pt x="55" y="352"/>
                    </a:lnTo>
                    <a:lnTo>
                      <a:pt x="57" y="344"/>
                    </a:lnTo>
                    <a:lnTo>
                      <a:pt x="61" y="336"/>
                    </a:lnTo>
                    <a:lnTo>
                      <a:pt x="62" y="329"/>
                    </a:lnTo>
                    <a:lnTo>
                      <a:pt x="66" y="323"/>
                    </a:lnTo>
                    <a:lnTo>
                      <a:pt x="70" y="315"/>
                    </a:lnTo>
                    <a:lnTo>
                      <a:pt x="74" y="310"/>
                    </a:lnTo>
                    <a:lnTo>
                      <a:pt x="76" y="302"/>
                    </a:lnTo>
                    <a:lnTo>
                      <a:pt x="80" y="294"/>
                    </a:lnTo>
                    <a:lnTo>
                      <a:pt x="83" y="289"/>
                    </a:lnTo>
                    <a:lnTo>
                      <a:pt x="87" y="281"/>
                    </a:lnTo>
                    <a:lnTo>
                      <a:pt x="91" y="275"/>
                    </a:lnTo>
                    <a:lnTo>
                      <a:pt x="95" y="268"/>
                    </a:lnTo>
                    <a:lnTo>
                      <a:pt x="99" y="262"/>
                    </a:lnTo>
                    <a:lnTo>
                      <a:pt x="104" y="256"/>
                    </a:lnTo>
                    <a:lnTo>
                      <a:pt x="108" y="249"/>
                    </a:lnTo>
                    <a:lnTo>
                      <a:pt x="112" y="243"/>
                    </a:lnTo>
                    <a:lnTo>
                      <a:pt x="118" y="236"/>
                    </a:lnTo>
                    <a:lnTo>
                      <a:pt x="121" y="230"/>
                    </a:lnTo>
                    <a:lnTo>
                      <a:pt x="125" y="222"/>
                    </a:lnTo>
                    <a:lnTo>
                      <a:pt x="131" y="215"/>
                    </a:lnTo>
                    <a:lnTo>
                      <a:pt x="137" y="209"/>
                    </a:lnTo>
                    <a:lnTo>
                      <a:pt x="142" y="203"/>
                    </a:lnTo>
                    <a:lnTo>
                      <a:pt x="146" y="196"/>
                    </a:lnTo>
                    <a:lnTo>
                      <a:pt x="152" y="190"/>
                    </a:lnTo>
                    <a:lnTo>
                      <a:pt x="156" y="184"/>
                    </a:lnTo>
                    <a:lnTo>
                      <a:pt x="161" y="178"/>
                    </a:lnTo>
                    <a:lnTo>
                      <a:pt x="173" y="165"/>
                    </a:lnTo>
                    <a:lnTo>
                      <a:pt x="186" y="156"/>
                    </a:lnTo>
                    <a:lnTo>
                      <a:pt x="196" y="144"/>
                    </a:lnTo>
                    <a:lnTo>
                      <a:pt x="207" y="133"/>
                    </a:lnTo>
                    <a:lnTo>
                      <a:pt x="213" y="127"/>
                    </a:lnTo>
                    <a:lnTo>
                      <a:pt x="218" y="121"/>
                    </a:lnTo>
                    <a:lnTo>
                      <a:pt x="224" y="116"/>
                    </a:lnTo>
                    <a:lnTo>
                      <a:pt x="232" y="112"/>
                    </a:lnTo>
                    <a:lnTo>
                      <a:pt x="243" y="101"/>
                    </a:lnTo>
                    <a:lnTo>
                      <a:pt x="254" y="91"/>
                    </a:lnTo>
                    <a:lnTo>
                      <a:pt x="260" y="85"/>
                    </a:lnTo>
                    <a:lnTo>
                      <a:pt x="268" y="82"/>
                    </a:lnTo>
                    <a:lnTo>
                      <a:pt x="273" y="78"/>
                    </a:lnTo>
                    <a:lnTo>
                      <a:pt x="281" y="74"/>
                    </a:lnTo>
                    <a:lnTo>
                      <a:pt x="287" y="70"/>
                    </a:lnTo>
                    <a:lnTo>
                      <a:pt x="292" y="64"/>
                    </a:lnTo>
                    <a:lnTo>
                      <a:pt x="300" y="61"/>
                    </a:lnTo>
                    <a:lnTo>
                      <a:pt x="308" y="57"/>
                    </a:lnTo>
                    <a:lnTo>
                      <a:pt x="312" y="53"/>
                    </a:lnTo>
                    <a:lnTo>
                      <a:pt x="319" y="49"/>
                    </a:lnTo>
                    <a:lnTo>
                      <a:pt x="327" y="45"/>
                    </a:lnTo>
                    <a:lnTo>
                      <a:pt x="332" y="42"/>
                    </a:lnTo>
                    <a:lnTo>
                      <a:pt x="338" y="40"/>
                    </a:lnTo>
                    <a:lnTo>
                      <a:pt x="346" y="36"/>
                    </a:lnTo>
                    <a:lnTo>
                      <a:pt x="351" y="32"/>
                    </a:lnTo>
                    <a:lnTo>
                      <a:pt x="359" y="28"/>
                    </a:lnTo>
                    <a:lnTo>
                      <a:pt x="365" y="26"/>
                    </a:lnTo>
                    <a:lnTo>
                      <a:pt x="370" y="23"/>
                    </a:lnTo>
                    <a:lnTo>
                      <a:pt x="378" y="21"/>
                    </a:lnTo>
                    <a:lnTo>
                      <a:pt x="384" y="21"/>
                    </a:lnTo>
                    <a:lnTo>
                      <a:pt x="395" y="15"/>
                    </a:lnTo>
                    <a:lnTo>
                      <a:pt x="407" y="11"/>
                    </a:lnTo>
                    <a:lnTo>
                      <a:pt x="416" y="7"/>
                    </a:lnTo>
                    <a:lnTo>
                      <a:pt x="426" y="5"/>
                    </a:lnTo>
                    <a:lnTo>
                      <a:pt x="433" y="4"/>
                    </a:lnTo>
                    <a:lnTo>
                      <a:pt x="441" y="2"/>
                    </a:lnTo>
                    <a:lnTo>
                      <a:pt x="448" y="2"/>
                    </a:lnTo>
                    <a:lnTo>
                      <a:pt x="454" y="2"/>
                    </a:lnTo>
                    <a:lnTo>
                      <a:pt x="464" y="0"/>
                    </a:lnTo>
                    <a:lnTo>
                      <a:pt x="471" y="2"/>
                    </a:lnTo>
                    <a:lnTo>
                      <a:pt x="475" y="4"/>
                    </a:lnTo>
                    <a:lnTo>
                      <a:pt x="479" y="9"/>
                    </a:lnTo>
                    <a:lnTo>
                      <a:pt x="479" y="15"/>
                    </a:lnTo>
                    <a:lnTo>
                      <a:pt x="477" y="24"/>
                    </a:lnTo>
                    <a:lnTo>
                      <a:pt x="473" y="32"/>
                    </a:lnTo>
                    <a:lnTo>
                      <a:pt x="473" y="34"/>
                    </a:lnTo>
                    <a:close/>
                  </a:path>
                </a:pathLst>
              </a:custGeom>
              <a:solidFill>
                <a:srgbClr val="FAF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0" name="Freeform 146"/>
              <p:cNvSpPr>
                <a:spLocks/>
              </p:cNvSpPr>
              <p:nvPr/>
            </p:nvSpPr>
            <p:spPr bwMode="auto">
              <a:xfrm>
                <a:off x="4496" y="2719"/>
                <a:ext cx="243" cy="250"/>
              </a:xfrm>
              <a:custGeom>
                <a:avLst/>
                <a:gdLst>
                  <a:gd name="T0" fmla="*/ 1 w 485"/>
                  <a:gd name="T1" fmla="*/ 1 h 500"/>
                  <a:gd name="T2" fmla="*/ 1 w 485"/>
                  <a:gd name="T3" fmla="*/ 1 h 500"/>
                  <a:gd name="T4" fmla="*/ 1 w 485"/>
                  <a:gd name="T5" fmla="*/ 1 h 500"/>
                  <a:gd name="T6" fmla="*/ 1 w 485"/>
                  <a:gd name="T7" fmla="*/ 1 h 500"/>
                  <a:gd name="T8" fmla="*/ 1 w 485"/>
                  <a:gd name="T9" fmla="*/ 1 h 500"/>
                  <a:gd name="T10" fmla="*/ 1 w 485"/>
                  <a:gd name="T11" fmla="*/ 1 h 500"/>
                  <a:gd name="T12" fmla="*/ 1 w 485"/>
                  <a:gd name="T13" fmla="*/ 1 h 500"/>
                  <a:gd name="T14" fmla="*/ 1 w 485"/>
                  <a:gd name="T15" fmla="*/ 1 h 500"/>
                  <a:gd name="T16" fmla="*/ 1 w 485"/>
                  <a:gd name="T17" fmla="*/ 1 h 500"/>
                  <a:gd name="T18" fmla="*/ 1 w 485"/>
                  <a:gd name="T19" fmla="*/ 1 h 500"/>
                  <a:gd name="T20" fmla="*/ 1 w 485"/>
                  <a:gd name="T21" fmla="*/ 1 h 500"/>
                  <a:gd name="T22" fmla="*/ 1 w 485"/>
                  <a:gd name="T23" fmla="*/ 1 h 500"/>
                  <a:gd name="T24" fmla="*/ 1 w 485"/>
                  <a:gd name="T25" fmla="*/ 1 h 500"/>
                  <a:gd name="T26" fmla="*/ 1 w 485"/>
                  <a:gd name="T27" fmla="*/ 1 h 500"/>
                  <a:gd name="T28" fmla="*/ 1 w 485"/>
                  <a:gd name="T29" fmla="*/ 1 h 500"/>
                  <a:gd name="T30" fmla="*/ 1 w 485"/>
                  <a:gd name="T31" fmla="*/ 1 h 500"/>
                  <a:gd name="T32" fmla="*/ 1 w 485"/>
                  <a:gd name="T33" fmla="*/ 1 h 500"/>
                  <a:gd name="T34" fmla="*/ 1 w 485"/>
                  <a:gd name="T35" fmla="*/ 1 h 500"/>
                  <a:gd name="T36" fmla="*/ 1 w 485"/>
                  <a:gd name="T37" fmla="*/ 1 h 500"/>
                  <a:gd name="T38" fmla="*/ 1 w 485"/>
                  <a:gd name="T39" fmla="*/ 1 h 500"/>
                  <a:gd name="T40" fmla="*/ 1 w 485"/>
                  <a:gd name="T41" fmla="*/ 1 h 500"/>
                  <a:gd name="T42" fmla="*/ 1 w 485"/>
                  <a:gd name="T43" fmla="*/ 1 h 500"/>
                  <a:gd name="T44" fmla="*/ 1 w 485"/>
                  <a:gd name="T45" fmla="*/ 1 h 500"/>
                  <a:gd name="T46" fmla="*/ 1 w 485"/>
                  <a:gd name="T47" fmla="*/ 1 h 500"/>
                  <a:gd name="T48" fmla="*/ 1 w 485"/>
                  <a:gd name="T49" fmla="*/ 1 h 500"/>
                  <a:gd name="T50" fmla="*/ 1 w 485"/>
                  <a:gd name="T51" fmla="*/ 1 h 500"/>
                  <a:gd name="T52" fmla="*/ 1 w 485"/>
                  <a:gd name="T53" fmla="*/ 1 h 500"/>
                  <a:gd name="T54" fmla="*/ 1 w 485"/>
                  <a:gd name="T55" fmla="*/ 1 h 500"/>
                  <a:gd name="T56" fmla="*/ 1 w 485"/>
                  <a:gd name="T57" fmla="*/ 1 h 500"/>
                  <a:gd name="T58" fmla="*/ 1 w 485"/>
                  <a:gd name="T59" fmla="*/ 1 h 500"/>
                  <a:gd name="T60" fmla="*/ 1 w 485"/>
                  <a:gd name="T61" fmla="*/ 1 h 500"/>
                  <a:gd name="T62" fmla="*/ 1 w 485"/>
                  <a:gd name="T63" fmla="*/ 1 h 500"/>
                  <a:gd name="T64" fmla="*/ 1 w 485"/>
                  <a:gd name="T65" fmla="*/ 1 h 500"/>
                  <a:gd name="T66" fmla="*/ 1 w 485"/>
                  <a:gd name="T67" fmla="*/ 1 h 500"/>
                  <a:gd name="T68" fmla="*/ 1 w 485"/>
                  <a:gd name="T69" fmla="*/ 1 h 500"/>
                  <a:gd name="T70" fmla="*/ 1 w 485"/>
                  <a:gd name="T71" fmla="*/ 1 h 500"/>
                  <a:gd name="T72" fmla="*/ 1 w 485"/>
                  <a:gd name="T73" fmla="*/ 0 h 500"/>
                  <a:gd name="T74" fmla="*/ 1 w 485"/>
                  <a:gd name="T75" fmla="*/ 1 h 500"/>
                  <a:gd name="T76" fmla="*/ 1 w 485"/>
                  <a:gd name="T77" fmla="*/ 1 h 500"/>
                  <a:gd name="T78" fmla="*/ 1 w 485"/>
                  <a:gd name="T79" fmla="*/ 1 h 500"/>
                  <a:gd name="T80" fmla="*/ 1 w 485"/>
                  <a:gd name="T81" fmla="*/ 1 h 500"/>
                  <a:gd name="T82" fmla="*/ 1 w 485"/>
                  <a:gd name="T83" fmla="*/ 1 h 500"/>
                  <a:gd name="T84" fmla="*/ 1 w 485"/>
                  <a:gd name="T85" fmla="*/ 1 h 500"/>
                  <a:gd name="T86" fmla="*/ 1 w 485"/>
                  <a:gd name="T87" fmla="*/ 1 h 500"/>
                  <a:gd name="T88" fmla="*/ 0 w 485"/>
                  <a:gd name="T89" fmla="*/ 1 h 5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85"/>
                  <a:gd name="T136" fmla="*/ 0 h 500"/>
                  <a:gd name="T137" fmla="*/ 485 w 485"/>
                  <a:gd name="T138" fmla="*/ 500 h 5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85" h="500">
                    <a:moveTo>
                      <a:pt x="0" y="325"/>
                    </a:moveTo>
                    <a:lnTo>
                      <a:pt x="12" y="407"/>
                    </a:lnTo>
                    <a:lnTo>
                      <a:pt x="84" y="429"/>
                    </a:lnTo>
                    <a:lnTo>
                      <a:pt x="164" y="410"/>
                    </a:lnTo>
                    <a:lnTo>
                      <a:pt x="170" y="374"/>
                    </a:lnTo>
                    <a:lnTo>
                      <a:pt x="261" y="376"/>
                    </a:lnTo>
                    <a:lnTo>
                      <a:pt x="325" y="458"/>
                    </a:lnTo>
                    <a:lnTo>
                      <a:pt x="308" y="500"/>
                    </a:lnTo>
                    <a:lnTo>
                      <a:pt x="367" y="460"/>
                    </a:lnTo>
                    <a:lnTo>
                      <a:pt x="325" y="407"/>
                    </a:lnTo>
                    <a:lnTo>
                      <a:pt x="312" y="346"/>
                    </a:lnTo>
                    <a:lnTo>
                      <a:pt x="388" y="346"/>
                    </a:lnTo>
                    <a:lnTo>
                      <a:pt x="455" y="416"/>
                    </a:lnTo>
                    <a:lnTo>
                      <a:pt x="447" y="454"/>
                    </a:lnTo>
                    <a:lnTo>
                      <a:pt x="485" y="475"/>
                    </a:lnTo>
                    <a:lnTo>
                      <a:pt x="485" y="471"/>
                    </a:lnTo>
                    <a:lnTo>
                      <a:pt x="481" y="466"/>
                    </a:lnTo>
                    <a:lnTo>
                      <a:pt x="479" y="460"/>
                    </a:lnTo>
                    <a:lnTo>
                      <a:pt x="479" y="456"/>
                    </a:lnTo>
                    <a:lnTo>
                      <a:pt x="476" y="450"/>
                    </a:lnTo>
                    <a:lnTo>
                      <a:pt x="476" y="445"/>
                    </a:lnTo>
                    <a:lnTo>
                      <a:pt x="472" y="435"/>
                    </a:lnTo>
                    <a:lnTo>
                      <a:pt x="468" y="428"/>
                    </a:lnTo>
                    <a:lnTo>
                      <a:pt x="466" y="418"/>
                    </a:lnTo>
                    <a:lnTo>
                      <a:pt x="462" y="410"/>
                    </a:lnTo>
                    <a:lnTo>
                      <a:pt x="459" y="401"/>
                    </a:lnTo>
                    <a:lnTo>
                      <a:pt x="455" y="389"/>
                    </a:lnTo>
                    <a:lnTo>
                      <a:pt x="451" y="380"/>
                    </a:lnTo>
                    <a:lnTo>
                      <a:pt x="447" y="370"/>
                    </a:lnTo>
                    <a:lnTo>
                      <a:pt x="441" y="357"/>
                    </a:lnTo>
                    <a:lnTo>
                      <a:pt x="436" y="346"/>
                    </a:lnTo>
                    <a:lnTo>
                      <a:pt x="430" y="334"/>
                    </a:lnTo>
                    <a:lnTo>
                      <a:pt x="426" y="325"/>
                    </a:lnTo>
                    <a:lnTo>
                      <a:pt x="422" y="317"/>
                    </a:lnTo>
                    <a:lnTo>
                      <a:pt x="419" y="312"/>
                    </a:lnTo>
                    <a:lnTo>
                      <a:pt x="417" y="306"/>
                    </a:lnTo>
                    <a:lnTo>
                      <a:pt x="413" y="300"/>
                    </a:lnTo>
                    <a:lnTo>
                      <a:pt x="407" y="287"/>
                    </a:lnTo>
                    <a:lnTo>
                      <a:pt x="403" y="275"/>
                    </a:lnTo>
                    <a:lnTo>
                      <a:pt x="394" y="264"/>
                    </a:lnTo>
                    <a:lnTo>
                      <a:pt x="388" y="253"/>
                    </a:lnTo>
                    <a:lnTo>
                      <a:pt x="381" y="239"/>
                    </a:lnTo>
                    <a:lnTo>
                      <a:pt x="375" y="230"/>
                    </a:lnTo>
                    <a:lnTo>
                      <a:pt x="367" y="218"/>
                    </a:lnTo>
                    <a:lnTo>
                      <a:pt x="358" y="207"/>
                    </a:lnTo>
                    <a:lnTo>
                      <a:pt x="350" y="197"/>
                    </a:lnTo>
                    <a:lnTo>
                      <a:pt x="343" y="188"/>
                    </a:lnTo>
                    <a:lnTo>
                      <a:pt x="333" y="178"/>
                    </a:lnTo>
                    <a:lnTo>
                      <a:pt x="325" y="167"/>
                    </a:lnTo>
                    <a:lnTo>
                      <a:pt x="316" y="158"/>
                    </a:lnTo>
                    <a:lnTo>
                      <a:pt x="306" y="148"/>
                    </a:lnTo>
                    <a:lnTo>
                      <a:pt x="299" y="139"/>
                    </a:lnTo>
                    <a:lnTo>
                      <a:pt x="289" y="129"/>
                    </a:lnTo>
                    <a:lnTo>
                      <a:pt x="280" y="121"/>
                    </a:lnTo>
                    <a:lnTo>
                      <a:pt x="272" y="112"/>
                    </a:lnTo>
                    <a:lnTo>
                      <a:pt x="263" y="104"/>
                    </a:lnTo>
                    <a:lnTo>
                      <a:pt x="253" y="97"/>
                    </a:lnTo>
                    <a:lnTo>
                      <a:pt x="244" y="87"/>
                    </a:lnTo>
                    <a:lnTo>
                      <a:pt x="236" y="80"/>
                    </a:lnTo>
                    <a:lnTo>
                      <a:pt x="227" y="72"/>
                    </a:lnTo>
                    <a:lnTo>
                      <a:pt x="219" y="66"/>
                    </a:lnTo>
                    <a:lnTo>
                      <a:pt x="211" y="59"/>
                    </a:lnTo>
                    <a:lnTo>
                      <a:pt x="206" y="53"/>
                    </a:lnTo>
                    <a:lnTo>
                      <a:pt x="196" y="47"/>
                    </a:lnTo>
                    <a:lnTo>
                      <a:pt x="189" y="40"/>
                    </a:lnTo>
                    <a:lnTo>
                      <a:pt x="181" y="34"/>
                    </a:lnTo>
                    <a:lnTo>
                      <a:pt x="175" y="30"/>
                    </a:lnTo>
                    <a:lnTo>
                      <a:pt x="170" y="24"/>
                    </a:lnTo>
                    <a:lnTo>
                      <a:pt x="162" y="21"/>
                    </a:lnTo>
                    <a:lnTo>
                      <a:pt x="156" y="17"/>
                    </a:lnTo>
                    <a:lnTo>
                      <a:pt x="152" y="13"/>
                    </a:lnTo>
                    <a:lnTo>
                      <a:pt x="145" y="7"/>
                    </a:lnTo>
                    <a:lnTo>
                      <a:pt x="139" y="4"/>
                    </a:lnTo>
                    <a:lnTo>
                      <a:pt x="133" y="0"/>
                    </a:lnTo>
                    <a:lnTo>
                      <a:pt x="52" y="13"/>
                    </a:lnTo>
                    <a:lnTo>
                      <a:pt x="63" y="83"/>
                    </a:lnTo>
                    <a:lnTo>
                      <a:pt x="52" y="100"/>
                    </a:lnTo>
                    <a:lnTo>
                      <a:pt x="92" y="137"/>
                    </a:lnTo>
                    <a:lnTo>
                      <a:pt x="109" y="123"/>
                    </a:lnTo>
                    <a:lnTo>
                      <a:pt x="109" y="47"/>
                    </a:lnTo>
                    <a:lnTo>
                      <a:pt x="143" y="68"/>
                    </a:lnTo>
                    <a:lnTo>
                      <a:pt x="173" y="118"/>
                    </a:lnTo>
                    <a:lnTo>
                      <a:pt x="150" y="180"/>
                    </a:lnTo>
                    <a:lnTo>
                      <a:pt x="103" y="196"/>
                    </a:lnTo>
                    <a:lnTo>
                      <a:pt x="67" y="186"/>
                    </a:lnTo>
                    <a:lnTo>
                      <a:pt x="63" y="245"/>
                    </a:lnTo>
                    <a:lnTo>
                      <a:pt x="67" y="302"/>
                    </a:lnTo>
                    <a:lnTo>
                      <a:pt x="103" y="308"/>
                    </a:lnTo>
                    <a:lnTo>
                      <a:pt x="109" y="331"/>
                    </a:lnTo>
                    <a:lnTo>
                      <a:pt x="0" y="325"/>
                    </a:lnTo>
                    <a:close/>
                  </a:path>
                </a:pathLst>
              </a:custGeom>
              <a:solidFill>
                <a:srgbClr val="FAF2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1" name="Freeform 147"/>
              <p:cNvSpPr>
                <a:spLocks/>
              </p:cNvSpPr>
              <p:nvPr/>
            </p:nvSpPr>
            <p:spPr bwMode="auto">
              <a:xfrm>
                <a:off x="4316" y="2660"/>
                <a:ext cx="150" cy="711"/>
              </a:xfrm>
              <a:custGeom>
                <a:avLst/>
                <a:gdLst>
                  <a:gd name="T0" fmla="*/ 1 w 298"/>
                  <a:gd name="T1" fmla="*/ 1 h 1422"/>
                  <a:gd name="T2" fmla="*/ 1 w 298"/>
                  <a:gd name="T3" fmla="*/ 1 h 1422"/>
                  <a:gd name="T4" fmla="*/ 1 w 298"/>
                  <a:gd name="T5" fmla="*/ 1 h 1422"/>
                  <a:gd name="T6" fmla="*/ 1 w 298"/>
                  <a:gd name="T7" fmla="*/ 1 h 1422"/>
                  <a:gd name="T8" fmla="*/ 1 w 298"/>
                  <a:gd name="T9" fmla="*/ 1 h 1422"/>
                  <a:gd name="T10" fmla="*/ 1 w 298"/>
                  <a:gd name="T11" fmla="*/ 1 h 1422"/>
                  <a:gd name="T12" fmla="*/ 1 w 298"/>
                  <a:gd name="T13" fmla="*/ 1 h 1422"/>
                  <a:gd name="T14" fmla="*/ 1 w 298"/>
                  <a:gd name="T15" fmla="*/ 1 h 1422"/>
                  <a:gd name="T16" fmla="*/ 1 w 298"/>
                  <a:gd name="T17" fmla="*/ 1 h 1422"/>
                  <a:gd name="T18" fmla="*/ 1 w 298"/>
                  <a:gd name="T19" fmla="*/ 1 h 1422"/>
                  <a:gd name="T20" fmla="*/ 1 w 298"/>
                  <a:gd name="T21" fmla="*/ 1 h 1422"/>
                  <a:gd name="T22" fmla="*/ 1 w 298"/>
                  <a:gd name="T23" fmla="*/ 1 h 1422"/>
                  <a:gd name="T24" fmla="*/ 1 w 298"/>
                  <a:gd name="T25" fmla="*/ 1 h 1422"/>
                  <a:gd name="T26" fmla="*/ 1 w 298"/>
                  <a:gd name="T27" fmla="*/ 1 h 1422"/>
                  <a:gd name="T28" fmla="*/ 1 w 298"/>
                  <a:gd name="T29" fmla="*/ 1 h 1422"/>
                  <a:gd name="T30" fmla="*/ 1 w 298"/>
                  <a:gd name="T31" fmla="*/ 1 h 1422"/>
                  <a:gd name="T32" fmla="*/ 1 w 298"/>
                  <a:gd name="T33" fmla="*/ 1 h 1422"/>
                  <a:gd name="T34" fmla="*/ 1 w 298"/>
                  <a:gd name="T35" fmla="*/ 1 h 1422"/>
                  <a:gd name="T36" fmla="*/ 1 w 298"/>
                  <a:gd name="T37" fmla="*/ 1 h 1422"/>
                  <a:gd name="T38" fmla="*/ 1 w 298"/>
                  <a:gd name="T39" fmla="*/ 1 h 1422"/>
                  <a:gd name="T40" fmla="*/ 1 w 298"/>
                  <a:gd name="T41" fmla="*/ 1 h 1422"/>
                  <a:gd name="T42" fmla="*/ 1 w 298"/>
                  <a:gd name="T43" fmla="*/ 1 h 1422"/>
                  <a:gd name="T44" fmla="*/ 1 w 298"/>
                  <a:gd name="T45" fmla="*/ 1 h 1422"/>
                  <a:gd name="T46" fmla="*/ 1 w 298"/>
                  <a:gd name="T47" fmla="*/ 1 h 1422"/>
                  <a:gd name="T48" fmla="*/ 1 w 298"/>
                  <a:gd name="T49" fmla="*/ 1 h 1422"/>
                  <a:gd name="T50" fmla="*/ 1 w 298"/>
                  <a:gd name="T51" fmla="*/ 1 h 1422"/>
                  <a:gd name="T52" fmla="*/ 1 w 298"/>
                  <a:gd name="T53" fmla="*/ 1 h 1422"/>
                  <a:gd name="T54" fmla="*/ 1 w 298"/>
                  <a:gd name="T55" fmla="*/ 1 h 1422"/>
                  <a:gd name="T56" fmla="*/ 1 w 298"/>
                  <a:gd name="T57" fmla="*/ 1 h 1422"/>
                  <a:gd name="T58" fmla="*/ 1 w 298"/>
                  <a:gd name="T59" fmla="*/ 1 h 1422"/>
                  <a:gd name="T60" fmla="*/ 1 w 298"/>
                  <a:gd name="T61" fmla="*/ 1 h 1422"/>
                  <a:gd name="T62" fmla="*/ 1 w 298"/>
                  <a:gd name="T63" fmla="*/ 1 h 1422"/>
                  <a:gd name="T64" fmla="*/ 1 w 298"/>
                  <a:gd name="T65" fmla="*/ 1 h 1422"/>
                  <a:gd name="T66" fmla="*/ 1 w 298"/>
                  <a:gd name="T67" fmla="*/ 1 h 1422"/>
                  <a:gd name="T68" fmla="*/ 1 w 298"/>
                  <a:gd name="T69" fmla="*/ 1 h 1422"/>
                  <a:gd name="T70" fmla="*/ 1 w 298"/>
                  <a:gd name="T71" fmla="*/ 1 h 1422"/>
                  <a:gd name="T72" fmla="*/ 1 w 298"/>
                  <a:gd name="T73" fmla="*/ 1 h 1422"/>
                  <a:gd name="T74" fmla="*/ 1 w 298"/>
                  <a:gd name="T75" fmla="*/ 1 h 1422"/>
                  <a:gd name="T76" fmla="*/ 1 w 298"/>
                  <a:gd name="T77" fmla="*/ 1 h 1422"/>
                  <a:gd name="T78" fmla="*/ 1 w 298"/>
                  <a:gd name="T79" fmla="*/ 1 h 1422"/>
                  <a:gd name="T80" fmla="*/ 1 w 298"/>
                  <a:gd name="T81" fmla="*/ 1 h 1422"/>
                  <a:gd name="T82" fmla="*/ 1 w 298"/>
                  <a:gd name="T83" fmla="*/ 1 h 1422"/>
                  <a:gd name="T84" fmla="*/ 1 w 298"/>
                  <a:gd name="T85" fmla="*/ 1 h 1422"/>
                  <a:gd name="T86" fmla="*/ 1 w 298"/>
                  <a:gd name="T87" fmla="*/ 1 h 1422"/>
                  <a:gd name="T88" fmla="*/ 1 w 298"/>
                  <a:gd name="T89" fmla="*/ 1 h 1422"/>
                  <a:gd name="T90" fmla="*/ 1 w 298"/>
                  <a:gd name="T91" fmla="*/ 1 h 1422"/>
                  <a:gd name="T92" fmla="*/ 1 w 298"/>
                  <a:gd name="T93" fmla="*/ 1 h 1422"/>
                  <a:gd name="T94" fmla="*/ 1 w 298"/>
                  <a:gd name="T95" fmla="*/ 1 h 1422"/>
                  <a:gd name="T96" fmla="*/ 1 w 298"/>
                  <a:gd name="T97" fmla="*/ 1 h 1422"/>
                  <a:gd name="T98" fmla="*/ 1 w 298"/>
                  <a:gd name="T99" fmla="*/ 1 h 1422"/>
                  <a:gd name="T100" fmla="*/ 1 w 298"/>
                  <a:gd name="T101" fmla="*/ 1 h 1422"/>
                  <a:gd name="T102" fmla="*/ 1 w 298"/>
                  <a:gd name="T103" fmla="*/ 0 h 14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98"/>
                  <a:gd name="T157" fmla="*/ 0 h 1422"/>
                  <a:gd name="T158" fmla="*/ 298 w 298"/>
                  <a:gd name="T159" fmla="*/ 1422 h 14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98" h="1422">
                    <a:moveTo>
                      <a:pt x="17" y="0"/>
                    </a:moveTo>
                    <a:lnTo>
                      <a:pt x="0" y="4"/>
                    </a:lnTo>
                    <a:lnTo>
                      <a:pt x="2" y="11"/>
                    </a:lnTo>
                    <a:lnTo>
                      <a:pt x="8" y="17"/>
                    </a:lnTo>
                    <a:lnTo>
                      <a:pt x="11" y="25"/>
                    </a:lnTo>
                    <a:lnTo>
                      <a:pt x="15" y="34"/>
                    </a:lnTo>
                    <a:lnTo>
                      <a:pt x="21" y="40"/>
                    </a:lnTo>
                    <a:lnTo>
                      <a:pt x="25" y="49"/>
                    </a:lnTo>
                    <a:lnTo>
                      <a:pt x="28" y="57"/>
                    </a:lnTo>
                    <a:lnTo>
                      <a:pt x="34" y="68"/>
                    </a:lnTo>
                    <a:lnTo>
                      <a:pt x="40" y="76"/>
                    </a:lnTo>
                    <a:lnTo>
                      <a:pt x="46" y="85"/>
                    </a:lnTo>
                    <a:lnTo>
                      <a:pt x="49" y="95"/>
                    </a:lnTo>
                    <a:lnTo>
                      <a:pt x="55" y="104"/>
                    </a:lnTo>
                    <a:lnTo>
                      <a:pt x="59" y="116"/>
                    </a:lnTo>
                    <a:lnTo>
                      <a:pt x="65" y="125"/>
                    </a:lnTo>
                    <a:lnTo>
                      <a:pt x="70" y="135"/>
                    </a:lnTo>
                    <a:lnTo>
                      <a:pt x="76" y="146"/>
                    </a:lnTo>
                    <a:lnTo>
                      <a:pt x="80" y="156"/>
                    </a:lnTo>
                    <a:lnTo>
                      <a:pt x="84" y="167"/>
                    </a:lnTo>
                    <a:lnTo>
                      <a:pt x="89" y="179"/>
                    </a:lnTo>
                    <a:lnTo>
                      <a:pt x="95" y="190"/>
                    </a:lnTo>
                    <a:lnTo>
                      <a:pt x="99" y="199"/>
                    </a:lnTo>
                    <a:lnTo>
                      <a:pt x="103" y="211"/>
                    </a:lnTo>
                    <a:lnTo>
                      <a:pt x="108" y="222"/>
                    </a:lnTo>
                    <a:lnTo>
                      <a:pt x="114" y="236"/>
                    </a:lnTo>
                    <a:lnTo>
                      <a:pt x="118" y="245"/>
                    </a:lnTo>
                    <a:lnTo>
                      <a:pt x="122" y="258"/>
                    </a:lnTo>
                    <a:lnTo>
                      <a:pt x="127" y="270"/>
                    </a:lnTo>
                    <a:lnTo>
                      <a:pt x="133" y="281"/>
                    </a:lnTo>
                    <a:lnTo>
                      <a:pt x="137" y="293"/>
                    </a:lnTo>
                    <a:lnTo>
                      <a:pt x="143" y="306"/>
                    </a:lnTo>
                    <a:lnTo>
                      <a:pt x="146" y="317"/>
                    </a:lnTo>
                    <a:lnTo>
                      <a:pt x="152" y="331"/>
                    </a:lnTo>
                    <a:lnTo>
                      <a:pt x="156" y="342"/>
                    </a:lnTo>
                    <a:lnTo>
                      <a:pt x="160" y="353"/>
                    </a:lnTo>
                    <a:lnTo>
                      <a:pt x="163" y="367"/>
                    </a:lnTo>
                    <a:lnTo>
                      <a:pt x="169" y="378"/>
                    </a:lnTo>
                    <a:lnTo>
                      <a:pt x="173" y="392"/>
                    </a:lnTo>
                    <a:lnTo>
                      <a:pt x="177" y="405"/>
                    </a:lnTo>
                    <a:lnTo>
                      <a:pt x="181" y="416"/>
                    </a:lnTo>
                    <a:lnTo>
                      <a:pt x="186" y="430"/>
                    </a:lnTo>
                    <a:lnTo>
                      <a:pt x="188" y="441"/>
                    </a:lnTo>
                    <a:lnTo>
                      <a:pt x="194" y="452"/>
                    </a:lnTo>
                    <a:lnTo>
                      <a:pt x="196" y="466"/>
                    </a:lnTo>
                    <a:lnTo>
                      <a:pt x="201" y="479"/>
                    </a:lnTo>
                    <a:lnTo>
                      <a:pt x="205" y="490"/>
                    </a:lnTo>
                    <a:lnTo>
                      <a:pt x="207" y="504"/>
                    </a:lnTo>
                    <a:lnTo>
                      <a:pt x="211" y="515"/>
                    </a:lnTo>
                    <a:lnTo>
                      <a:pt x="215" y="528"/>
                    </a:lnTo>
                    <a:lnTo>
                      <a:pt x="219" y="540"/>
                    </a:lnTo>
                    <a:lnTo>
                      <a:pt x="220" y="553"/>
                    </a:lnTo>
                    <a:lnTo>
                      <a:pt x="224" y="565"/>
                    </a:lnTo>
                    <a:lnTo>
                      <a:pt x="228" y="578"/>
                    </a:lnTo>
                    <a:lnTo>
                      <a:pt x="230" y="587"/>
                    </a:lnTo>
                    <a:lnTo>
                      <a:pt x="234" y="601"/>
                    </a:lnTo>
                    <a:lnTo>
                      <a:pt x="236" y="612"/>
                    </a:lnTo>
                    <a:lnTo>
                      <a:pt x="240" y="625"/>
                    </a:lnTo>
                    <a:lnTo>
                      <a:pt x="241" y="637"/>
                    </a:lnTo>
                    <a:lnTo>
                      <a:pt x="243" y="648"/>
                    </a:lnTo>
                    <a:lnTo>
                      <a:pt x="245" y="660"/>
                    </a:lnTo>
                    <a:lnTo>
                      <a:pt x="249" y="671"/>
                    </a:lnTo>
                    <a:lnTo>
                      <a:pt x="249" y="682"/>
                    </a:lnTo>
                    <a:lnTo>
                      <a:pt x="251" y="694"/>
                    </a:lnTo>
                    <a:lnTo>
                      <a:pt x="255" y="705"/>
                    </a:lnTo>
                    <a:lnTo>
                      <a:pt x="257" y="717"/>
                    </a:lnTo>
                    <a:lnTo>
                      <a:pt x="257" y="730"/>
                    </a:lnTo>
                    <a:lnTo>
                      <a:pt x="259" y="741"/>
                    </a:lnTo>
                    <a:lnTo>
                      <a:pt x="260" y="757"/>
                    </a:lnTo>
                    <a:lnTo>
                      <a:pt x="262" y="770"/>
                    </a:lnTo>
                    <a:lnTo>
                      <a:pt x="262" y="781"/>
                    </a:lnTo>
                    <a:lnTo>
                      <a:pt x="264" y="795"/>
                    </a:lnTo>
                    <a:lnTo>
                      <a:pt x="266" y="808"/>
                    </a:lnTo>
                    <a:lnTo>
                      <a:pt x="268" y="821"/>
                    </a:lnTo>
                    <a:lnTo>
                      <a:pt x="268" y="833"/>
                    </a:lnTo>
                    <a:lnTo>
                      <a:pt x="268" y="846"/>
                    </a:lnTo>
                    <a:lnTo>
                      <a:pt x="270" y="857"/>
                    </a:lnTo>
                    <a:lnTo>
                      <a:pt x="270" y="871"/>
                    </a:lnTo>
                    <a:lnTo>
                      <a:pt x="272" y="884"/>
                    </a:lnTo>
                    <a:lnTo>
                      <a:pt x="274" y="895"/>
                    </a:lnTo>
                    <a:lnTo>
                      <a:pt x="274" y="909"/>
                    </a:lnTo>
                    <a:lnTo>
                      <a:pt x="276" y="922"/>
                    </a:lnTo>
                    <a:lnTo>
                      <a:pt x="276" y="933"/>
                    </a:lnTo>
                    <a:lnTo>
                      <a:pt x="276" y="945"/>
                    </a:lnTo>
                    <a:lnTo>
                      <a:pt x="276" y="958"/>
                    </a:lnTo>
                    <a:lnTo>
                      <a:pt x="276" y="970"/>
                    </a:lnTo>
                    <a:lnTo>
                      <a:pt x="276" y="981"/>
                    </a:lnTo>
                    <a:lnTo>
                      <a:pt x="276" y="994"/>
                    </a:lnTo>
                    <a:lnTo>
                      <a:pt x="276" y="1006"/>
                    </a:lnTo>
                    <a:lnTo>
                      <a:pt x="278" y="1019"/>
                    </a:lnTo>
                    <a:lnTo>
                      <a:pt x="278" y="1030"/>
                    </a:lnTo>
                    <a:lnTo>
                      <a:pt x="278" y="1044"/>
                    </a:lnTo>
                    <a:lnTo>
                      <a:pt x="278" y="1055"/>
                    </a:lnTo>
                    <a:lnTo>
                      <a:pt x="278" y="1067"/>
                    </a:lnTo>
                    <a:lnTo>
                      <a:pt x="278" y="1078"/>
                    </a:lnTo>
                    <a:lnTo>
                      <a:pt x="278" y="1091"/>
                    </a:lnTo>
                    <a:lnTo>
                      <a:pt x="278" y="1103"/>
                    </a:lnTo>
                    <a:lnTo>
                      <a:pt x="278" y="1114"/>
                    </a:lnTo>
                    <a:lnTo>
                      <a:pt x="276" y="1124"/>
                    </a:lnTo>
                    <a:lnTo>
                      <a:pt x="276" y="1135"/>
                    </a:lnTo>
                    <a:lnTo>
                      <a:pt x="274" y="1146"/>
                    </a:lnTo>
                    <a:lnTo>
                      <a:pt x="274" y="1158"/>
                    </a:lnTo>
                    <a:lnTo>
                      <a:pt x="274" y="1169"/>
                    </a:lnTo>
                    <a:lnTo>
                      <a:pt x="274" y="1179"/>
                    </a:lnTo>
                    <a:lnTo>
                      <a:pt x="272" y="1190"/>
                    </a:lnTo>
                    <a:lnTo>
                      <a:pt x="272" y="1202"/>
                    </a:lnTo>
                    <a:lnTo>
                      <a:pt x="270" y="1213"/>
                    </a:lnTo>
                    <a:lnTo>
                      <a:pt x="268" y="1222"/>
                    </a:lnTo>
                    <a:lnTo>
                      <a:pt x="268" y="1232"/>
                    </a:lnTo>
                    <a:lnTo>
                      <a:pt x="268" y="1241"/>
                    </a:lnTo>
                    <a:lnTo>
                      <a:pt x="266" y="1253"/>
                    </a:lnTo>
                    <a:lnTo>
                      <a:pt x="264" y="1262"/>
                    </a:lnTo>
                    <a:lnTo>
                      <a:pt x="262" y="1272"/>
                    </a:lnTo>
                    <a:lnTo>
                      <a:pt x="262" y="1283"/>
                    </a:lnTo>
                    <a:lnTo>
                      <a:pt x="260" y="1293"/>
                    </a:lnTo>
                    <a:lnTo>
                      <a:pt x="260" y="1300"/>
                    </a:lnTo>
                    <a:lnTo>
                      <a:pt x="257" y="1310"/>
                    </a:lnTo>
                    <a:lnTo>
                      <a:pt x="257" y="1319"/>
                    </a:lnTo>
                    <a:lnTo>
                      <a:pt x="255" y="1329"/>
                    </a:lnTo>
                    <a:lnTo>
                      <a:pt x="255" y="1338"/>
                    </a:lnTo>
                    <a:lnTo>
                      <a:pt x="251" y="1346"/>
                    </a:lnTo>
                    <a:lnTo>
                      <a:pt x="251" y="1356"/>
                    </a:lnTo>
                    <a:lnTo>
                      <a:pt x="249" y="1363"/>
                    </a:lnTo>
                    <a:lnTo>
                      <a:pt x="249" y="1373"/>
                    </a:lnTo>
                    <a:lnTo>
                      <a:pt x="247" y="1380"/>
                    </a:lnTo>
                    <a:lnTo>
                      <a:pt x="245" y="1390"/>
                    </a:lnTo>
                    <a:lnTo>
                      <a:pt x="243" y="1397"/>
                    </a:lnTo>
                    <a:lnTo>
                      <a:pt x="241" y="1405"/>
                    </a:lnTo>
                    <a:lnTo>
                      <a:pt x="240" y="1413"/>
                    </a:lnTo>
                    <a:lnTo>
                      <a:pt x="238" y="1422"/>
                    </a:lnTo>
                    <a:lnTo>
                      <a:pt x="260" y="1418"/>
                    </a:lnTo>
                    <a:lnTo>
                      <a:pt x="262" y="1411"/>
                    </a:lnTo>
                    <a:lnTo>
                      <a:pt x="264" y="1403"/>
                    </a:lnTo>
                    <a:lnTo>
                      <a:pt x="266" y="1395"/>
                    </a:lnTo>
                    <a:lnTo>
                      <a:pt x="268" y="1388"/>
                    </a:lnTo>
                    <a:lnTo>
                      <a:pt x="268" y="1380"/>
                    </a:lnTo>
                    <a:lnTo>
                      <a:pt x="270" y="1371"/>
                    </a:lnTo>
                    <a:lnTo>
                      <a:pt x="272" y="1363"/>
                    </a:lnTo>
                    <a:lnTo>
                      <a:pt x="274" y="1356"/>
                    </a:lnTo>
                    <a:lnTo>
                      <a:pt x="274" y="1346"/>
                    </a:lnTo>
                    <a:lnTo>
                      <a:pt x="276" y="1337"/>
                    </a:lnTo>
                    <a:lnTo>
                      <a:pt x="278" y="1327"/>
                    </a:lnTo>
                    <a:lnTo>
                      <a:pt x="279" y="1319"/>
                    </a:lnTo>
                    <a:lnTo>
                      <a:pt x="279" y="1308"/>
                    </a:lnTo>
                    <a:lnTo>
                      <a:pt x="281" y="1300"/>
                    </a:lnTo>
                    <a:lnTo>
                      <a:pt x="283" y="1289"/>
                    </a:lnTo>
                    <a:lnTo>
                      <a:pt x="285" y="1281"/>
                    </a:lnTo>
                    <a:lnTo>
                      <a:pt x="285" y="1270"/>
                    </a:lnTo>
                    <a:lnTo>
                      <a:pt x="287" y="1259"/>
                    </a:lnTo>
                    <a:lnTo>
                      <a:pt x="287" y="1247"/>
                    </a:lnTo>
                    <a:lnTo>
                      <a:pt x="289" y="1238"/>
                    </a:lnTo>
                    <a:lnTo>
                      <a:pt x="289" y="1226"/>
                    </a:lnTo>
                    <a:lnTo>
                      <a:pt x="289" y="1215"/>
                    </a:lnTo>
                    <a:lnTo>
                      <a:pt x="291" y="1203"/>
                    </a:lnTo>
                    <a:lnTo>
                      <a:pt x="293" y="1194"/>
                    </a:lnTo>
                    <a:lnTo>
                      <a:pt x="293" y="1183"/>
                    </a:lnTo>
                    <a:lnTo>
                      <a:pt x="293" y="1171"/>
                    </a:lnTo>
                    <a:lnTo>
                      <a:pt x="293" y="1160"/>
                    </a:lnTo>
                    <a:lnTo>
                      <a:pt x="295" y="1148"/>
                    </a:lnTo>
                    <a:lnTo>
                      <a:pt x="295" y="1135"/>
                    </a:lnTo>
                    <a:lnTo>
                      <a:pt x="295" y="1124"/>
                    </a:lnTo>
                    <a:lnTo>
                      <a:pt x="297" y="1114"/>
                    </a:lnTo>
                    <a:lnTo>
                      <a:pt x="298" y="1103"/>
                    </a:lnTo>
                    <a:lnTo>
                      <a:pt x="298" y="1089"/>
                    </a:lnTo>
                    <a:lnTo>
                      <a:pt x="298" y="1078"/>
                    </a:lnTo>
                    <a:lnTo>
                      <a:pt x="298" y="1065"/>
                    </a:lnTo>
                    <a:lnTo>
                      <a:pt x="298" y="1053"/>
                    </a:lnTo>
                    <a:lnTo>
                      <a:pt x="298" y="1038"/>
                    </a:lnTo>
                    <a:lnTo>
                      <a:pt x="298" y="1028"/>
                    </a:lnTo>
                    <a:lnTo>
                      <a:pt x="298" y="1013"/>
                    </a:lnTo>
                    <a:lnTo>
                      <a:pt x="298" y="1004"/>
                    </a:lnTo>
                    <a:lnTo>
                      <a:pt x="298" y="990"/>
                    </a:lnTo>
                    <a:lnTo>
                      <a:pt x="298" y="977"/>
                    </a:lnTo>
                    <a:lnTo>
                      <a:pt x="298" y="966"/>
                    </a:lnTo>
                    <a:lnTo>
                      <a:pt x="298" y="954"/>
                    </a:lnTo>
                    <a:lnTo>
                      <a:pt x="297" y="939"/>
                    </a:lnTo>
                    <a:lnTo>
                      <a:pt x="297" y="928"/>
                    </a:lnTo>
                    <a:lnTo>
                      <a:pt x="297" y="914"/>
                    </a:lnTo>
                    <a:lnTo>
                      <a:pt x="297" y="905"/>
                    </a:lnTo>
                    <a:lnTo>
                      <a:pt x="295" y="890"/>
                    </a:lnTo>
                    <a:lnTo>
                      <a:pt x="295" y="878"/>
                    </a:lnTo>
                    <a:lnTo>
                      <a:pt x="293" y="867"/>
                    </a:lnTo>
                    <a:lnTo>
                      <a:pt x="293" y="854"/>
                    </a:lnTo>
                    <a:lnTo>
                      <a:pt x="291" y="840"/>
                    </a:lnTo>
                    <a:lnTo>
                      <a:pt x="289" y="829"/>
                    </a:lnTo>
                    <a:lnTo>
                      <a:pt x="289" y="816"/>
                    </a:lnTo>
                    <a:lnTo>
                      <a:pt x="289" y="806"/>
                    </a:lnTo>
                    <a:lnTo>
                      <a:pt x="287" y="793"/>
                    </a:lnTo>
                    <a:lnTo>
                      <a:pt x="287" y="781"/>
                    </a:lnTo>
                    <a:lnTo>
                      <a:pt x="285" y="770"/>
                    </a:lnTo>
                    <a:lnTo>
                      <a:pt x="285" y="758"/>
                    </a:lnTo>
                    <a:lnTo>
                      <a:pt x="281" y="745"/>
                    </a:lnTo>
                    <a:lnTo>
                      <a:pt x="281" y="734"/>
                    </a:lnTo>
                    <a:lnTo>
                      <a:pt x="279" y="722"/>
                    </a:lnTo>
                    <a:lnTo>
                      <a:pt x="279" y="713"/>
                    </a:lnTo>
                    <a:lnTo>
                      <a:pt x="276" y="698"/>
                    </a:lnTo>
                    <a:lnTo>
                      <a:pt x="274" y="684"/>
                    </a:lnTo>
                    <a:lnTo>
                      <a:pt x="270" y="669"/>
                    </a:lnTo>
                    <a:lnTo>
                      <a:pt x="268" y="656"/>
                    </a:lnTo>
                    <a:lnTo>
                      <a:pt x="264" y="641"/>
                    </a:lnTo>
                    <a:lnTo>
                      <a:pt x="262" y="627"/>
                    </a:lnTo>
                    <a:lnTo>
                      <a:pt x="259" y="612"/>
                    </a:lnTo>
                    <a:lnTo>
                      <a:pt x="257" y="599"/>
                    </a:lnTo>
                    <a:lnTo>
                      <a:pt x="253" y="585"/>
                    </a:lnTo>
                    <a:lnTo>
                      <a:pt x="249" y="570"/>
                    </a:lnTo>
                    <a:lnTo>
                      <a:pt x="247" y="557"/>
                    </a:lnTo>
                    <a:lnTo>
                      <a:pt x="243" y="544"/>
                    </a:lnTo>
                    <a:lnTo>
                      <a:pt x="240" y="530"/>
                    </a:lnTo>
                    <a:lnTo>
                      <a:pt x="236" y="517"/>
                    </a:lnTo>
                    <a:lnTo>
                      <a:pt x="232" y="504"/>
                    </a:lnTo>
                    <a:lnTo>
                      <a:pt x="230" y="488"/>
                    </a:lnTo>
                    <a:lnTo>
                      <a:pt x="224" y="475"/>
                    </a:lnTo>
                    <a:lnTo>
                      <a:pt x="220" y="462"/>
                    </a:lnTo>
                    <a:lnTo>
                      <a:pt x="215" y="449"/>
                    </a:lnTo>
                    <a:lnTo>
                      <a:pt x="213" y="435"/>
                    </a:lnTo>
                    <a:lnTo>
                      <a:pt x="207" y="422"/>
                    </a:lnTo>
                    <a:lnTo>
                      <a:pt x="205" y="409"/>
                    </a:lnTo>
                    <a:lnTo>
                      <a:pt x="200" y="395"/>
                    </a:lnTo>
                    <a:lnTo>
                      <a:pt x="196" y="384"/>
                    </a:lnTo>
                    <a:lnTo>
                      <a:pt x="192" y="371"/>
                    </a:lnTo>
                    <a:lnTo>
                      <a:pt x="186" y="357"/>
                    </a:lnTo>
                    <a:lnTo>
                      <a:pt x="182" y="346"/>
                    </a:lnTo>
                    <a:lnTo>
                      <a:pt x="179" y="333"/>
                    </a:lnTo>
                    <a:lnTo>
                      <a:pt x="173" y="321"/>
                    </a:lnTo>
                    <a:lnTo>
                      <a:pt x="169" y="310"/>
                    </a:lnTo>
                    <a:lnTo>
                      <a:pt x="163" y="296"/>
                    </a:lnTo>
                    <a:lnTo>
                      <a:pt x="162" y="287"/>
                    </a:lnTo>
                    <a:lnTo>
                      <a:pt x="156" y="274"/>
                    </a:lnTo>
                    <a:lnTo>
                      <a:pt x="150" y="264"/>
                    </a:lnTo>
                    <a:lnTo>
                      <a:pt x="144" y="251"/>
                    </a:lnTo>
                    <a:lnTo>
                      <a:pt x="143" y="239"/>
                    </a:lnTo>
                    <a:lnTo>
                      <a:pt x="137" y="228"/>
                    </a:lnTo>
                    <a:lnTo>
                      <a:pt x="131" y="217"/>
                    </a:lnTo>
                    <a:lnTo>
                      <a:pt x="125" y="207"/>
                    </a:lnTo>
                    <a:lnTo>
                      <a:pt x="122" y="198"/>
                    </a:lnTo>
                    <a:lnTo>
                      <a:pt x="118" y="186"/>
                    </a:lnTo>
                    <a:lnTo>
                      <a:pt x="112" y="175"/>
                    </a:lnTo>
                    <a:lnTo>
                      <a:pt x="108" y="165"/>
                    </a:lnTo>
                    <a:lnTo>
                      <a:pt x="103" y="156"/>
                    </a:lnTo>
                    <a:lnTo>
                      <a:pt x="99" y="144"/>
                    </a:lnTo>
                    <a:lnTo>
                      <a:pt x="95" y="135"/>
                    </a:lnTo>
                    <a:lnTo>
                      <a:pt x="89" y="125"/>
                    </a:lnTo>
                    <a:lnTo>
                      <a:pt x="85" y="118"/>
                    </a:lnTo>
                    <a:lnTo>
                      <a:pt x="80" y="106"/>
                    </a:lnTo>
                    <a:lnTo>
                      <a:pt x="76" y="99"/>
                    </a:lnTo>
                    <a:lnTo>
                      <a:pt x="70" y="89"/>
                    </a:lnTo>
                    <a:lnTo>
                      <a:pt x="66" y="82"/>
                    </a:lnTo>
                    <a:lnTo>
                      <a:pt x="63" y="72"/>
                    </a:lnTo>
                    <a:lnTo>
                      <a:pt x="57" y="64"/>
                    </a:lnTo>
                    <a:lnTo>
                      <a:pt x="53" y="57"/>
                    </a:lnTo>
                    <a:lnTo>
                      <a:pt x="49" y="51"/>
                    </a:lnTo>
                    <a:lnTo>
                      <a:pt x="44" y="44"/>
                    </a:lnTo>
                    <a:lnTo>
                      <a:pt x="40" y="36"/>
                    </a:lnTo>
                    <a:lnTo>
                      <a:pt x="34" y="28"/>
                    </a:lnTo>
                    <a:lnTo>
                      <a:pt x="32" y="23"/>
                    </a:lnTo>
                    <a:lnTo>
                      <a:pt x="27" y="17"/>
                    </a:lnTo>
                    <a:lnTo>
                      <a:pt x="25" y="9"/>
                    </a:lnTo>
                    <a:lnTo>
                      <a:pt x="21" y="4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2" name="Freeform 148"/>
              <p:cNvSpPr>
                <a:spLocks/>
              </p:cNvSpPr>
              <p:nvPr/>
            </p:nvSpPr>
            <p:spPr bwMode="auto">
              <a:xfrm>
                <a:off x="4216" y="2666"/>
                <a:ext cx="210" cy="724"/>
              </a:xfrm>
              <a:custGeom>
                <a:avLst/>
                <a:gdLst>
                  <a:gd name="T0" fmla="*/ 0 w 421"/>
                  <a:gd name="T1" fmla="*/ 0 h 1449"/>
                  <a:gd name="T2" fmla="*/ 0 w 421"/>
                  <a:gd name="T3" fmla="*/ 0 h 1449"/>
                  <a:gd name="T4" fmla="*/ 0 w 421"/>
                  <a:gd name="T5" fmla="*/ 0 h 1449"/>
                  <a:gd name="T6" fmla="*/ 0 w 421"/>
                  <a:gd name="T7" fmla="*/ 0 h 1449"/>
                  <a:gd name="T8" fmla="*/ 0 w 421"/>
                  <a:gd name="T9" fmla="*/ 0 h 1449"/>
                  <a:gd name="T10" fmla="*/ 0 w 421"/>
                  <a:gd name="T11" fmla="*/ 0 h 1449"/>
                  <a:gd name="T12" fmla="*/ 0 w 421"/>
                  <a:gd name="T13" fmla="*/ 0 h 1449"/>
                  <a:gd name="T14" fmla="*/ 0 w 421"/>
                  <a:gd name="T15" fmla="*/ 0 h 1449"/>
                  <a:gd name="T16" fmla="*/ 0 w 421"/>
                  <a:gd name="T17" fmla="*/ 0 h 1449"/>
                  <a:gd name="T18" fmla="*/ 0 w 421"/>
                  <a:gd name="T19" fmla="*/ 0 h 1449"/>
                  <a:gd name="T20" fmla="*/ 0 w 421"/>
                  <a:gd name="T21" fmla="*/ 0 h 1449"/>
                  <a:gd name="T22" fmla="*/ 0 w 421"/>
                  <a:gd name="T23" fmla="*/ 0 h 1449"/>
                  <a:gd name="T24" fmla="*/ 0 w 421"/>
                  <a:gd name="T25" fmla="*/ 0 h 1449"/>
                  <a:gd name="T26" fmla="*/ 0 w 421"/>
                  <a:gd name="T27" fmla="*/ 0 h 1449"/>
                  <a:gd name="T28" fmla="*/ 0 w 421"/>
                  <a:gd name="T29" fmla="*/ 0 h 1449"/>
                  <a:gd name="T30" fmla="*/ 0 w 421"/>
                  <a:gd name="T31" fmla="*/ 0 h 1449"/>
                  <a:gd name="T32" fmla="*/ 0 w 421"/>
                  <a:gd name="T33" fmla="*/ 0 h 1449"/>
                  <a:gd name="T34" fmla="*/ 0 w 421"/>
                  <a:gd name="T35" fmla="*/ 0 h 1449"/>
                  <a:gd name="T36" fmla="*/ 0 w 421"/>
                  <a:gd name="T37" fmla="*/ 0 h 1449"/>
                  <a:gd name="T38" fmla="*/ 0 w 421"/>
                  <a:gd name="T39" fmla="*/ 0 h 1449"/>
                  <a:gd name="T40" fmla="*/ 0 w 421"/>
                  <a:gd name="T41" fmla="*/ 0 h 1449"/>
                  <a:gd name="T42" fmla="*/ 0 w 421"/>
                  <a:gd name="T43" fmla="*/ 0 h 1449"/>
                  <a:gd name="T44" fmla="*/ 0 w 421"/>
                  <a:gd name="T45" fmla="*/ 0 h 1449"/>
                  <a:gd name="T46" fmla="*/ 0 w 421"/>
                  <a:gd name="T47" fmla="*/ 0 h 1449"/>
                  <a:gd name="T48" fmla="*/ 0 w 421"/>
                  <a:gd name="T49" fmla="*/ 0 h 1449"/>
                  <a:gd name="T50" fmla="*/ 0 w 421"/>
                  <a:gd name="T51" fmla="*/ 0 h 1449"/>
                  <a:gd name="T52" fmla="*/ 0 w 421"/>
                  <a:gd name="T53" fmla="*/ 0 h 1449"/>
                  <a:gd name="T54" fmla="*/ 0 w 421"/>
                  <a:gd name="T55" fmla="*/ 0 h 1449"/>
                  <a:gd name="T56" fmla="*/ 0 w 421"/>
                  <a:gd name="T57" fmla="*/ 0 h 1449"/>
                  <a:gd name="T58" fmla="*/ 0 w 421"/>
                  <a:gd name="T59" fmla="*/ 0 h 1449"/>
                  <a:gd name="T60" fmla="*/ 0 w 421"/>
                  <a:gd name="T61" fmla="*/ 0 h 1449"/>
                  <a:gd name="T62" fmla="*/ 0 w 421"/>
                  <a:gd name="T63" fmla="*/ 0 h 1449"/>
                  <a:gd name="T64" fmla="*/ 0 w 421"/>
                  <a:gd name="T65" fmla="*/ 0 h 1449"/>
                  <a:gd name="T66" fmla="*/ 0 w 421"/>
                  <a:gd name="T67" fmla="*/ 0 h 1449"/>
                  <a:gd name="T68" fmla="*/ 0 w 421"/>
                  <a:gd name="T69" fmla="*/ 0 h 1449"/>
                  <a:gd name="T70" fmla="*/ 0 w 421"/>
                  <a:gd name="T71" fmla="*/ 0 h 1449"/>
                  <a:gd name="T72" fmla="*/ 0 w 421"/>
                  <a:gd name="T73" fmla="*/ 0 h 1449"/>
                  <a:gd name="T74" fmla="*/ 0 w 421"/>
                  <a:gd name="T75" fmla="*/ 0 h 1449"/>
                  <a:gd name="T76" fmla="*/ 0 w 421"/>
                  <a:gd name="T77" fmla="*/ 0 h 1449"/>
                  <a:gd name="T78" fmla="*/ 0 w 421"/>
                  <a:gd name="T79" fmla="*/ 0 h 1449"/>
                  <a:gd name="T80" fmla="*/ 0 w 421"/>
                  <a:gd name="T81" fmla="*/ 0 h 1449"/>
                  <a:gd name="T82" fmla="*/ 0 w 421"/>
                  <a:gd name="T83" fmla="*/ 0 h 1449"/>
                  <a:gd name="T84" fmla="*/ 0 w 421"/>
                  <a:gd name="T85" fmla="*/ 0 h 1449"/>
                  <a:gd name="T86" fmla="*/ 0 w 421"/>
                  <a:gd name="T87" fmla="*/ 0 h 1449"/>
                  <a:gd name="T88" fmla="*/ 0 w 421"/>
                  <a:gd name="T89" fmla="*/ 0 h 1449"/>
                  <a:gd name="T90" fmla="*/ 0 w 421"/>
                  <a:gd name="T91" fmla="*/ 0 h 1449"/>
                  <a:gd name="T92" fmla="*/ 0 w 421"/>
                  <a:gd name="T93" fmla="*/ 0 h 1449"/>
                  <a:gd name="T94" fmla="*/ 0 w 421"/>
                  <a:gd name="T95" fmla="*/ 0 h 1449"/>
                  <a:gd name="T96" fmla="*/ 0 w 421"/>
                  <a:gd name="T97" fmla="*/ 0 h 1449"/>
                  <a:gd name="T98" fmla="*/ 0 w 421"/>
                  <a:gd name="T99" fmla="*/ 0 h 1449"/>
                  <a:gd name="T100" fmla="*/ 0 w 421"/>
                  <a:gd name="T101" fmla="*/ 0 h 1449"/>
                  <a:gd name="T102" fmla="*/ 0 w 421"/>
                  <a:gd name="T103" fmla="*/ 0 h 144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21"/>
                  <a:gd name="T157" fmla="*/ 0 h 1449"/>
                  <a:gd name="T158" fmla="*/ 421 w 421"/>
                  <a:gd name="T159" fmla="*/ 1449 h 144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21" h="1449">
                    <a:moveTo>
                      <a:pt x="124" y="17"/>
                    </a:moveTo>
                    <a:lnTo>
                      <a:pt x="143" y="0"/>
                    </a:lnTo>
                    <a:lnTo>
                      <a:pt x="135" y="14"/>
                    </a:lnTo>
                    <a:lnTo>
                      <a:pt x="130" y="27"/>
                    </a:lnTo>
                    <a:lnTo>
                      <a:pt x="122" y="40"/>
                    </a:lnTo>
                    <a:lnTo>
                      <a:pt x="116" y="53"/>
                    </a:lnTo>
                    <a:lnTo>
                      <a:pt x="111" y="67"/>
                    </a:lnTo>
                    <a:lnTo>
                      <a:pt x="105" y="80"/>
                    </a:lnTo>
                    <a:lnTo>
                      <a:pt x="99" y="93"/>
                    </a:lnTo>
                    <a:lnTo>
                      <a:pt x="95" y="107"/>
                    </a:lnTo>
                    <a:lnTo>
                      <a:pt x="90" y="120"/>
                    </a:lnTo>
                    <a:lnTo>
                      <a:pt x="84" y="133"/>
                    </a:lnTo>
                    <a:lnTo>
                      <a:pt x="78" y="147"/>
                    </a:lnTo>
                    <a:lnTo>
                      <a:pt x="75" y="160"/>
                    </a:lnTo>
                    <a:lnTo>
                      <a:pt x="71" y="173"/>
                    </a:lnTo>
                    <a:lnTo>
                      <a:pt x="67" y="187"/>
                    </a:lnTo>
                    <a:lnTo>
                      <a:pt x="63" y="200"/>
                    </a:lnTo>
                    <a:lnTo>
                      <a:pt x="61" y="213"/>
                    </a:lnTo>
                    <a:lnTo>
                      <a:pt x="56" y="225"/>
                    </a:lnTo>
                    <a:lnTo>
                      <a:pt x="54" y="238"/>
                    </a:lnTo>
                    <a:lnTo>
                      <a:pt x="50" y="249"/>
                    </a:lnTo>
                    <a:lnTo>
                      <a:pt x="48" y="263"/>
                    </a:lnTo>
                    <a:lnTo>
                      <a:pt x="44" y="276"/>
                    </a:lnTo>
                    <a:lnTo>
                      <a:pt x="40" y="289"/>
                    </a:lnTo>
                    <a:lnTo>
                      <a:pt x="38" y="303"/>
                    </a:lnTo>
                    <a:lnTo>
                      <a:pt x="37" y="316"/>
                    </a:lnTo>
                    <a:lnTo>
                      <a:pt x="35" y="327"/>
                    </a:lnTo>
                    <a:lnTo>
                      <a:pt x="33" y="341"/>
                    </a:lnTo>
                    <a:lnTo>
                      <a:pt x="31" y="352"/>
                    </a:lnTo>
                    <a:lnTo>
                      <a:pt x="29" y="365"/>
                    </a:lnTo>
                    <a:lnTo>
                      <a:pt x="27" y="379"/>
                    </a:lnTo>
                    <a:lnTo>
                      <a:pt x="25" y="390"/>
                    </a:lnTo>
                    <a:lnTo>
                      <a:pt x="25" y="403"/>
                    </a:lnTo>
                    <a:lnTo>
                      <a:pt x="25" y="417"/>
                    </a:lnTo>
                    <a:lnTo>
                      <a:pt x="23" y="428"/>
                    </a:lnTo>
                    <a:lnTo>
                      <a:pt x="21" y="439"/>
                    </a:lnTo>
                    <a:lnTo>
                      <a:pt x="21" y="451"/>
                    </a:lnTo>
                    <a:lnTo>
                      <a:pt x="21" y="464"/>
                    </a:lnTo>
                    <a:lnTo>
                      <a:pt x="19" y="476"/>
                    </a:lnTo>
                    <a:lnTo>
                      <a:pt x="19" y="489"/>
                    </a:lnTo>
                    <a:lnTo>
                      <a:pt x="19" y="500"/>
                    </a:lnTo>
                    <a:lnTo>
                      <a:pt x="19" y="514"/>
                    </a:lnTo>
                    <a:lnTo>
                      <a:pt x="19" y="525"/>
                    </a:lnTo>
                    <a:lnTo>
                      <a:pt x="19" y="536"/>
                    </a:lnTo>
                    <a:lnTo>
                      <a:pt x="19" y="548"/>
                    </a:lnTo>
                    <a:lnTo>
                      <a:pt x="19" y="561"/>
                    </a:lnTo>
                    <a:lnTo>
                      <a:pt x="19" y="571"/>
                    </a:lnTo>
                    <a:lnTo>
                      <a:pt x="19" y="584"/>
                    </a:lnTo>
                    <a:lnTo>
                      <a:pt x="21" y="595"/>
                    </a:lnTo>
                    <a:lnTo>
                      <a:pt x="21" y="607"/>
                    </a:lnTo>
                    <a:lnTo>
                      <a:pt x="21" y="618"/>
                    </a:lnTo>
                    <a:lnTo>
                      <a:pt x="21" y="630"/>
                    </a:lnTo>
                    <a:lnTo>
                      <a:pt x="23" y="641"/>
                    </a:lnTo>
                    <a:lnTo>
                      <a:pt x="23" y="654"/>
                    </a:lnTo>
                    <a:lnTo>
                      <a:pt x="25" y="666"/>
                    </a:lnTo>
                    <a:lnTo>
                      <a:pt x="25" y="675"/>
                    </a:lnTo>
                    <a:lnTo>
                      <a:pt x="27" y="687"/>
                    </a:lnTo>
                    <a:lnTo>
                      <a:pt x="29" y="700"/>
                    </a:lnTo>
                    <a:lnTo>
                      <a:pt x="29" y="709"/>
                    </a:lnTo>
                    <a:lnTo>
                      <a:pt x="31" y="721"/>
                    </a:lnTo>
                    <a:lnTo>
                      <a:pt x="33" y="732"/>
                    </a:lnTo>
                    <a:lnTo>
                      <a:pt x="35" y="744"/>
                    </a:lnTo>
                    <a:lnTo>
                      <a:pt x="37" y="753"/>
                    </a:lnTo>
                    <a:lnTo>
                      <a:pt x="38" y="767"/>
                    </a:lnTo>
                    <a:lnTo>
                      <a:pt x="40" y="776"/>
                    </a:lnTo>
                    <a:lnTo>
                      <a:pt x="42" y="789"/>
                    </a:lnTo>
                    <a:lnTo>
                      <a:pt x="42" y="801"/>
                    </a:lnTo>
                    <a:lnTo>
                      <a:pt x="44" y="814"/>
                    </a:lnTo>
                    <a:lnTo>
                      <a:pt x="48" y="825"/>
                    </a:lnTo>
                    <a:lnTo>
                      <a:pt x="50" y="839"/>
                    </a:lnTo>
                    <a:lnTo>
                      <a:pt x="54" y="852"/>
                    </a:lnTo>
                    <a:lnTo>
                      <a:pt x="56" y="865"/>
                    </a:lnTo>
                    <a:lnTo>
                      <a:pt x="59" y="877"/>
                    </a:lnTo>
                    <a:lnTo>
                      <a:pt x="63" y="890"/>
                    </a:lnTo>
                    <a:lnTo>
                      <a:pt x="67" y="903"/>
                    </a:lnTo>
                    <a:lnTo>
                      <a:pt x="69" y="915"/>
                    </a:lnTo>
                    <a:lnTo>
                      <a:pt x="73" y="928"/>
                    </a:lnTo>
                    <a:lnTo>
                      <a:pt x="78" y="940"/>
                    </a:lnTo>
                    <a:lnTo>
                      <a:pt x="80" y="953"/>
                    </a:lnTo>
                    <a:lnTo>
                      <a:pt x="86" y="964"/>
                    </a:lnTo>
                    <a:lnTo>
                      <a:pt x="92" y="978"/>
                    </a:lnTo>
                    <a:lnTo>
                      <a:pt x="97" y="991"/>
                    </a:lnTo>
                    <a:lnTo>
                      <a:pt x="99" y="1002"/>
                    </a:lnTo>
                    <a:lnTo>
                      <a:pt x="105" y="1014"/>
                    </a:lnTo>
                    <a:lnTo>
                      <a:pt x="111" y="1025"/>
                    </a:lnTo>
                    <a:lnTo>
                      <a:pt x="116" y="1038"/>
                    </a:lnTo>
                    <a:lnTo>
                      <a:pt x="122" y="1050"/>
                    </a:lnTo>
                    <a:lnTo>
                      <a:pt x="128" y="1061"/>
                    </a:lnTo>
                    <a:lnTo>
                      <a:pt x="133" y="1075"/>
                    </a:lnTo>
                    <a:lnTo>
                      <a:pt x="139" y="1086"/>
                    </a:lnTo>
                    <a:lnTo>
                      <a:pt x="143" y="1097"/>
                    </a:lnTo>
                    <a:lnTo>
                      <a:pt x="149" y="1109"/>
                    </a:lnTo>
                    <a:lnTo>
                      <a:pt x="154" y="1120"/>
                    </a:lnTo>
                    <a:lnTo>
                      <a:pt x="162" y="1132"/>
                    </a:lnTo>
                    <a:lnTo>
                      <a:pt x="168" y="1143"/>
                    </a:lnTo>
                    <a:lnTo>
                      <a:pt x="175" y="1154"/>
                    </a:lnTo>
                    <a:lnTo>
                      <a:pt x="183" y="1166"/>
                    </a:lnTo>
                    <a:lnTo>
                      <a:pt x="189" y="1177"/>
                    </a:lnTo>
                    <a:lnTo>
                      <a:pt x="194" y="1187"/>
                    </a:lnTo>
                    <a:lnTo>
                      <a:pt x="202" y="1198"/>
                    </a:lnTo>
                    <a:lnTo>
                      <a:pt x="208" y="1208"/>
                    </a:lnTo>
                    <a:lnTo>
                      <a:pt x="215" y="1219"/>
                    </a:lnTo>
                    <a:lnTo>
                      <a:pt x="221" y="1229"/>
                    </a:lnTo>
                    <a:lnTo>
                      <a:pt x="229" y="1240"/>
                    </a:lnTo>
                    <a:lnTo>
                      <a:pt x="234" y="1249"/>
                    </a:lnTo>
                    <a:lnTo>
                      <a:pt x="242" y="1259"/>
                    </a:lnTo>
                    <a:lnTo>
                      <a:pt x="249" y="1268"/>
                    </a:lnTo>
                    <a:lnTo>
                      <a:pt x="255" y="1278"/>
                    </a:lnTo>
                    <a:lnTo>
                      <a:pt x="263" y="1287"/>
                    </a:lnTo>
                    <a:lnTo>
                      <a:pt x="270" y="1297"/>
                    </a:lnTo>
                    <a:lnTo>
                      <a:pt x="278" y="1307"/>
                    </a:lnTo>
                    <a:lnTo>
                      <a:pt x="286" y="1314"/>
                    </a:lnTo>
                    <a:lnTo>
                      <a:pt x="293" y="1324"/>
                    </a:lnTo>
                    <a:lnTo>
                      <a:pt x="301" y="1333"/>
                    </a:lnTo>
                    <a:lnTo>
                      <a:pt x="308" y="1341"/>
                    </a:lnTo>
                    <a:lnTo>
                      <a:pt x="314" y="1350"/>
                    </a:lnTo>
                    <a:lnTo>
                      <a:pt x="322" y="1358"/>
                    </a:lnTo>
                    <a:lnTo>
                      <a:pt x="329" y="1365"/>
                    </a:lnTo>
                    <a:lnTo>
                      <a:pt x="337" y="1373"/>
                    </a:lnTo>
                    <a:lnTo>
                      <a:pt x="345" y="1381"/>
                    </a:lnTo>
                    <a:lnTo>
                      <a:pt x="352" y="1388"/>
                    </a:lnTo>
                    <a:lnTo>
                      <a:pt x="360" y="1396"/>
                    </a:lnTo>
                    <a:lnTo>
                      <a:pt x="367" y="1403"/>
                    </a:lnTo>
                    <a:lnTo>
                      <a:pt x="375" y="1411"/>
                    </a:lnTo>
                    <a:lnTo>
                      <a:pt x="383" y="1417"/>
                    </a:lnTo>
                    <a:lnTo>
                      <a:pt x="390" y="1424"/>
                    </a:lnTo>
                    <a:lnTo>
                      <a:pt x="396" y="1430"/>
                    </a:lnTo>
                    <a:lnTo>
                      <a:pt x="403" y="1438"/>
                    </a:lnTo>
                    <a:lnTo>
                      <a:pt x="413" y="1443"/>
                    </a:lnTo>
                    <a:lnTo>
                      <a:pt x="421" y="1449"/>
                    </a:lnTo>
                    <a:lnTo>
                      <a:pt x="398" y="1449"/>
                    </a:lnTo>
                    <a:lnTo>
                      <a:pt x="390" y="1443"/>
                    </a:lnTo>
                    <a:lnTo>
                      <a:pt x="383" y="1440"/>
                    </a:lnTo>
                    <a:lnTo>
                      <a:pt x="375" y="1434"/>
                    </a:lnTo>
                    <a:lnTo>
                      <a:pt x="369" y="1430"/>
                    </a:lnTo>
                    <a:lnTo>
                      <a:pt x="360" y="1423"/>
                    </a:lnTo>
                    <a:lnTo>
                      <a:pt x="354" y="1417"/>
                    </a:lnTo>
                    <a:lnTo>
                      <a:pt x="346" y="1411"/>
                    </a:lnTo>
                    <a:lnTo>
                      <a:pt x="339" y="1405"/>
                    </a:lnTo>
                    <a:lnTo>
                      <a:pt x="331" y="1396"/>
                    </a:lnTo>
                    <a:lnTo>
                      <a:pt x="324" y="1390"/>
                    </a:lnTo>
                    <a:lnTo>
                      <a:pt x="316" y="1383"/>
                    </a:lnTo>
                    <a:lnTo>
                      <a:pt x="308" y="1375"/>
                    </a:lnTo>
                    <a:lnTo>
                      <a:pt x="301" y="1365"/>
                    </a:lnTo>
                    <a:lnTo>
                      <a:pt x="295" y="1358"/>
                    </a:lnTo>
                    <a:lnTo>
                      <a:pt x="286" y="1350"/>
                    </a:lnTo>
                    <a:lnTo>
                      <a:pt x="280" y="1341"/>
                    </a:lnTo>
                    <a:lnTo>
                      <a:pt x="272" y="1331"/>
                    </a:lnTo>
                    <a:lnTo>
                      <a:pt x="265" y="1322"/>
                    </a:lnTo>
                    <a:lnTo>
                      <a:pt x="255" y="1312"/>
                    </a:lnTo>
                    <a:lnTo>
                      <a:pt x="249" y="1303"/>
                    </a:lnTo>
                    <a:lnTo>
                      <a:pt x="242" y="1293"/>
                    </a:lnTo>
                    <a:lnTo>
                      <a:pt x="234" y="1284"/>
                    </a:lnTo>
                    <a:lnTo>
                      <a:pt x="227" y="1272"/>
                    </a:lnTo>
                    <a:lnTo>
                      <a:pt x="219" y="1263"/>
                    </a:lnTo>
                    <a:lnTo>
                      <a:pt x="211" y="1251"/>
                    </a:lnTo>
                    <a:lnTo>
                      <a:pt x="204" y="1242"/>
                    </a:lnTo>
                    <a:lnTo>
                      <a:pt x="196" y="1230"/>
                    </a:lnTo>
                    <a:lnTo>
                      <a:pt x="191" y="1221"/>
                    </a:lnTo>
                    <a:lnTo>
                      <a:pt x="183" y="1208"/>
                    </a:lnTo>
                    <a:lnTo>
                      <a:pt x="177" y="1198"/>
                    </a:lnTo>
                    <a:lnTo>
                      <a:pt x="170" y="1185"/>
                    </a:lnTo>
                    <a:lnTo>
                      <a:pt x="162" y="1175"/>
                    </a:lnTo>
                    <a:lnTo>
                      <a:pt x="154" y="1162"/>
                    </a:lnTo>
                    <a:lnTo>
                      <a:pt x="149" y="1151"/>
                    </a:lnTo>
                    <a:lnTo>
                      <a:pt x="141" y="1137"/>
                    </a:lnTo>
                    <a:lnTo>
                      <a:pt x="135" y="1128"/>
                    </a:lnTo>
                    <a:lnTo>
                      <a:pt x="128" y="1113"/>
                    </a:lnTo>
                    <a:lnTo>
                      <a:pt x="122" y="1103"/>
                    </a:lnTo>
                    <a:lnTo>
                      <a:pt x="116" y="1088"/>
                    </a:lnTo>
                    <a:lnTo>
                      <a:pt x="111" y="1078"/>
                    </a:lnTo>
                    <a:lnTo>
                      <a:pt x="103" y="1063"/>
                    </a:lnTo>
                    <a:lnTo>
                      <a:pt x="97" y="1052"/>
                    </a:lnTo>
                    <a:lnTo>
                      <a:pt x="92" y="1038"/>
                    </a:lnTo>
                    <a:lnTo>
                      <a:pt x="86" y="1027"/>
                    </a:lnTo>
                    <a:lnTo>
                      <a:pt x="80" y="1014"/>
                    </a:lnTo>
                    <a:lnTo>
                      <a:pt x="76" y="1002"/>
                    </a:lnTo>
                    <a:lnTo>
                      <a:pt x="71" y="989"/>
                    </a:lnTo>
                    <a:lnTo>
                      <a:pt x="67" y="979"/>
                    </a:lnTo>
                    <a:lnTo>
                      <a:pt x="61" y="964"/>
                    </a:lnTo>
                    <a:lnTo>
                      <a:pt x="57" y="953"/>
                    </a:lnTo>
                    <a:lnTo>
                      <a:pt x="52" y="940"/>
                    </a:lnTo>
                    <a:lnTo>
                      <a:pt x="48" y="928"/>
                    </a:lnTo>
                    <a:lnTo>
                      <a:pt x="44" y="915"/>
                    </a:lnTo>
                    <a:lnTo>
                      <a:pt x="40" y="903"/>
                    </a:lnTo>
                    <a:lnTo>
                      <a:pt x="37" y="890"/>
                    </a:lnTo>
                    <a:lnTo>
                      <a:pt x="35" y="879"/>
                    </a:lnTo>
                    <a:lnTo>
                      <a:pt x="31" y="865"/>
                    </a:lnTo>
                    <a:lnTo>
                      <a:pt x="29" y="856"/>
                    </a:lnTo>
                    <a:lnTo>
                      <a:pt x="25" y="843"/>
                    </a:lnTo>
                    <a:lnTo>
                      <a:pt x="23" y="831"/>
                    </a:lnTo>
                    <a:lnTo>
                      <a:pt x="21" y="820"/>
                    </a:lnTo>
                    <a:lnTo>
                      <a:pt x="19" y="808"/>
                    </a:lnTo>
                    <a:lnTo>
                      <a:pt x="18" y="797"/>
                    </a:lnTo>
                    <a:lnTo>
                      <a:pt x="18" y="786"/>
                    </a:lnTo>
                    <a:lnTo>
                      <a:pt x="14" y="770"/>
                    </a:lnTo>
                    <a:lnTo>
                      <a:pt x="12" y="755"/>
                    </a:lnTo>
                    <a:lnTo>
                      <a:pt x="10" y="742"/>
                    </a:lnTo>
                    <a:lnTo>
                      <a:pt x="10" y="728"/>
                    </a:lnTo>
                    <a:lnTo>
                      <a:pt x="6" y="713"/>
                    </a:lnTo>
                    <a:lnTo>
                      <a:pt x="6" y="698"/>
                    </a:lnTo>
                    <a:lnTo>
                      <a:pt x="4" y="685"/>
                    </a:lnTo>
                    <a:lnTo>
                      <a:pt x="4" y="670"/>
                    </a:lnTo>
                    <a:lnTo>
                      <a:pt x="4" y="656"/>
                    </a:lnTo>
                    <a:lnTo>
                      <a:pt x="2" y="641"/>
                    </a:lnTo>
                    <a:lnTo>
                      <a:pt x="0" y="626"/>
                    </a:lnTo>
                    <a:lnTo>
                      <a:pt x="0" y="612"/>
                    </a:lnTo>
                    <a:lnTo>
                      <a:pt x="0" y="599"/>
                    </a:lnTo>
                    <a:lnTo>
                      <a:pt x="0" y="586"/>
                    </a:lnTo>
                    <a:lnTo>
                      <a:pt x="0" y="571"/>
                    </a:lnTo>
                    <a:lnTo>
                      <a:pt x="0" y="557"/>
                    </a:lnTo>
                    <a:lnTo>
                      <a:pt x="0" y="544"/>
                    </a:lnTo>
                    <a:lnTo>
                      <a:pt x="0" y="531"/>
                    </a:lnTo>
                    <a:lnTo>
                      <a:pt x="0" y="516"/>
                    </a:lnTo>
                    <a:lnTo>
                      <a:pt x="0" y="502"/>
                    </a:lnTo>
                    <a:lnTo>
                      <a:pt x="0" y="489"/>
                    </a:lnTo>
                    <a:lnTo>
                      <a:pt x="0" y="476"/>
                    </a:lnTo>
                    <a:lnTo>
                      <a:pt x="2" y="462"/>
                    </a:lnTo>
                    <a:lnTo>
                      <a:pt x="4" y="447"/>
                    </a:lnTo>
                    <a:lnTo>
                      <a:pt x="4" y="434"/>
                    </a:lnTo>
                    <a:lnTo>
                      <a:pt x="4" y="420"/>
                    </a:lnTo>
                    <a:lnTo>
                      <a:pt x="6" y="407"/>
                    </a:lnTo>
                    <a:lnTo>
                      <a:pt x="6" y="396"/>
                    </a:lnTo>
                    <a:lnTo>
                      <a:pt x="8" y="382"/>
                    </a:lnTo>
                    <a:lnTo>
                      <a:pt x="10" y="369"/>
                    </a:lnTo>
                    <a:lnTo>
                      <a:pt x="12" y="358"/>
                    </a:lnTo>
                    <a:lnTo>
                      <a:pt x="14" y="346"/>
                    </a:lnTo>
                    <a:lnTo>
                      <a:pt x="16" y="333"/>
                    </a:lnTo>
                    <a:lnTo>
                      <a:pt x="18" y="320"/>
                    </a:lnTo>
                    <a:lnTo>
                      <a:pt x="18" y="308"/>
                    </a:lnTo>
                    <a:lnTo>
                      <a:pt x="21" y="295"/>
                    </a:lnTo>
                    <a:lnTo>
                      <a:pt x="23" y="284"/>
                    </a:lnTo>
                    <a:lnTo>
                      <a:pt x="25" y="272"/>
                    </a:lnTo>
                    <a:lnTo>
                      <a:pt x="27" y="259"/>
                    </a:lnTo>
                    <a:lnTo>
                      <a:pt x="31" y="247"/>
                    </a:lnTo>
                    <a:lnTo>
                      <a:pt x="33" y="236"/>
                    </a:lnTo>
                    <a:lnTo>
                      <a:pt x="35" y="225"/>
                    </a:lnTo>
                    <a:lnTo>
                      <a:pt x="37" y="211"/>
                    </a:lnTo>
                    <a:lnTo>
                      <a:pt x="40" y="202"/>
                    </a:lnTo>
                    <a:lnTo>
                      <a:pt x="44" y="190"/>
                    </a:lnTo>
                    <a:lnTo>
                      <a:pt x="48" y="181"/>
                    </a:lnTo>
                    <a:lnTo>
                      <a:pt x="50" y="169"/>
                    </a:lnTo>
                    <a:lnTo>
                      <a:pt x="54" y="160"/>
                    </a:lnTo>
                    <a:lnTo>
                      <a:pt x="57" y="149"/>
                    </a:lnTo>
                    <a:lnTo>
                      <a:pt x="61" y="139"/>
                    </a:lnTo>
                    <a:lnTo>
                      <a:pt x="63" y="130"/>
                    </a:lnTo>
                    <a:lnTo>
                      <a:pt x="67" y="120"/>
                    </a:lnTo>
                    <a:lnTo>
                      <a:pt x="71" y="111"/>
                    </a:lnTo>
                    <a:lnTo>
                      <a:pt x="75" y="99"/>
                    </a:lnTo>
                    <a:lnTo>
                      <a:pt x="80" y="90"/>
                    </a:lnTo>
                    <a:lnTo>
                      <a:pt x="86" y="82"/>
                    </a:lnTo>
                    <a:lnTo>
                      <a:pt x="90" y="72"/>
                    </a:lnTo>
                    <a:lnTo>
                      <a:pt x="94" y="65"/>
                    </a:lnTo>
                    <a:lnTo>
                      <a:pt x="97" y="55"/>
                    </a:lnTo>
                    <a:lnTo>
                      <a:pt x="103" y="48"/>
                    </a:lnTo>
                    <a:lnTo>
                      <a:pt x="107" y="38"/>
                    </a:lnTo>
                    <a:lnTo>
                      <a:pt x="113" y="31"/>
                    </a:lnTo>
                    <a:lnTo>
                      <a:pt x="116" y="25"/>
                    </a:lnTo>
                    <a:lnTo>
                      <a:pt x="124" y="17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3" name="Freeform 149"/>
              <p:cNvSpPr>
                <a:spLocks/>
              </p:cNvSpPr>
              <p:nvPr/>
            </p:nvSpPr>
            <p:spPr bwMode="auto">
              <a:xfrm>
                <a:off x="4093" y="2688"/>
                <a:ext cx="292" cy="706"/>
              </a:xfrm>
              <a:custGeom>
                <a:avLst/>
                <a:gdLst>
                  <a:gd name="T0" fmla="*/ 1 w 584"/>
                  <a:gd name="T1" fmla="*/ 1 h 1411"/>
                  <a:gd name="T2" fmla="*/ 1 w 584"/>
                  <a:gd name="T3" fmla="*/ 1 h 1411"/>
                  <a:gd name="T4" fmla="*/ 1 w 584"/>
                  <a:gd name="T5" fmla="*/ 1 h 1411"/>
                  <a:gd name="T6" fmla="*/ 1 w 584"/>
                  <a:gd name="T7" fmla="*/ 1 h 1411"/>
                  <a:gd name="T8" fmla="*/ 1 w 584"/>
                  <a:gd name="T9" fmla="*/ 1 h 1411"/>
                  <a:gd name="T10" fmla="*/ 1 w 584"/>
                  <a:gd name="T11" fmla="*/ 1 h 1411"/>
                  <a:gd name="T12" fmla="*/ 1 w 584"/>
                  <a:gd name="T13" fmla="*/ 1 h 1411"/>
                  <a:gd name="T14" fmla="*/ 1 w 584"/>
                  <a:gd name="T15" fmla="*/ 1 h 1411"/>
                  <a:gd name="T16" fmla="*/ 1 w 584"/>
                  <a:gd name="T17" fmla="*/ 1 h 1411"/>
                  <a:gd name="T18" fmla="*/ 1 w 584"/>
                  <a:gd name="T19" fmla="*/ 1 h 1411"/>
                  <a:gd name="T20" fmla="*/ 1 w 584"/>
                  <a:gd name="T21" fmla="*/ 1 h 1411"/>
                  <a:gd name="T22" fmla="*/ 1 w 584"/>
                  <a:gd name="T23" fmla="*/ 1 h 1411"/>
                  <a:gd name="T24" fmla="*/ 1 w 584"/>
                  <a:gd name="T25" fmla="*/ 1 h 1411"/>
                  <a:gd name="T26" fmla="*/ 1 w 584"/>
                  <a:gd name="T27" fmla="*/ 1 h 1411"/>
                  <a:gd name="T28" fmla="*/ 1 w 584"/>
                  <a:gd name="T29" fmla="*/ 1 h 1411"/>
                  <a:gd name="T30" fmla="*/ 1 w 584"/>
                  <a:gd name="T31" fmla="*/ 1 h 1411"/>
                  <a:gd name="T32" fmla="*/ 1 w 584"/>
                  <a:gd name="T33" fmla="*/ 1 h 1411"/>
                  <a:gd name="T34" fmla="*/ 1 w 584"/>
                  <a:gd name="T35" fmla="*/ 1 h 1411"/>
                  <a:gd name="T36" fmla="*/ 1 w 584"/>
                  <a:gd name="T37" fmla="*/ 1 h 1411"/>
                  <a:gd name="T38" fmla="*/ 1 w 584"/>
                  <a:gd name="T39" fmla="*/ 1 h 1411"/>
                  <a:gd name="T40" fmla="*/ 1 w 584"/>
                  <a:gd name="T41" fmla="*/ 1 h 1411"/>
                  <a:gd name="T42" fmla="*/ 1 w 584"/>
                  <a:gd name="T43" fmla="*/ 1 h 1411"/>
                  <a:gd name="T44" fmla="*/ 1 w 584"/>
                  <a:gd name="T45" fmla="*/ 1 h 1411"/>
                  <a:gd name="T46" fmla="*/ 1 w 584"/>
                  <a:gd name="T47" fmla="*/ 1 h 1411"/>
                  <a:gd name="T48" fmla="*/ 1 w 584"/>
                  <a:gd name="T49" fmla="*/ 1 h 1411"/>
                  <a:gd name="T50" fmla="*/ 1 w 584"/>
                  <a:gd name="T51" fmla="*/ 1 h 1411"/>
                  <a:gd name="T52" fmla="*/ 1 w 584"/>
                  <a:gd name="T53" fmla="*/ 1 h 1411"/>
                  <a:gd name="T54" fmla="*/ 1 w 584"/>
                  <a:gd name="T55" fmla="*/ 1 h 1411"/>
                  <a:gd name="T56" fmla="*/ 1 w 584"/>
                  <a:gd name="T57" fmla="*/ 1 h 1411"/>
                  <a:gd name="T58" fmla="*/ 1 w 584"/>
                  <a:gd name="T59" fmla="*/ 1 h 1411"/>
                  <a:gd name="T60" fmla="*/ 1 w 584"/>
                  <a:gd name="T61" fmla="*/ 1 h 1411"/>
                  <a:gd name="T62" fmla="*/ 1 w 584"/>
                  <a:gd name="T63" fmla="*/ 1 h 1411"/>
                  <a:gd name="T64" fmla="*/ 1 w 584"/>
                  <a:gd name="T65" fmla="*/ 1 h 1411"/>
                  <a:gd name="T66" fmla="*/ 1 w 584"/>
                  <a:gd name="T67" fmla="*/ 1 h 1411"/>
                  <a:gd name="T68" fmla="*/ 1 w 584"/>
                  <a:gd name="T69" fmla="*/ 1 h 1411"/>
                  <a:gd name="T70" fmla="*/ 1 w 584"/>
                  <a:gd name="T71" fmla="*/ 1 h 1411"/>
                  <a:gd name="T72" fmla="*/ 1 w 584"/>
                  <a:gd name="T73" fmla="*/ 1 h 1411"/>
                  <a:gd name="T74" fmla="*/ 1 w 584"/>
                  <a:gd name="T75" fmla="*/ 1 h 1411"/>
                  <a:gd name="T76" fmla="*/ 1 w 584"/>
                  <a:gd name="T77" fmla="*/ 1 h 1411"/>
                  <a:gd name="T78" fmla="*/ 1 w 584"/>
                  <a:gd name="T79" fmla="*/ 1 h 1411"/>
                  <a:gd name="T80" fmla="*/ 0 w 584"/>
                  <a:gd name="T81" fmla="*/ 1 h 1411"/>
                  <a:gd name="T82" fmla="*/ 1 w 584"/>
                  <a:gd name="T83" fmla="*/ 1 h 1411"/>
                  <a:gd name="T84" fmla="*/ 1 w 584"/>
                  <a:gd name="T85" fmla="*/ 1 h 1411"/>
                  <a:gd name="T86" fmla="*/ 1 w 584"/>
                  <a:gd name="T87" fmla="*/ 1 h 1411"/>
                  <a:gd name="T88" fmla="*/ 1 w 584"/>
                  <a:gd name="T89" fmla="*/ 1 h 1411"/>
                  <a:gd name="T90" fmla="*/ 1 w 584"/>
                  <a:gd name="T91" fmla="*/ 1 h 1411"/>
                  <a:gd name="T92" fmla="*/ 1 w 584"/>
                  <a:gd name="T93" fmla="*/ 1 h 1411"/>
                  <a:gd name="T94" fmla="*/ 1 w 584"/>
                  <a:gd name="T95" fmla="*/ 1 h 1411"/>
                  <a:gd name="T96" fmla="*/ 1 w 584"/>
                  <a:gd name="T97" fmla="*/ 1 h 1411"/>
                  <a:gd name="T98" fmla="*/ 1 w 584"/>
                  <a:gd name="T99" fmla="*/ 1 h 1411"/>
                  <a:gd name="T100" fmla="*/ 1 w 584"/>
                  <a:gd name="T101" fmla="*/ 1 h 1411"/>
                  <a:gd name="T102" fmla="*/ 1 w 584"/>
                  <a:gd name="T103" fmla="*/ 1 h 14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84"/>
                  <a:gd name="T157" fmla="*/ 0 h 1411"/>
                  <a:gd name="T158" fmla="*/ 584 w 584"/>
                  <a:gd name="T159" fmla="*/ 1411 h 14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84" h="1411">
                    <a:moveTo>
                      <a:pt x="257" y="4"/>
                    </a:moveTo>
                    <a:lnTo>
                      <a:pt x="264" y="0"/>
                    </a:lnTo>
                    <a:lnTo>
                      <a:pt x="253" y="11"/>
                    </a:lnTo>
                    <a:lnTo>
                      <a:pt x="242" y="25"/>
                    </a:lnTo>
                    <a:lnTo>
                      <a:pt x="232" y="40"/>
                    </a:lnTo>
                    <a:lnTo>
                      <a:pt x="223" y="53"/>
                    </a:lnTo>
                    <a:lnTo>
                      <a:pt x="213" y="66"/>
                    </a:lnTo>
                    <a:lnTo>
                      <a:pt x="202" y="80"/>
                    </a:lnTo>
                    <a:lnTo>
                      <a:pt x="194" y="93"/>
                    </a:lnTo>
                    <a:lnTo>
                      <a:pt x="186" y="106"/>
                    </a:lnTo>
                    <a:lnTo>
                      <a:pt x="177" y="118"/>
                    </a:lnTo>
                    <a:lnTo>
                      <a:pt x="169" y="133"/>
                    </a:lnTo>
                    <a:lnTo>
                      <a:pt x="160" y="146"/>
                    </a:lnTo>
                    <a:lnTo>
                      <a:pt x="152" y="160"/>
                    </a:lnTo>
                    <a:lnTo>
                      <a:pt x="145" y="173"/>
                    </a:lnTo>
                    <a:lnTo>
                      <a:pt x="139" y="186"/>
                    </a:lnTo>
                    <a:lnTo>
                      <a:pt x="131" y="200"/>
                    </a:lnTo>
                    <a:lnTo>
                      <a:pt x="126" y="213"/>
                    </a:lnTo>
                    <a:lnTo>
                      <a:pt x="118" y="226"/>
                    </a:lnTo>
                    <a:lnTo>
                      <a:pt x="112" y="239"/>
                    </a:lnTo>
                    <a:lnTo>
                      <a:pt x="105" y="251"/>
                    </a:lnTo>
                    <a:lnTo>
                      <a:pt x="99" y="264"/>
                    </a:lnTo>
                    <a:lnTo>
                      <a:pt x="93" y="277"/>
                    </a:lnTo>
                    <a:lnTo>
                      <a:pt x="88" y="291"/>
                    </a:lnTo>
                    <a:lnTo>
                      <a:pt x="82" y="304"/>
                    </a:lnTo>
                    <a:lnTo>
                      <a:pt x="78" y="317"/>
                    </a:lnTo>
                    <a:lnTo>
                      <a:pt x="74" y="331"/>
                    </a:lnTo>
                    <a:lnTo>
                      <a:pt x="69" y="342"/>
                    </a:lnTo>
                    <a:lnTo>
                      <a:pt x="65" y="355"/>
                    </a:lnTo>
                    <a:lnTo>
                      <a:pt x="61" y="369"/>
                    </a:lnTo>
                    <a:lnTo>
                      <a:pt x="57" y="380"/>
                    </a:lnTo>
                    <a:lnTo>
                      <a:pt x="53" y="393"/>
                    </a:lnTo>
                    <a:lnTo>
                      <a:pt x="50" y="407"/>
                    </a:lnTo>
                    <a:lnTo>
                      <a:pt x="48" y="420"/>
                    </a:lnTo>
                    <a:lnTo>
                      <a:pt x="44" y="431"/>
                    </a:lnTo>
                    <a:lnTo>
                      <a:pt x="40" y="445"/>
                    </a:lnTo>
                    <a:lnTo>
                      <a:pt x="38" y="456"/>
                    </a:lnTo>
                    <a:lnTo>
                      <a:pt x="36" y="470"/>
                    </a:lnTo>
                    <a:lnTo>
                      <a:pt x="32" y="481"/>
                    </a:lnTo>
                    <a:lnTo>
                      <a:pt x="32" y="494"/>
                    </a:lnTo>
                    <a:lnTo>
                      <a:pt x="31" y="506"/>
                    </a:lnTo>
                    <a:lnTo>
                      <a:pt x="29" y="519"/>
                    </a:lnTo>
                    <a:lnTo>
                      <a:pt x="27" y="530"/>
                    </a:lnTo>
                    <a:lnTo>
                      <a:pt x="25" y="542"/>
                    </a:lnTo>
                    <a:lnTo>
                      <a:pt x="23" y="555"/>
                    </a:lnTo>
                    <a:lnTo>
                      <a:pt x="23" y="566"/>
                    </a:lnTo>
                    <a:lnTo>
                      <a:pt x="21" y="578"/>
                    </a:lnTo>
                    <a:lnTo>
                      <a:pt x="21" y="591"/>
                    </a:lnTo>
                    <a:lnTo>
                      <a:pt x="21" y="603"/>
                    </a:lnTo>
                    <a:lnTo>
                      <a:pt x="21" y="616"/>
                    </a:lnTo>
                    <a:lnTo>
                      <a:pt x="21" y="627"/>
                    </a:lnTo>
                    <a:lnTo>
                      <a:pt x="21" y="639"/>
                    </a:lnTo>
                    <a:lnTo>
                      <a:pt x="21" y="650"/>
                    </a:lnTo>
                    <a:lnTo>
                      <a:pt x="21" y="663"/>
                    </a:lnTo>
                    <a:lnTo>
                      <a:pt x="21" y="675"/>
                    </a:lnTo>
                    <a:lnTo>
                      <a:pt x="23" y="686"/>
                    </a:lnTo>
                    <a:lnTo>
                      <a:pt x="25" y="698"/>
                    </a:lnTo>
                    <a:lnTo>
                      <a:pt x="27" y="709"/>
                    </a:lnTo>
                    <a:lnTo>
                      <a:pt x="27" y="721"/>
                    </a:lnTo>
                    <a:lnTo>
                      <a:pt x="29" y="732"/>
                    </a:lnTo>
                    <a:lnTo>
                      <a:pt x="31" y="743"/>
                    </a:lnTo>
                    <a:lnTo>
                      <a:pt x="32" y="755"/>
                    </a:lnTo>
                    <a:lnTo>
                      <a:pt x="32" y="764"/>
                    </a:lnTo>
                    <a:lnTo>
                      <a:pt x="34" y="778"/>
                    </a:lnTo>
                    <a:lnTo>
                      <a:pt x="38" y="787"/>
                    </a:lnTo>
                    <a:lnTo>
                      <a:pt x="40" y="800"/>
                    </a:lnTo>
                    <a:lnTo>
                      <a:pt x="44" y="814"/>
                    </a:lnTo>
                    <a:lnTo>
                      <a:pt x="48" y="829"/>
                    </a:lnTo>
                    <a:lnTo>
                      <a:pt x="51" y="844"/>
                    </a:lnTo>
                    <a:lnTo>
                      <a:pt x="55" y="857"/>
                    </a:lnTo>
                    <a:lnTo>
                      <a:pt x="59" y="873"/>
                    </a:lnTo>
                    <a:lnTo>
                      <a:pt x="65" y="886"/>
                    </a:lnTo>
                    <a:lnTo>
                      <a:pt x="69" y="899"/>
                    </a:lnTo>
                    <a:lnTo>
                      <a:pt x="74" y="914"/>
                    </a:lnTo>
                    <a:lnTo>
                      <a:pt x="78" y="928"/>
                    </a:lnTo>
                    <a:lnTo>
                      <a:pt x="84" y="941"/>
                    </a:lnTo>
                    <a:lnTo>
                      <a:pt x="89" y="952"/>
                    </a:lnTo>
                    <a:lnTo>
                      <a:pt x="95" y="966"/>
                    </a:lnTo>
                    <a:lnTo>
                      <a:pt x="101" y="979"/>
                    </a:lnTo>
                    <a:lnTo>
                      <a:pt x="108" y="991"/>
                    </a:lnTo>
                    <a:lnTo>
                      <a:pt x="114" y="1004"/>
                    </a:lnTo>
                    <a:lnTo>
                      <a:pt x="122" y="1017"/>
                    </a:lnTo>
                    <a:lnTo>
                      <a:pt x="128" y="1029"/>
                    </a:lnTo>
                    <a:lnTo>
                      <a:pt x="133" y="1040"/>
                    </a:lnTo>
                    <a:lnTo>
                      <a:pt x="141" y="1051"/>
                    </a:lnTo>
                    <a:lnTo>
                      <a:pt x="148" y="1061"/>
                    </a:lnTo>
                    <a:lnTo>
                      <a:pt x="156" y="1072"/>
                    </a:lnTo>
                    <a:lnTo>
                      <a:pt x="162" y="1084"/>
                    </a:lnTo>
                    <a:lnTo>
                      <a:pt x="169" y="1093"/>
                    </a:lnTo>
                    <a:lnTo>
                      <a:pt x="179" y="1105"/>
                    </a:lnTo>
                    <a:lnTo>
                      <a:pt x="186" y="1114"/>
                    </a:lnTo>
                    <a:lnTo>
                      <a:pt x="194" y="1126"/>
                    </a:lnTo>
                    <a:lnTo>
                      <a:pt x="202" y="1135"/>
                    </a:lnTo>
                    <a:lnTo>
                      <a:pt x="211" y="1145"/>
                    </a:lnTo>
                    <a:lnTo>
                      <a:pt x="219" y="1154"/>
                    </a:lnTo>
                    <a:lnTo>
                      <a:pt x="228" y="1164"/>
                    </a:lnTo>
                    <a:lnTo>
                      <a:pt x="238" y="1173"/>
                    </a:lnTo>
                    <a:lnTo>
                      <a:pt x="247" y="1183"/>
                    </a:lnTo>
                    <a:lnTo>
                      <a:pt x="255" y="1190"/>
                    </a:lnTo>
                    <a:lnTo>
                      <a:pt x="264" y="1200"/>
                    </a:lnTo>
                    <a:lnTo>
                      <a:pt x="274" y="1207"/>
                    </a:lnTo>
                    <a:lnTo>
                      <a:pt x="283" y="1217"/>
                    </a:lnTo>
                    <a:lnTo>
                      <a:pt x="293" y="1224"/>
                    </a:lnTo>
                    <a:lnTo>
                      <a:pt x="302" y="1234"/>
                    </a:lnTo>
                    <a:lnTo>
                      <a:pt x="312" y="1241"/>
                    </a:lnTo>
                    <a:lnTo>
                      <a:pt x="323" y="1251"/>
                    </a:lnTo>
                    <a:lnTo>
                      <a:pt x="333" y="1257"/>
                    </a:lnTo>
                    <a:lnTo>
                      <a:pt x="342" y="1266"/>
                    </a:lnTo>
                    <a:lnTo>
                      <a:pt x="354" y="1274"/>
                    </a:lnTo>
                    <a:lnTo>
                      <a:pt x="363" y="1281"/>
                    </a:lnTo>
                    <a:lnTo>
                      <a:pt x="373" y="1287"/>
                    </a:lnTo>
                    <a:lnTo>
                      <a:pt x="382" y="1295"/>
                    </a:lnTo>
                    <a:lnTo>
                      <a:pt x="394" y="1302"/>
                    </a:lnTo>
                    <a:lnTo>
                      <a:pt x="405" y="1310"/>
                    </a:lnTo>
                    <a:lnTo>
                      <a:pt x="417" y="1316"/>
                    </a:lnTo>
                    <a:lnTo>
                      <a:pt x="426" y="1323"/>
                    </a:lnTo>
                    <a:lnTo>
                      <a:pt x="437" y="1329"/>
                    </a:lnTo>
                    <a:lnTo>
                      <a:pt x="449" y="1337"/>
                    </a:lnTo>
                    <a:lnTo>
                      <a:pt x="458" y="1342"/>
                    </a:lnTo>
                    <a:lnTo>
                      <a:pt x="470" y="1350"/>
                    </a:lnTo>
                    <a:lnTo>
                      <a:pt x="481" y="1356"/>
                    </a:lnTo>
                    <a:lnTo>
                      <a:pt x="493" y="1363"/>
                    </a:lnTo>
                    <a:lnTo>
                      <a:pt x="502" y="1369"/>
                    </a:lnTo>
                    <a:lnTo>
                      <a:pt x="515" y="1375"/>
                    </a:lnTo>
                    <a:lnTo>
                      <a:pt x="525" y="1380"/>
                    </a:lnTo>
                    <a:lnTo>
                      <a:pt x="536" y="1386"/>
                    </a:lnTo>
                    <a:lnTo>
                      <a:pt x="548" y="1392"/>
                    </a:lnTo>
                    <a:lnTo>
                      <a:pt x="559" y="1399"/>
                    </a:lnTo>
                    <a:lnTo>
                      <a:pt x="571" y="1405"/>
                    </a:lnTo>
                    <a:lnTo>
                      <a:pt x="584" y="1411"/>
                    </a:lnTo>
                    <a:lnTo>
                      <a:pt x="555" y="1411"/>
                    </a:lnTo>
                    <a:lnTo>
                      <a:pt x="546" y="1405"/>
                    </a:lnTo>
                    <a:lnTo>
                      <a:pt x="536" y="1403"/>
                    </a:lnTo>
                    <a:lnTo>
                      <a:pt x="527" y="1397"/>
                    </a:lnTo>
                    <a:lnTo>
                      <a:pt x="517" y="1394"/>
                    </a:lnTo>
                    <a:lnTo>
                      <a:pt x="506" y="1388"/>
                    </a:lnTo>
                    <a:lnTo>
                      <a:pt x="498" y="1384"/>
                    </a:lnTo>
                    <a:lnTo>
                      <a:pt x="487" y="1378"/>
                    </a:lnTo>
                    <a:lnTo>
                      <a:pt x="479" y="1375"/>
                    </a:lnTo>
                    <a:lnTo>
                      <a:pt x="468" y="1369"/>
                    </a:lnTo>
                    <a:lnTo>
                      <a:pt x="458" y="1363"/>
                    </a:lnTo>
                    <a:lnTo>
                      <a:pt x="449" y="1357"/>
                    </a:lnTo>
                    <a:lnTo>
                      <a:pt x="437" y="1354"/>
                    </a:lnTo>
                    <a:lnTo>
                      <a:pt x="428" y="1346"/>
                    </a:lnTo>
                    <a:lnTo>
                      <a:pt x="418" y="1340"/>
                    </a:lnTo>
                    <a:lnTo>
                      <a:pt x="407" y="1335"/>
                    </a:lnTo>
                    <a:lnTo>
                      <a:pt x="399" y="1329"/>
                    </a:lnTo>
                    <a:lnTo>
                      <a:pt x="388" y="1321"/>
                    </a:lnTo>
                    <a:lnTo>
                      <a:pt x="378" y="1314"/>
                    </a:lnTo>
                    <a:lnTo>
                      <a:pt x="369" y="1308"/>
                    </a:lnTo>
                    <a:lnTo>
                      <a:pt x="359" y="1300"/>
                    </a:lnTo>
                    <a:lnTo>
                      <a:pt x="348" y="1293"/>
                    </a:lnTo>
                    <a:lnTo>
                      <a:pt x="339" y="1287"/>
                    </a:lnTo>
                    <a:lnTo>
                      <a:pt x="329" y="1280"/>
                    </a:lnTo>
                    <a:lnTo>
                      <a:pt x="320" y="1272"/>
                    </a:lnTo>
                    <a:lnTo>
                      <a:pt x="308" y="1262"/>
                    </a:lnTo>
                    <a:lnTo>
                      <a:pt x="299" y="1255"/>
                    </a:lnTo>
                    <a:lnTo>
                      <a:pt x="289" y="1247"/>
                    </a:lnTo>
                    <a:lnTo>
                      <a:pt x="282" y="1240"/>
                    </a:lnTo>
                    <a:lnTo>
                      <a:pt x="270" y="1230"/>
                    </a:lnTo>
                    <a:lnTo>
                      <a:pt x="263" y="1221"/>
                    </a:lnTo>
                    <a:lnTo>
                      <a:pt x="253" y="1213"/>
                    </a:lnTo>
                    <a:lnTo>
                      <a:pt x="243" y="1205"/>
                    </a:lnTo>
                    <a:lnTo>
                      <a:pt x="234" y="1194"/>
                    </a:lnTo>
                    <a:lnTo>
                      <a:pt x="224" y="1184"/>
                    </a:lnTo>
                    <a:lnTo>
                      <a:pt x="215" y="1175"/>
                    </a:lnTo>
                    <a:lnTo>
                      <a:pt x="207" y="1165"/>
                    </a:lnTo>
                    <a:lnTo>
                      <a:pt x="196" y="1154"/>
                    </a:lnTo>
                    <a:lnTo>
                      <a:pt x="188" y="1145"/>
                    </a:lnTo>
                    <a:lnTo>
                      <a:pt x="181" y="1133"/>
                    </a:lnTo>
                    <a:lnTo>
                      <a:pt x="173" y="1124"/>
                    </a:lnTo>
                    <a:lnTo>
                      <a:pt x="164" y="1112"/>
                    </a:lnTo>
                    <a:lnTo>
                      <a:pt x="156" y="1101"/>
                    </a:lnTo>
                    <a:lnTo>
                      <a:pt x="147" y="1089"/>
                    </a:lnTo>
                    <a:lnTo>
                      <a:pt x="139" y="1078"/>
                    </a:lnTo>
                    <a:lnTo>
                      <a:pt x="131" y="1067"/>
                    </a:lnTo>
                    <a:lnTo>
                      <a:pt x="124" y="1055"/>
                    </a:lnTo>
                    <a:lnTo>
                      <a:pt x="118" y="1042"/>
                    </a:lnTo>
                    <a:lnTo>
                      <a:pt x="110" y="1032"/>
                    </a:lnTo>
                    <a:lnTo>
                      <a:pt x="103" y="1017"/>
                    </a:lnTo>
                    <a:lnTo>
                      <a:pt x="95" y="1006"/>
                    </a:lnTo>
                    <a:lnTo>
                      <a:pt x="89" y="992"/>
                    </a:lnTo>
                    <a:lnTo>
                      <a:pt x="82" y="979"/>
                    </a:lnTo>
                    <a:lnTo>
                      <a:pt x="76" y="966"/>
                    </a:lnTo>
                    <a:lnTo>
                      <a:pt x="69" y="952"/>
                    </a:lnTo>
                    <a:lnTo>
                      <a:pt x="63" y="939"/>
                    </a:lnTo>
                    <a:lnTo>
                      <a:pt x="59" y="926"/>
                    </a:lnTo>
                    <a:lnTo>
                      <a:pt x="51" y="911"/>
                    </a:lnTo>
                    <a:lnTo>
                      <a:pt x="48" y="897"/>
                    </a:lnTo>
                    <a:lnTo>
                      <a:pt x="42" y="882"/>
                    </a:lnTo>
                    <a:lnTo>
                      <a:pt x="38" y="869"/>
                    </a:lnTo>
                    <a:lnTo>
                      <a:pt x="32" y="852"/>
                    </a:lnTo>
                    <a:lnTo>
                      <a:pt x="31" y="838"/>
                    </a:lnTo>
                    <a:lnTo>
                      <a:pt x="27" y="823"/>
                    </a:lnTo>
                    <a:lnTo>
                      <a:pt x="23" y="808"/>
                    </a:lnTo>
                    <a:lnTo>
                      <a:pt x="19" y="793"/>
                    </a:lnTo>
                    <a:lnTo>
                      <a:pt x="15" y="779"/>
                    </a:lnTo>
                    <a:lnTo>
                      <a:pt x="13" y="762"/>
                    </a:lnTo>
                    <a:lnTo>
                      <a:pt x="10" y="749"/>
                    </a:lnTo>
                    <a:lnTo>
                      <a:pt x="8" y="734"/>
                    </a:lnTo>
                    <a:lnTo>
                      <a:pt x="6" y="721"/>
                    </a:lnTo>
                    <a:lnTo>
                      <a:pt x="4" y="705"/>
                    </a:lnTo>
                    <a:lnTo>
                      <a:pt x="4" y="690"/>
                    </a:lnTo>
                    <a:lnTo>
                      <a:pt x="2" y="675"/>
                    </a:lnTo>
                    <a:lnTo>
                      <a:pt x="0" y="660"/>
                    </a:lnTo>
                    <a:lnTo>
                      <a:pt x="0" y="646"/>
                    </a:lnTo>
                    <a:lnTo>
                      <a:pt x="0" y="631"/>
                    </a:lnTo>
                    <a:lnTo>
                      <a:pt x="0" y="616"/>
                    </a:lnTo>
                    <a:lnTo>
                      <a:pt x="0" y="603"/>
                    </a:lnTo>
                    <a:lnTo>
                      <a:pt x="2" y="587"/>
                    </a:lnTo>
                    <a:lnTo>
                      <a:pt x="2" y="574"/>
                    </a:lnTo>
                    <a:lnTo>
                      <a:pt x="2" y="559"/>
                    </a:lnTo>
                    <a:lnTo>
                      <a:pt x="4" y="544"/>
                    </a:lnTo>
                    <a:lnTo>
                      <a:pt x="6" y="528"/>
                    </a:lnTo>
                    <a:lnTo>
                      <a:pt x="8" y="515"/>
                    </a:lnTo>
                    <a:lnTo>
                      <a:pt x="8" y="500"/>
                    </a:lnTo>
                    <a:lnTo>
                      <a:pt x="10" y="485"/>
                    </a:lnTo>
                    <a:lnTo>
                      <a:pt x="13" y="471"/>
                    </a:lnTo>
                    <a:lnTo>
                      <a:pt x="15" y="456"/>
                    </a:lnTo>
                    <a:lnTo>
                      <a:pt x="19" y="443"/>
                    </a:lnTo>
                    <a:lnTo>
                      <a:pt x="21" y="430"/>
                    </a:lnTo>
                    <a:lnTo>
                      <a:pt x="25" y="414"/>
                    </a:lnTo>
                    <a:lnTo>
                      <a:pt x="29" y="401"/>
                    </a:lnTo>
                    <a:lnTo>
                      <a:pt x="32" y="388"/>
                    </a:lnTo>
                    <a:lnTo>
                      <a:pt x="34" y="374"/>
                    </a:lnTo>
                    <a:lnTo>
                      <a:pt x="40" y="361"/>
                    </a:lnTo>
                    <a:lnTo>
                      <a:pt x="46" y="348"/>
                    </a:lnTo>
                    <a:lnTo>
                      <a:pt x="50" y="333"/>
                    </a:lnTo>
                    <a:lnTo>
                      <a:pt x="53" y="319"/>
                    </a:lnTo>
                    <a:lnTo>
                      <a:pt x="57" y="306"/>
                    </a:lnTo>
                    <a:lnTo>
                      <a:pt x="63" y="293"/>
                    </a:lnTo>
                    <a:lnTo>
                      <a:pt x="67" y="277"/>
                    </a:lnTo>
                    <a:lnTo>
                      <a:pt x="72" y="266"/>
                    </a:lnTo>
                    <a:lnTo>
                      <a:pt x="78" y="253"/>
                    </a:lnTo>
                    <a:lnTo>
                      <a:pt x="84" y="241"/>
                    </a:lnTo>
                    <a:lnTo>
                      <a:pt x="89" y="228"/>
                    </a:lnTo>
                    <a:lnTo>
                      <a:pt x="95" y="217"/>
                    </a:lnTo>
                    <a:lnTo>
                      <a:pt x="101" y="203"/>
                    </a:lnTo>
                    <a:lnTo>
                      <a:pt x="107" y="192"/>
                    </a:lnTo>
                    <a:lnTo>
                      <a:pt x="114" y="180"/>
                    </a:lnTo>
                    <a:lnTo>
                      <a:pt x="120" y="169"/>
                    </a:lnTo>
                    <a:lnTo>
                      <a:pt x="128" y="158"/>
                    </a:lnTo>
                    <a:lnTo>
                      <a:pt x="133" y="148"/>
                    </a:lnTo>
                    <a:lnTo>
                      <a:pt x="141" y="137"/>
                    </a:lnTo>
                    <a:lnTo>
                      <a:pt x="147" y="125"/>
                    </a:lnTo>
                    <a:lnTo>
                      <a:pt x="154" y="116"/>
                    </a:lnTo>
                    <a:lnTo>
                      <a:pt x="162" y="104"/>
                    </a:lnTo>
                    <a:lnTo>
                      <a:pt x="167" y="95"/>
                    </a:lnTo>
                    <a:lnTo>
                      <a:pt x="175" y="85"/>
                    </a:lnTo>
                    <a:lnTo>
                      <a:pt x="183" y="76"/>
                    </a:lnTo>
                    <a:lnTo>
                      <a:pt x="192" y="66"/>
                    </a:lnTo>
                    <a:lnTo>
                      <a:pt x="200" y="57"/>
                    </a:lnTo>
                    <a:lnTo>
                      <a:pt x="207" y="49"/>
                    </a:lnTo>
                    <a:lnTo>
                      <a:pt x="215" y="40"/>
                    </a:lnTo>
                    <a:lnTo>
                      <a:pt x="224" y="34"/>
                    </a:lnTo>
                    <a:lnTo>
                      <a:pt x="232" y="25"/>
                    </a:lnTo>
                    <a:lnTo>
                      <a:pt x="240" y="17"/>
                    </a:lnTo>
                    <a:lnTo>
                      <a:pt x="249" y="11"/>
                    </a:lnTo>
                    <a:lnTo>
                      <a:pt x="257" y="4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4" name="Freeform 150"/>
              <p:cNvSpPr>
                <a:spLocks/>
              </p:cNvSpPr>
              <p:nvPr/>
            </p:nvSpPr>
            <p:spPr bwMode="auto">
              <a:xfrm>
                <a:off x="4141" y="2667"/>
                <a:ext cx="326" cy="74"/>
              </a:xfrm>
              <a:custGeom>
                <a:avLst/>
                <a:gdLst>
                  <a:gd name="T0" fmla="*/ 1 w 652"/>
                  <a:gd name="T1" fmla="*/ 1 h 148"/>
                  <a:gd name="T2" fmla="*/ 1 w 652"/>
                  <a:gd name="T3" fmla="*/ 1 h 148"/>
                  <a:gd name="T4" fmla="*/ 1 w 652"/>
                  <a:gd name="T5" fmla="*/ 1 h 148"/>
                  <a:gd name="T6" fmla="*/ 1 w 652"/>
                  <a:gd name="T7" fmla="*/ 1 h 148"/>
                  <a:gd name="T8" fmla="*/ 1 w 652"/>
                  <a:gd name="T9" fmla="*/ 1 h 148"/>
                  <a:gd name="T10" fmla="*/ 1 w 652"/>
                  <a:gd name="T11" fmla="*/ 1 h 148"/>
                  <a:gd name="T12" fmla="*/ 1 w 652"/>
                  <a:gd name="T13" fmla="*/ 1 h 148"/>
                  <a:gd name="T14" fmla="*/ 1 w 652"/>
                  <a:gd name="T15" fmla="*/ 1 h 148"/>
                  <a:gd name="T16" fmla="*/ 1 w 652"/>
                  <a:gd name="T17" fmla="*/ 1 h 148"/>
                  <a:gd name="T18" fmla="*/ 1 w 652"/>
                  <a:gd name="T19" fmla="*/ 1 h 148"/>
                  <a:gd name="T20" fmla="*/ 1 w 652"/>
                  <a:gd name="T21" fmla="*/ 1 h 148"/>
                  <a:gd name="T22" fmla="*/ 1 w 652"/>
                  <a:gd name="T23" fmla="*/ 1 h 148"/>
                  <a:gd name="T24" fmla="*/ 1 w 652"/>
                  <a:gd name="T25" fmla="*/ 1 h 148"/>
                  <a:gd name="T26" fmla="*/ 1 w 652"/>
                  <a:gd name="T27" fmla="*/ 1 h 148"/>
                  <a:gd name="T28" fmla="*/ 1 w 652"/>
                  <a:gd name="T29" fmla="*/ 1 h 148"/>
                  <a:gd name="T30" fmla="*/ 1 w 652"/>
                  <a:gd name="T31" fmla="*/ 1 h 148"/>
                  <a:gd name="T32" fmla="*/ 1 w 652"/>
                  <a:gd name="T33" fmla="*/ 1 h 148"/>
                  <a:gd name="T34" fmla="*/ 1 w 652"/>
                  <a:gd name="T35" fmla="*/ 1 h 148"/>
                  <a:gd name="T36" fmla="*/ 1 w 652"/>
                  <a:gd name="T37" fmla="*/ 1 h 148"/>
                  <a:gd name="T38" fmla="*/ 1 w 652"/>
                  <a:gd name="T39" fmla="*/ 1 h 148"/>
                  <a:gd name="T40" fmla="*/ 1 w 652"/>
                  <a:gd name="T41" fmla="*/ 1 h 148"/>
                  <a:gd name="T42" fmla="*/ 1 w 652"/>
                  <a:gd name="T43" fmla="*/ 1 h 148"/>
                  <a:gd name="T44" fmla="*/ 1 w 652"/>
                  <a:gd name="T45" fmla="*/ 1 h 148"/>
                  <a:gd name="T46" fmla="*/ 1 w 652"/>
                  <a:gd name="T47" fmla="*/ 1 h 148"/>
                  <a:gd name="T48" fmla="*/ 1 w 652"/>
                  <a:gd name="T49" fmla="*/ 1 h 148"/>
                  <a:gd name="T50" fmla="*/ 1 w 652"/>
                  <a:gd name="T51" fmla="*/ 1 h 148"/>
                  <a:gd name="T52" fmla="*/ 1 w 652"/>
                  <a:gd name="T53" fmla="*/ 1 h 148"/>
                  <a:gd name="T54" fmla="*/ 1 w 652"/>
                  <a:gd name="T55" fmla="*/ 1 h 148"/>
                  <a:gd name="T56" fmla="*/ 1 w 652"/>
                  <a:gd name="T57" fmla="*/ 1 h 148"/>
                  <a:gd name="T58" fmla="*/ 1 w 652"/>
                  <a:gd name="T59" fmla="*/ 1 h 148"/>
                  <a:gd name="T60" fmla="*/ 1 w 652"/>
                  <a:gd name="T61" fmla="*/ 1 h 148"/>
                  <a:gd name="T62" fmla="*/ 1 w 652"/>
                  <a:gd name="T63" fmla="*/ 1 h 148"/>
                  <a:gd name="T64" fmla="*/ 1 w 652"/>
                  <a:gd name="T65" fmla="*/ 1 h 148"/>
                  <a:gd name="T66" fmla="*/ 1 w 652"/>
                  <a:gd name="T67" fmla="*/ 1 h 148"/>
                  <a:gd name="T68" fmla="*/ 1 w 652"/>
                  <a:gd name="T69" fmla="*/ 1 h 148"/>
                  <a:gd name="T70" fmla="*/ 1 w 652"/>
                  <a:gd name="T71" fmla="*/ 1 h 148"/>
                  <a:gd name="T72" fmla="*/ 1 w 652"/>
                  <a:gd name="T73" fmla="*/ 1 h 148"/>
                  <a:gd name="T74" fmla="*/ 1 w 652"/>
                  <a:gd name="T75" fmla="*/ 1 h 148"/>
                  <a:gd name="T76" fmla="*/ 1 w 652"/>
                  <a:gd name="T77" fmla="*/ 1 h 148"/>
                  <a:gd name="T78" fmla="*/ 1 w 652"/>
                  <a:gd name="T79" fmla="*/ 1 h 148"/>
                  <a:gd name="T80" fmla="*/ 1 w 652"/>
                  <a:gd name="T81" fmla="*/ 1 h 148"/>
                  <a:gd name="T82" fmla="*/ 1 w 652"/>
                  <a:gd name="T83" fmla="*/ 1 h 148"/>
                  <a:gd name="T84" fmla="*/ 1 w 652"/>
                  <a:gd name="T85" fmla="*/ 1 h 148"/>
                  <a:gd name="T86" fmla="*/ 1 w 652"/>
                  <a:gd name="T87" fmla="*/ 1 h 148"/>
                  <a:gd name="T88" fmla="*/ 1 w 652"/>
                  <a:gd name="T89" fmla="*/ 1 h 148"/>
                  <a:gd name="T90" fmla="*/ 1 w 652"/>
                  <a:gd name="T91" fmla="*/ 1 h 148"/>
                  <a:gd name="T92" fmla="*/ 1 w 652"/>
                  <a:gd name="T93" fmla="*/ 1 h 148"/>
                  <a:gd name="T94" fmla="*/ 1 w 652"/>
                  <a:gd name="T95" fmla="*/ 1 h 148"/>
                  <a:gd name="T96" fmla="*/ 1 w 652"/>
                  <a:gd name="T97" fmla="*/ 1 h 148"/>
                  <a:gd name="T98" fmla="*/ 1 w 652"/>
                  <a:gd name="T99" fmla="*/ 1 h 148"/>
                  <a:gd name="T100" fmla="*/ 1 w 652"/>
                  <a:gd name="T101" fmla="*/ 1 h 148"/>
                  <a:gd name="T102" fmla="*/ 1 w 652"/>
                  <a:gd name="T103" fmla="*/ 1 h 148"/>
                  <a:gd name="T104" fmla="*/ 1 w 652"/>
                  <a:gd name="T105" fmla="*/ 1 h 148"/>
                  <a:gd name="T106" fmla="*/ 1 w 652"/>
                  <a:gd name="T107" fmla="*/ 1 h 148"/>
                  <a:gd name="T108" fmla="*/ 1 w 652"/>
                  <a:gd name="T109" fmla="*/ 1 h 148"/>
                  <a:gd name="T110" fmla="*/ 1 w 652"/>
                  <a:gd name="T111" fmla="*/ 0 h 14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52"/>
                  <a:gd name="T169" fmla="*/ 0 h 148"/>
                  <a:gd name="T170" fmla="*/ 652 w 652"/>
                  <a:gd name="T171" fmla="*/ 148 h 148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52" h="148">
                    <a:moveTo>
                      <a:pt x="652" y="6"/>
                    </a:moveTo>
                    <a:lnTo>
                      <a:pt x="645" y="12"/>
                    </a:lnTo>
                    <a:lnTo>
                      <a:pt x="637" y="17"/>
                    </a:lnTo>
                    <a:lnTo>
                      <a:pt x="628" y="21"/>
                    </a:lnTo>
                    <a:lnTo>
                      <a:pt x="620" y="27"/>
                    </a:lnTo>
                    <a:lnTo>
                      <a:pt x="612" y="31"/>
                    </a:lnTo>
                    <a:lnTo>
                      <a:pt x="603" y="36"/>
                    </a:lnTo>
                    <a:lnTo>
                      <a:pt x="595" y="38"/>
                    </a:lnTo>
                    <a:lnTo>
                      <a:pt x="588" y="44"/>
                    </a:lnTo>
                    <a:lnTo>
                      <a:pt x="578" y="48"/>
                    </a:lnTo>
                    <a:lnTo>
                      <a:pt x="571" y="53"/>
                    </a:lnTo>
                    <a:lnTo>
                      <a:pt x="563" y="57"/>
                    </a:lnTo>
                    <a:lnTo>
                      <a:pt x="553" y="61"/>
                    </a:lnTo>
                    <a:lnTo>
                      <a:pt x="546" y="65"/>
                    </a:lnTo>
                    <a:lnTo>
                      <a:pt x="538" y="69"/>
                    </a:lnTo>
                    <a:lnTo>
                      <a:pt x="529" y="72"/>
                    </a:lnTo>
                    <a:lnTo>
                      <a:pt x="521" y="76"/>
                    </a:lnTo>
                    <a:lnTo>
                      <a:pt x="510" y="78"/>
                    </a:lnTo>
                    <a:lnTo>
                      <a:pt x="502" y="82"/>
                    </a:lnTo>
                    <a:lnTo>
                      <a:pt x="495" y="84"/>
                    </a:lnTo>
                    <a:lnTo>
                      <a:pt x="485" y="88"/>
                    </a:lnTo>
                    <a:lnTo>
                      <a:pt x="477" y="89"/>
                    </a:lnTo>
                    <a:lnTo>
                      <a:pt x="470" y="93"/>
                    </a:lnTo>
                    <a:lnTo>
                      <a:pt x="460" y="95"/>
                    </a:lnTo>
                    <a:lnTo>
                      <a:pt x="453" y="99"/>
                    </a:lnTo>
                    <a:lnTo>
                      <a:pt x="443" y="101"/>
                    </a:lnTo>
                    <a:lnTo>
                      <a:pt x="436" y="103"/>
                    </a:lnTo>
                    <a:lnTo>
                      <a:pt x="426" y="105"/>
                    </a:lnTo>
                    <a:lnTo>
                      <a:pt x="418" y="109"/>
                    </a:lnTo>
                    <a:lnTo>
                      <a:pt x="411" y="110"/>
                    </a:lnTo>
                    <a:lnTo>
                      <a:pt x="403" y="112"/>
                    </a:lnTo>
                    <a:lnTo>
                      <a:pt x="396" y="114"/>
                    </a:lnTo>
                    <a:lnTo>
                      <a:pt x="390" y="118"/>
                    </a:lnTo>
                    <a:lnTo>
                      <a:pt x="377" y="120"/>
                    </a:lnTo>
                    <a:lnTo>
                      <a:pt x="365" y="122"/>
                    </a:lnTo>
                    <a:lnTo>
                      <a:pt x="354" y="124"/>
                    </a:lnTo>
                    <a:lnTo>
                      <a:pt x="342" y="128"/>
                    </a:lnTo>
                    <a:lnTo>
                      <a:pt x="329" y="129"/>
                    </a:lnTo>
                    <a:lnTo>
                      <a:pt x="318" y="131"/>
                    </a:lnTo>
                    <a:lnTo>
                      <a:pt x="306" y="133"/>
                    </a:lnTo>
                    <a:lnTo>
                      <a:pt x="295" y="135"/>
                    </a:lnTo>
                    <a:lnTo>
                      <a:pt x="287" y="135"/>
                    </a:lnTo>
                    <a:lnTo>
                      <a:pt x="282" y="137"/>
                    </a:lnTo>
                    <a:lnTo>
                      <a:pt x="274" y="137"/>
                    </a:lnTo>
                    <a:lnTo>
                      <a:pt x="268" y="139"/>
                    </a:lnTo>
                    <a:lnTo>
                      <a:pt x="263" y="139"/>
                    </a:lnTo>
                    <a:lnTo>
                      <a:pt x="257" y="141"/>
                    </a:lnTo>
                    <a:lnTo>
                      <a:pt x="249" y="141"/>
                    </a:lnTo>
                    <a:lnTo>
                      <a:pt x="244" y="143"/>
                    </a:lnTo>
                    <a:lnTo>
                      <a:pt x="238" y="143"/>
                    </a:lnTo>
                    <a:lnTo>
                      <a:pt x="232" y="143"/>
                    </a:lnTo>
                    <a:lnTo>
                      <a:pt x="225" y="143"/>
                    </a:lnTo>
                    <a:lnTo>
                      <a:pt x="219" y="145"/>
                    </a:lnTo>
                    <a:lnTo>
                      <a:pt x="213" y="145"/>
                    </a:lnTo>
                    <a:lnTo>
                      <a:pt x="207" y="145"/>
                    </a:lnTo>
                    <a:lnTo>
                      <a:pt x="200" y="147"/>
                    </a:lnTo>
                    <a:lnTo>
                      <a:pt x="194" y="147"/>
                    </a:lnTo>
                    <a:lnTo>
                      <a:pt x="188" y="147"/>
                    </a:lnTo>
                    <a:lnTo>
                      <a:pt x="181" y="147"/>
                    </a:lnTo>
                    <a:lnTo>
                      <a:pt x="175" y="147"/>
                    </a:lnTo>
                    <a:lnTo>
                      <a:pt x="169" y="147"/>
                    </a:lnTo>
                    <a:lnTo>
                      <a:pt x="162" y="147"/>
                    </a:lnTo>
                    <a:lnTo>
                      <a:pt x="156" y="147"/>
                    </a:lnTo>
                    <a:lnTo>
                      <a:pt x="148" y="147"/>
                    </a:lnTo>
                    <a:lnTo>
                      <a:pt x="143" y="148"/>
                    </a:lnTo>
                    <a:lnTo>
                      <a:pt x="137" y="148"/>
                    </a:lnTo>
                    <a:lnTo>
                      <a:pt x="129" y="148"/>
                    </a:lnTo>
                    <a:lnTo>
                      <a:pt x="124" y="148"/>
                    </a:lnTo>
                    <a:lnTo>
                      <a:pt x="118" y="148"/>
                    </a:lnTo>
                    <a:lnTo>
                      <a:pt x="105" y="148"/>
                    </a:lnTo>
                    <a:lnTo>
                      <a:pt x="93" y="148"/>
                    </a:lnTo>
                    <a:lnTo>
                      <a:pt x="88" y="147"/>
                    </a:lnTo>
                    <a:lnTo>
                      <a:pt x="80" y="147"/>
                    </a:lnTo>
                    <a:lnTo>
                      <a:pt x="74" y="147"/>
                    </a:lnTo>
                    <a:lnTo>
                      <a:pt x="69" y="147"/>
                    </a:lnTo>
                    <a:lnTo>
                      <a:pt x="63" y="147"/>
                    </a:lnTo>
                    <a:lnTo>
                      <a:pt x="55" y="147"/>
                    </a:lnTo>
                    <a:lnTo>
                      <a:pt x="50" y="147"/>
                    </a:lnTo>
                    <a:lnTo>
                      <a:pt x="44" y="147"/>
                    </a:lnTo>
                    <a:lnTo>
                      <a:pt x="33" y="147"/>
                    </a:lnTo>
                    <a:lnTo>
                      <a:pt x="21" y="147"/>
                    </a:lnTo>
                    <a:lnTo>
                      <a:pt x="10" y="147"/>
                    </a:lnTo>
                    <a:lnTo>
                      <a:pt x="0" y="147"/>
                    </a:lnTo>
                    <a:lnTo>
                      <a:pt x="15" y="133"/>
                    </a:lnTo>
                    <a:lnTo>
                      <a:pt x="21" y="133"/>
                    </a:lnTo>
                    <a:lnTo>
                      <a:pt x="29" y="135"/>
                    </a:lnTo>
                    <a:lnTo>
                      <a:pt x="38" y="135"/>
                    </a:lnTo>
                    <a:lnTo>
                      <a:pt x="50" y="135"/>
                    </a:lnTo>
                    <a:lnTo>
                      <a:pt x="61" y="135"/>
                    </a:lnTo>
                    <a:lnTo>
                      <a:pt x="72" y="135"/>
                    </a:lnTo>
                    <a:lnTo>
                      <a:pt x="80" y="135"/>
                    </a:lnTo>
                    <a:lnTo>
                      <a:pt x="86" y="135"/>
                    </a:lnTo>
                    <a:lnTo>
                      <a:pt x="93" y="135"/>
                    </a:lnTo>
                    <a:lnTo>
                      <a:pt x="101" y="137"/>
                    </a:lnTo>
                    <a:lnTo>
                      <a:pt x="107" y="137"/>
                    </a:lnTo>
                    <a:lnTo>
                      <a:pt x="114" y="137"/>
                    </a:lnTo>
                    <a:lnTo>
                      <a:pt x="120" y="137"/>
                    </a:lnTo>
                    <a:lnTo>
                      <a:pt x="128" y="137"/>
                    </a:lnTo>
                    <a:lnTo>
                      <a:pt x="135" y="137"/>
                    </a:lnTo>
                    <a:lnTo>
                      <a:pt x="141" y="137"/>
                    </a:lnTo>
                    <a:lnTo>
                      <a:pt x="148" y="137"/>
                    </a:lnTo>
                    <a:lnTo>
                      <a:pt x="154" y="137"/>
                    </a:lnTo>
                    <a:lnTo>
                      <a:pt x="160" y="135"/>
                    </a:lnTo>
                    <a:lnTo>
                      <a:pt x="168" y="135"/>
                    </a:lnTo>
                    <a:lnTo>
                      <a:pt x="173" y="135"/>
                    </a:lnTo>
                    <a:lnTo>
                      <a:pt x="181" y="135"/>
                    </a:lnTo>
                    <a:lnTo>
                      <a:pt x="192" y="133"/>
                    </a:lnTo>
                    <a:lnTo>
                      <a:pt x="204" y="133"/>
                    </a:lnTo>
                    <a:lnTo>
                      <a:pt x="211" y="131"/>
                    </a:lnTo>
                    <a:lnTo>
                      <a:pt x="219" y="131"/>
                    </a:lnTo>
                    <a:lnTo>
                      <a:pt x="225" y="129"/>
                    </a:lnTo>
                    <a:lnTo>
                      <a:pt x="234" y="129"/>
                    </a:lnTo>
                    <a:lnTo>
                      <a:pt x="240" y="128"/>
                    </a:lnTo>
                    <a:lnTo>
                      <a:pt x="247" y="128"/>
                    </a:lnTo>
                    <a:lnTo>
                      <a:pt x="255" y="126"/>
                    </a:lnTo>
                    <a:lnTo>
                      <a:pt x="264" y="126"/>
                    </a:lnTo>
                    <a:lnTo>
                      <a:pt x="270" y="124"/>
                    </a:lnTo>
                    <a:lnTo>
                      <a:pt x="278" y="122"/>
                    </a:lnTo>
                    <a:lnTo>
                      <a:pt x="285" y="122"/>
                    </a:lnTo>
                    <a:lnTo>
                      <a:pt x="293" y="120"/>
                    </a:lnTo>
                    <a:lnTo>
                      <a:pt x="301" y="118"/>
                    </a:lnTo>
                    <a:lnTo>
                      <a:pt x="308" y="118"/>
                    </a:lnTo>
                    <a:lnTo>
                      <a:pt x="316" y="116"/>
                    </a:lnTo>
                    <a:lnTo>
                      <a:pt x="323" y="116"/>
                    </a:lnTo>
                    <a:lnTo>
                      <a:pt x="331" y="112"/>
                    </a:lnTo>
                    <a:lnTo>
                      <a:pt x="339" y="112"/>
                    </a:lnTo>
                    <a:lnTo>
                      <a:pt x="346" y="110"/>
                    </a:lnTo>
                    <a:lnTo>
                      <a:pt x="354" y="109"/>
                    </a:lnTo>
                    <a:lnTo>
                      <a:pt x="360" y="107"/>
                    </a:lnTo>
                    <a:lnTo>
                      <a:pt x="367" y="105"/>
                    </a:lnTo>
                    <a:lnTo>
                      <a:pt x="375" y="103"/>
                    </a:lnTo>
                    <a:lnTo>
                      <a:pt x="382" y="103"/>
                    </a:lnTo>
                    <a:lnTo>
                      <a:pt x="390" y="99"/>
                    </a:lnTo>
                    <a:lnTo>
                      <a:pt x="396" y="99"/>
                    </a:lnTo>
                    <a:lnTo>
                      <a:pt x="403" y="97"/>
                    </a:lnTo>
                    <a:lnTo>
                      <a:pt x="411" y="95"/>
                    </a:lnTo>
                    <a:lnTo>
                      <a:pt x="417" y="93"/>
                    </a:lnTo>
                    <a:lnTo>
                      <a:pt x="426" y="91"/>
                    </a:lnTo>
                    <a:lnTo>
                      <a:pt x="432" y="89"/>
                    </a:lnTo>
                    <a:lnTo>
                      <a:pt x="439" y="88"/>
                    </a:lnTo>
                    <a:lnTo>
                      <a:pt x="445" y="86"/>
                    </a:lnTo>
                    <a:lnTo>
                      <a:pt x="453" y="84"/>
                    </a:lnTo>
                    <a:lnTo>
                      <a:pt x="458" y="80"/>
                    </a:lnTo>
                    <a:lnTo>
                      <a:pt x="466" y="78"/>
                    </a:lnTo>
                    <a:lnTo>
                      <a:pt x="472" y="76"/>
                    </a:lnTo>
                    <a:lnTo>
                      <a:pt x="479" y="74"/>
                    </a:lnTo>
                    <a:lnTo>
                      <a:pt x="485" y="72"/>
                    </a:lnTo>
                    <a:lnTo>
                      <a:pt x="493" y="69"/>
                    </a:lnTo>
                    <a:lnTo>
                      <a:pt x="498" y="67"/>
                    </a:lnTo>
                    <a:lnTo>
                      <a:pt x="504" y="63"/>
                    </a:lnTo>
                    <a:lnTo>
                      <a:pt x="512" y="61"/>
                    </a:lnTo>
                    <a:lnTo>
                      <a:pt x="519" y="59"/>
                    </a:lnTo>
                    <a:lnTo>
                      <a:pt x="525" y="55"/>
                    </a:lnTo>
                    <a:lnTo>
                      <a:pt x="531" y="53"/>
                    </a:lnTo>
                    <a:lnTo>
                      <a:pt x="538" y="51"/>
                    </a:lnTo>
                    <a:lnTo>
                      <a:pt x="544" y="50"/>
                    </a:lnTo>
                    <a:lnTo>
                      <a:pt x="550" y="46"/>
                    </a:lnTo>
                    <a:lnTo>
                      <a:pt x="555" y="42"/>
                    </a:lnTo>
                    <a:lnTo>
                      <a:pt x="563" y="38"/>
                    </a:lnTo>
                    <a:lnTo>
                      <a:pt x="569" y="36"/>
                    </a:lnTo>
                    <a:lnTo>
                      <a:pt x="574" y="32"/>
                    </a:lnTo>
                    <a:lnTo>
                      <a:pt x="580" y="31"/>
                    </a:lnTo>
                    <a:lnTo>
                      <a:pt x="588" y="27"/>
                    </a:lnTo>
                    <a:lnTo>
                      <a:pt x="593" y="25"/>
                    </a:lnTo>
                    <a:lnTo>
                      <a:pt x="605" y="19"/>
                    </a:lnTo>
                    <a:lnTo>
                      <a:pt x="616" y="13"/>
                    </a:lnTo>
                    <a:lnTo>
                      <a:pt x="628" y="6"/>
                    </a:lnTo>
                    <a:lnTo>
                      <a:pt x="639" y="0"/>
                    </a:lnTo>
                    <a:lnTo>
                      <a:pt x="652" y="6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" name="Freeform 151"/>
              <p:cNvSpPr>
                <a:spLocks/>
              </p:cNvSpPr>
              <p:nvPr/>
            </p:nvSpPr>
            <p:spPr bwMode="auto">
              <a:xfrm>
                <a:off x="4056" y="2719"/>
                <a:ext cx="531" cy="117"/>
              </a:xfrm>
              <a:custGeom>
                <a:avLst/>
                <a:gdLst>
                  <a:gd name="T0" fmla="*/ 0 w 1063"/>
                  <a:gd name="T1" fmla="*/ 1 h 234"/>
                  <a:gd name="T2" fmla="*/ 0 w 1063"/>
                  <a:gd name="T3" fmla="*/ 1 h 234"/>
                  <a:gd name="T4" fmla="*/ 0 w 1063"/>
                  <a:gd name="T5" fmla="*/ 1 h 234"/>
                  <a:gd name="T6" fmla="*/ 0 w 1063"/>
                  <a:gd name="T7" fmla="*/ 1 h 234"/>
                  <a:gd name="T8" fmla="*/ 0 w 1063"/>
                  <a:gd name="T9" fmla="*/ 1 h 234"/>
                  <a:gd name="T10" fmla="*/ 0 w 1063"/>
                  <a:gd name="T11" fmla="*/ 1 h 234"/>
                  <a:gd name="T12" fmla="*/ 0 w 1063"/>
                  <a:gd name="T13" fmla="*/ 1 h 234"/>
                  <a:gd name="T14" fmla="*/ 0 w 1063"/>
                  <a:gd name="T15" fmla="*/ 1 h 234"/>
                  <a:gd name="T16" fmla="*/ 0 w 1063"/>
                  <a:gd name="T17" fmla="*/ 1 h 234"/>
                  <a:gd name="T18" fmla="*/ 0 w 1063"/>
                  <a:gd name="T19" fmla="*/ 1 h 234"/>
                  <a:gd name="T20" fmla="*/ 0 w 1063"/>
                  <a:gd name="T21" fmla="*/ 1 h 234"/>
                  <a:gd name="T22" fmla="*/ 0 w 1063"/>
                  <a:gd name="T23" fmla="*/ 1 h 234"/>
                  <a:gd name="T24" fmla="*/ 0 w 1063"/>
                  <a:gd name="T25" fmla="*/ 1 h 234"/>
                  <a:gd name="T26" fmla="*/ 0 w 1063"/>
                  <a:gd name="T27" fmla="*/ 1 h 234"/>
                  <a:gd name="T28" fmla="*/ 0 w 1063"/>
                  <a:gd name="T29" fmla="*/ 1 h 234"/>
                  <a:gd name="T30" fmla="*/ 0 w 1063"/>
                  <a:gd name="T31" fmla="*/ 1 h 234"/>
                  <a:gd name="T32" fmla="*/ 0 w 1063"/>
                  <a:gd name="T33" fmla="*/ 1 h 234"/>
                  <a:gd name="T34" fmla="*/ 0 w 1063"/>
                  <a:gd name="T35" fmla="*/ 1 h 234"/>
                  <a:gd name="T36" fmla="*/ 0 w 1063"/>
                  <a:gd name="T37" fmla="*/ 1 h 234"/>
                  <a:gd name="T38" fmla="*/ 0 w 1063"/>
                  <a:gd name="T39" fmla="*/ 1 h 234"/>
                  <a:gd name="T40" fmla="*/ 0 w 1063"/>
                  <a:gd name="T41" fmla="*/ 1 h 234"/>
                  <a:gd name="T42" fmla="*/ 0 w 1063"/>
                  <a:gd name="T43" fmla="*/ 1 h 234"/>
                  <a:gd name="T44" fmla="*/ 0 w 1063"/>
                  <a:gd name="T45" fmla="*/ 1 h 234"/>
                  <a:gd name="T46" fmla="*/ 0 w 1063"/>
                  <a:gd name="T47" fmla="*/ 1 h 234"/>
                  <a:gd name="T48" fmla="*/ 0 w 1063"/>
                  <a:gd name="T49" fmla="*/ 1 h 234"/>
                  <a:gd name="T50" fmla="*/ 0 w 1063"/>
                  <a:gd name="T51" fmla="*/ 1 h 234"/>
                  <a:gd name="T52" fmla="*/ 0 w 1063"/>
                  <a:gd name="T53" fmla="*/ 1 h 234"/>
                  <a:gd name="T54" fmla="*/ 0 w 1063"/>
                  <a:gd name="T55" fmla="*/ 1 h 234"/>
                  <a:gd name="T56" fmla="*/ 0 w 1063"/>
                  <a:gd name="T57" fmla="*/ 1 h 234"/>
                  <a:gd name="T58" fmla="*/ 0 w 1063"/>
                  <a:gd name="T59" fmla="*/ 1 h 234"/>
                  <a:gd name="T60" fmla="*/ 0 w 1063"/>
                  <a:gd name="T61" fmla="*/ 1 h 234"/>
                  <a:gd name="T62" fmla="*/ 0 w 1063"/>
                  <a:gd name="T63" fmla="*/ 1 h 234"/>
                  <a:gd name="T64" fmla="*/ 0 w 1063"/>
                  <a:gd name="T65" fmla="*/ 1 h 234"/>
                  <a:gd name="T66" fmla="*/ 0 w 1063"/>
                  <a:gd name="T67" fmla="*/ 1 h 234"/>
                  <a:gd name="T68" fmla="*/ 0 w 1063"/>
                  <a:gd name="T69" fmla="*/ 1 h 234"/>
                  <a:gd name="T70" fmla="*/ 0 w 1063"/>
                  <a:gd name="T71" fmla="*/ 1 h 234"/>
                  <a:gd name="T72" fmla="*/ 0 w 1063"/>
                  <a:gd name="T73" fmla="*/ 1 h 234"/>
                  <a:gd name="T74" fmla="*/ 0 w 1063"/>
                  <a:gd name="T75" fmla="*/ 1 h 234"/>
                  <a:gd name="T76" fmla="*/ 0 w 1063"/>
                  <a:gd name="T77" fmla="*/ 1 h 234"/>
                  <a:gd name="T78" fmla="*/ 0 w 1063"/>
                  <a:gd name="T79" fmla="*/ 1 h 234"/>
                  <a:gd name="T80" fmla="*/ 0 w 1063"/>
                  <a:gd name="T81" fmla="*/ 1 h 234"/>
                  <a:gd name="T82" fmla="*/ 0 w 1063"/>
                  <a:gd name="T83" fmla="*/ 1 h 234"/>
                  <a:gd name="T84" fmla="*/ 0 w 1063"/>
                  <a:gd name="T85" fmla="*/ 1 h 234"/>
                  <a:gd name="T86" fmla="*/ 0 w 1063"/>
                  <a:gd name="T87" fmla="*/ 1 h 234"/>
                  <a:gd name="T88" fmla="*/ 0 w 1063"/>
                  <a:gd name="T89" fmla="*/ 1 h 234"/>
                  <a:gd name="T90" fmla="*/ 0 w 1063"/>
                  <a:gd name="T91" fmla="*/ 1 h 234"/>
                  <a:gd name="T92" fmla="*/ 0 w 1063"/>
                  <a:gd name="T93" fmla="*/ 1 h 234"/>
                  <a:gd name="T94" fmla="*/ 0 w 1063"/>
                  <a:gd name="T95" fmla="*/ 1 h 234"/>
                  <a:gd name="T96" fmla="*/ 0 w 1063"/>
                  <a:gd name="T97" fmla="*/ 1 h 234"/>
                  <a:gd name="T98" fmla="*/ 0 w 1063"/>
                  <a:gd name="T99" fmla="*/ 1 h 234"/>
                  <a:gd name="T100" fmla="*/ 0 w 1063"/>
                  <a:gd name="T101" fmla="*/ 1 h 234"/>
                  <a:gd name="T102" fmla="*/ 0 w 1063"/>
                  <a:gd name="T103" fmla="*/ 1 h 234"/>
                  <a:gd name="T104" fmla="*/ 0 w 1063"/>
                  <a:gd name="T105" fmla="*/ 1 h 234"/>
                  <a:gd name="T106" fmla="*/ 0 w 1063"/>
                  <a:gd name="T107" fmla="*/ 1 h 234"/>
                  <a:gd name="T108" fmla="*/ 0 w 1063"/>
                  <a:gd name="T109" fmla="*/ 1 h 234"/>
                  <a:gd name="T110" fmla="*/ 0 w 1063"/>
                  <a:gd name="T111" fmla="*/ 0 h 23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63"/>
                  <a:gd name="T169" fmla="*/ 0 h 234"/>
                  <a:gd name="T170" fmla="*/ 1063 w 1063"/>
                  <a:gd name="T171" fmla="*/ 234 h 23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63" h="234">
                    <a:moveTo>
                      <a:pt x="1063" y="13"/>
                    </a:moveTo>
                    <a:lnTo>
                      <a:pt x="1057" y="15"/>
                    </a:lnTo>
                    <a:lnTo>
                      <a:pt x="1050" y="19"/>
                    </a:lnTo>
                    <a:lnTo>
                      <a:pt x="1044" y="21"/>
                    </a:lnTo>
                    <a:lnTo>
                      <a:pt x="1038" y="24"/>
                    </a:lnTo>
                    <a:lnTo>
                      <a:pt x="1030" y="26"/>
                    </a:lnTo>
                    <a:lnTo>
                      <a:pt x="1025" y="30"/>
                    </a:lnTo>
                    <a:lnTo>
                      <a:pt x="1017" y="32"/>
                    </a:lnTo>
                    <a:lnTo>
                      <a:pt x="1011" y="36"/>
                    </a:lnTo>
                    <a:lnTo>
                      <a:pt x="1006" y="38"/>
                    </a:lnTo>
                    <a:lnTo>
                      <a:pt x="998" y="42"/>
                    </a:lnTo>
                    <a:lnTo>
                      <a:pt x="992" y="43"/>
                    </a:lnTo>
                    <a:lnTo>
                      <a:pt x="985" y="47"/>
                    </a:lnTo>
                    <a:lnTo>
                      <a:pt x="977" y="49"/>
                    </a:lnTo>
                    <a:lnTo>
                      <a:pt x="972" y="53"/>
                    </a:lnTo>
                    <a:lnTo>
                      <a:pt x="964" y="57"/>
                    </a:lnTo>
                    <a:lnTo>
                      <a:pt x="958" y="61"/>
                    </a:lnTo>
                    <a:lnTo>
                      <a:pt x="951" y="62"/>
                    </a:lnTo>
                    <a:lnTo>
                      <a:pt x="943" y="64"/>
                    </a:lnTo>
                    <a:lnTo>
                      <a:pt x="935" y="66"/>
                    </a:lnTo>
                    <a:lnTo>
                      <a:pt x="930" y="70"/>
                    </a:lnTo>
                    <a:lnTo>
                      <a:pt x="920" y="72"/>
                    </a:lnTo>
                    <a:lnTo>
                      <a:pt x="915" y="76"/>
                    </a:lnTo>
                    <a:lnTo>
                      <a:pt x="907" y="78"/>
                    </a:lnTo>
                    <a:lnTo>
                      <a:pt x="901" y="81"/>
                    </a:lnTo>
                    <a:lnTo>
                      <a:pt x="894" y="83"/>
                    </a:lnTo>
                    <a:lnTo>
                      <a:pt x="884" y="85"/>
                    </a:lnTo>
                    <a:lnTo>
                      <a:pt x="878" y="87"/>
                    </a:lnTo>
                    <a:lnTo>
                      <a:pt x="871" y="91"/>
                    </a:lnTo>
                    <a:lnTo>
                      <a:pt x="863" y="93"/>
                    </a:lnTo>
                    <a:lnTo>
                      <a:pt x="856" y="97"/>
                    </a:lnTo>
                    <a:lnTo>
                      <a:pt x="850" y="99"/>
                    </a:lnTo>
                    <a:lnTo>
                      <a:pt x="842" y="102"/>
                    </a:lnTo>
                    <a:lnTo>
                      <a:pt x="835" y="104"/>
                    </a:lnTo>
                    <a:lnTo>
                      <a:pt x="827" y="106"/>
                    </a:lnTo>
                    <a:lnTo>
                      <a:pt x="819" y="108"/>
                    </a:lnTo>
                    <a:lnTo>
                      <a:pt x="812" y="110"/>
                    </a:lnTo>
                    <a:lnTo>
                      <a:pt x="804" y="112"/>
                    </a:lnTo>
                    <a:lnTo>
                      <a:pt x="797" y="116"/>
                    </a:lnTo>
                    <a:lnTo>
                      <a:pt x="789" y="116"/>
                    </a:lnTo>
                    <a:lnTo>
                      <a:pt x="781" y="119"/>
                    </a:lnTo>
                    <a:lnTo>
                      <a:pt x="774" y="121"/>
                    </a:lnTo>
                    <a:lnTo>
                      <a:pt x="768" y="123"/>
                    </a:lnTo>
                    <a:lnTo>
                      <a:pt x="759" y="125"/>
                    </a:lnTo>
                    <a:lnTo>
                      <a:pt x="753" y="127"/>
                    </a:lnTo>
                    <a:lnTo>
                      <a:pt x="745" y="129"/>
                    </a:lnTo>
                    <a:lnTo>
                      <a:pt x="738" y="131"/>
                    </a:lnTo>
                    <a:lnTo>
                      <a:pt x="732" y="133"/>
                    </a:lnTo>
                    <a:lnTo>
                      <a:pt x="724" y="137"/>
                    </a:lnTo>
                    <a:lnTo>
                      <a:pt x="717" y="137"/>
                    </a:lnTo>
                    <a:lnTo>
                      <a:pt x="709" y="140"/>
                    </a:lnTo>
                    <a:lnTo>
                      <a:pt x="702" y="140"/>
                    </a:lnTo>
                    <a:lnTo>
                      <a:pt x="696" y="142"/>
                    </a:lnTo>
                    <a:lnTo>
                      <a:pt x="688" y="144"/>
                    </a:lnTo>
                    <a:lnTo>
                      <a:pt x="683" y="146"/>
                    </a:lnTo>
                    <a:lnTo>
                      <a:pt x="675" y="148"/>
                    </a:lnTo>
                    <a:lnTo>
                      <a:pt x="669" y="152"/>
                    </a:lnTo>
                    <a:lnTo>
                      <a:pt x="662" y="152"/>
                    </a:lnTo>
                    <a:lnTo>
                      <a:pt x="654" y="154"/>
                    </a:lnTo>
                    <a:lnTo>
                      <a:pt x="648" y="156"/>
                    </a:lnTo>
                    <a:lnTo>
                      <a:pt x="641" y="158"/>
                    </a:lnTo>
                    <a:lnTo>
                      <a:pt x="629" y="161"/>
                    </a:lnTo>
                    <a:lnTo>
                      <a:pt x="618" y="165"/>
                    </a:lnTo>
                    <a:lnTo>
                      <a:pt x="608" y="167"/>
                    </a:lnTo>
                    <a:lnTo>
                      <a:pt x="599" y="169"/>
                    </a:lnTo>
                    <a:lnTo>
                      <a:pt x="589" y="171"/>
                    </a:lnTo>
                    <a:lnTo>
                      <a:pt x="580" y="173"/>
                    </a:lnTo>
                    <a:lnTo>
                      <a:pt x="570" y="175"/>
                    </a:lnTo>
                    <a:lnTo>
                      <a:pt x="561" y="177"/>
                    </a:lnTo>
                    <a:lnTo>
                      <a:pt x="551" y="178"/>
                    </a:lnTo>
                    <a:lnTo>
                      <a:pt x="542" y="182"/>
                    </a:lnTo>
                    <a:lnTo>
                      <a:pt x="532" y="182"/>
                    </a:lnTo>
                    <a:lnTo>
                      <a:pt x="523" y="184"/>
                    </a:lnTo>
                    <a:lnTo>
                      <a:pt x="513" y="186"/>
                    </a:lnTo>
                    <a:lnTo>
                      <a:pt x="504" y="188"/>
                    </a:lnTo>
                    <a:lnTo>
                      <a:pt x="494" y="190"/>
                    </a:lnTo>
                    <a:lnTo>
                      <a:pt x="485" y="192"/>
                    </a:lnTo>
                    <a:lnTo>
                      <a:pt x="475" y="192"/>
                    </a:lnTo>
                    <a:lnTo>
                      <a:pt x="466" y="196"/>
                    </a:lnTo>
                    <a:lnTo>
                      <a:pt x="456" y="196"/>
                    </a:lnTo>
                    <a:lnTo>
                      <a:pt x="447" y="197"/>
                    </a:lnTo>
                    <a:lnTo>
                      <a:pt x="435" y="197"/>
                    </a:lnTo>
                    <a:lnTo>
                      <a:pt x="428" y="199"/>
                    </a:lnTo>
                    <a:lnTo>
                      <a:pt x="416" y="201"/>
                    </a:lnTo>
                    <a:lnTo>
                      <a:pt x="409" y="201"/>
                    </a:lnTo>
                    <a:lnTo>
                      <a:pt x="397" y="203"/>
                    </a:lnTo>
                    <a:lnTo>
                      <a:pt x="388" y="205"/>
                    </a:lnTo>
                    <a:lnTo>
                      <a:pt x="378" y="205"/>
                    </a:lnTo>
                    <a:lnTo>
                      <a:pt x="369" y="207"/>
                    </a:lnTo>
                    <a:lnTo>
                      <a:pt x="359" y="207"/>
                    </a:lnTo>
                    <a:lnTo>
                      <a:pt x="350" y="209"/>
                    </a:lnTo>
                    <a:lnTo>
                      <a:pt x="340" y="209"/>
                    </a:lnTo>
                    <a:lnTo>
                      <a:pt x="331" y="211"/>
                    </a:lnTo>
                    <a:lnTo>
                      <a:pt x="319" y="211"/>
                    </a:lnTo>
                    <a:lnTo>
                      <a:pt x="312" y="215"/>
                    </a:lnTo>
                    <a:lnTo>
                      <a:pt x="300" y="215"/>
                    </a:lnTo>
                    <a:lnTo>
                      <a:pt x="291" y="215"/>
                    </a:lnTo>
                    <a:lnTo>
                      <a:pt x="281" y="215"/>
                    </a:lnTo>
                    <a:lnTo>
                      <a:pt x="270" y="216"/>
                    </a:lnTo>
                    <a:lnTo>
                      <a:pt x="260" y="216"/>
                    </a:lnTo>
                    <a:lnTo>
                      <a:pt x="251" y="216"/>
                    </a:lnTo>
                    <a:lnTo>
                      <a:pt x="241" y="218"/>
                    </a:lnTo>
                    <a:lnTo>
                      <a:pt x="232" y="220"/>
                    </a:lnTo>
                    <a:lnTo>
                      <a:pt x="221" y="220"/>
                    </a:lnTo>
                    <a:lnTo>
                      <a:pt x="211" y="220"/>
                    </a:lnTo>
                    <a:lnTo>
                      <a:pt x="202" y="220"/>
                    </a:lnTo>
                    <a:lnTo>
                      <a:pt x="192" y="222"/>
                    </a:lnTo>
                    <a:lnTo>
                      <a:pt x="182" y="222"/>
                    </a:lnTo>
                    <a:lnTo>
                      <a:pt x="173" y="222"/>
                    </a:lnTo>
                    <a:lnTo>
                      <a:pt x="163" y="224"/>
                    </a:lnTo>
                    <a:lnTo>
                      <a:pt x="154" y="226"/>
                    </a:lnTo>
                    <a:lnTo>
                      <a:pt x="144" y="226"/>
                    </a:lnTo>
                    <a:lnTo>
                      <a:pt x="133" y="226"/>
                    </a:lnTo>
                    <a:lnTo>
                      <a:pt x="124" y="226"/>
                    </a:lnTo>
                    <a:lnTo>
                      <a:pt x="114" y="226"/>
                    </a:lnTo>
                    <a:lnTo>
                      <a:pt x="105" y="226"/>
                    </a:lnTo>
                    <a:lnTo>
                      <a:pt x="95" y="228"/>
                    </a:lnTo>
                    <a:lnTo>
                      <a:pt x="84" y="228"/>
                    </a:lnTo>
                    <a:lnTo>
                      <a:pt x="76" y="228"/>
                    </a:lnTo>
                    <a:lnTo>
                      <a:pt x="65" y="228"/>
                    </a:lnTo>
                    <a:lnTo>
                      <a:pt x="55" y="230"/>
                    </a:lnTo>
                    <a:lnTo>
                      <a:pt x="46" y="230"/>
                    </a:lnTo>
                    <a:lnTo>
                      <a:pt x="36" y="232"/>
                    </a:lnTo>
                    <a:lnTo>
                      <a:pt x="27" y="232"/>
                    </a:lnTo>
                    <a:lnTo>
                      <a:pt x="17" y="232"/>
                    </a:lnTo>
                    <a:lnTo>
                      <a:pt x="8" y="232"/>
                    </a:lnTo>
                    <a:lnTo>
                      <a:pt x="0" y="234"/>
                    </a:lnTo>
                    <a:lnTo>
                      <a:pt x="17" y="215"/>
                    </a:lnTo>
                    <a:lnTo>
                      <a:pt x="21" y="215"/>
                    </a:lnTo>
                    <a:lnTo>
                      <a:pt x="27" y="215"/>
                    </a:lnTo>
                    <a:lnTo>
                      <a:pt x="32" y="215"/>
                    </a:lnTo>
                    <a:lnTo>
                      <a:pt x="40" y="215"/>
                    </a:lnTo>
                    <a:lnTo>
                      <a:pt x="46" y="215"/>
                    </a:lnTo>
                    <a:lnTo>
                      <a:pt x="55" y="215"/>
                    </a:lnTo>
                    <a:lnTo>
                      <a:pt x="63" y="215"/>
                    </a:lnTo>
                    <a:lnTo>
                      <a:pt x="74" y="215"/>
                    </a:lnTo>
                    <a:lnTo>
                      <a:pt x="82" y="213"/>
                    </a:lnTo>
                    <a:lnTo>
                      <a:pt x="91" y="213"/>
                    </a:lnTo>
                    <a:lnTo>
                      <a:pt x="101" y="211"/>
                    </a:lnTo>
                    <a:lnTo>
                      <a:pt x="112" y="211"/>
                    </a:lnTo>
                    <a:lnTo>
                      <a:pt x="122" y="211"/>
                    </a:lnTo>
                    <a:lnTo>
                      <a:pt x="133" y="211"/>
                    </a:lnTo>
                    <a:lnTo>
                      <a:pt x="144" y="211"/>
                    </a:lnTo>
                    <a:lnTo>
                      <a:pt x="156" y="211"/>
                    </a:lnTo>
                    <a:lnTo>
                      <a:pt x="167" y="209"/>
                    </a:lnTo>
                    <a:lnTo>
                      <a:pt x="177" y="209"/>
                    </a:lnTo>
                    <a:lnTo>
                      <a:pt x="188" y="207"/>
                    </a:lnTo>
                    <a:lnTo>
                      <a:pt x="202" y="207"/>
                    </a:lnTo>
                    <a:lnTo>
                      <a:pt x="211" y="207"/>
                    </a:lnTo>
                    <a:lnTo>
                      <a:pt x="224" y="207"/>
                    </a:lnTo>
                    <a:lnTo>
                      <a:pt x="236" y="205"/>
                    </a:lnTo>
                    <a:lnTo>
                      <a:pt x="247" y="205"/>
                    </a:lnTo>
                    <a:lnTo>
                      <a:pt x="257" y="203"/>
                    </a:lnTo>
                    <a:lnTo>
                      <a:pt x="268" y="203"/>
                    </a:lnTo>
                    <a:lnTo>
                      <a:pt x="278" y="201"/>
                    </a:lnTo>
                    <a:lnTo>
                      <a:pt x="289" y="201"/>
                    </a:lnTo>
                    <a:lnTo>
                      <a:pt x="298" y="201"/>
                    </a:lnTo>
                    <a:lnTo>
                      <a:pt x="310" y="199"/>
                    </a:lnTo>
                    <a:lnTo>
                      <a:pt x="317" y="197"/>
                    </a:lnTo>
                    <a:lnTo>
                      <a:pt x="329" y="197"/>
                    </a:lnTo>
                    <a:lnTo>
                      <a:pt x="340" y="196"/>
                    </a:lnTo>
                    <a:lnTo>
                      <a:pt x="354" y="194"/>
                    </a:lnTo>
                    <a:lnTo>
                      <a:pt x="365" y="190"/>
                    </a:lnTo>
                    <a:lnTo>
                      <a:pt x="378" y="190"/>
                    </a:lnTo>
                    <a:lnTo>
                      <a:pt x="392" y="188"/>
                    </a:lnTo>
                    <a:lnTo>
                      <a:pt x="403" y="184"/>
                    </a:lnTo>
                    <a:lnTo>
                      <a:pt x="416" y="182"/>
                    </a:lnTo>
                    <a:lnTo>
                      <a:pt x="430" y="182"/>
                    </a:lnTo>
                    <a:lnTo>
                      <a:pt x="441" y="178"/>
                    </a:lnTo>
                    <a:lnTo>
                      <a:pt x="454" y="177"/>
                    </a:lnTo>
                    <a:lnTo>
                      <a:pt x="466" y="173"/>
                    </a:lnTo>
                    <a:lnTo>
                      <a:pt x="479" y="171"/>
                    </a:lnTo>
                    <a:lnTo>
                      <a:pt x="492" y="169"/>
                    </a:lnTo>
                    <a:lnTo>
                      <a:pt x="504" y="167"/>
                    </a:lnTo>
                    <a:lnTo>
                      <a:pt x="517" y="165"/>
                    </a:lnTo>
                    <a:lnTo>
                      <a:pt x="530" y="161"/>
                    </a:lnTo>
                    <a:lnTo>
                      <a:pt x="542" y="159"/>
                    </a:lnTo>
                    <a:lnTo>
                      <a:pt x="553" y="156"/>
                    </a:lnTo>
                    <a:lnTo>
                      <a:pt x="565" y="154"/>
                    </a:lnTo>
                    <a:lnTo>
                      <a:pt x="578" y="152"/>
                    </a:lnTo>
                    <a:lnTo>
                      <a:pt x="589" y="148"/>
                    </a:lnTo>
                    <a:lnTo>
                      <a:pt x="603" y="146"/>
                    </a:lnTo>
                    <a:lnTo>
                      <a:pt x="614" y="142"/>
                    </a:lnTo>
                    <a:lnTo>
                      <a:pt x="627" y="140"/>
                    </a:lnTo>
                    <a:lnTo>
                      <a:pt x="639" y="137"/>
                    </a:lnTo>
                    <a:lnTo>
                      <a:pt x="648" y="135"/>
                    </a:lnTo>
                    <a:lnTo>
                      <a:pt x="660" y="131"/>
                    </a:lnTo>
                    <a:lnTo>
                      <a:pt x="673" y="129"/>
                    </a:lnTo>
                    <a:lnTo>
                      <a:pt x="684" y="125"/>
                    </a:lnTo>
                    <a:lnTo>
                      <a:pt x="696" y="123"/>
                    </a:lnTo>
                    <a:lnTo>
                      <a:pt x="707" y="119"/>
                    </a:lnTo>
                    <a:lnTo>
                      <a:pt x="721" y="118"/>
                    </a:lnTo>
                    <a:lnTo>
                      <a:pt x="730" y="114"/>
                    </a:lnTo>
                    <a:lnTo>
                      <a:pt x="741" y="110"/>
                    </a:lnTo>
                    <a:lnTo>
                      <a:pt x="753" y="106"/>
                    </a:lnTo>
                    <a:lnTo>
                      <a:pt x="764" y="104"/>
                    </a:lnTo>
                    <a:lnTo>
                      <a:pt x="776" y="100"/>
                    </a:lnTo>
                    <a:lnTo>
                      <a:pt x="787" y="97"/>
                    </a:lnTo>
                    <a:lnTo>
                      <a:pt x="797" y="93"/>
                    </a:lnTo>
                    <a:lnTo>
                      <a:pt x="808" y="91"/>
                    </a:lnTo>
                    <a:lnTo>
                      <a:pt x="819" y="85"/>
                    </a:lnTo>
                    <a:lnTo>
                      <a:pt x="831" y="83"/>
                    </a:lnTo>
                    <a:lnTo>
                      <a:pt x="840" y="80"/>
                    </a:lnTo>
                    <a:lnTo>
                      <a:pt x="852" y="76"/>
                    </a:lnTo>
                    <a:lnTo>
                      <a:pt x="861" y="72"/>
                    </a:lnTo>
                    <a:lnTo>
                      <a:pt x="873" y="68"/>
                    </a:lnTo>
                    <a:lnTo>
                      <a:pt x="882" y="66"/>
                    </a:lnTo>
                    <a:lnTo>
                      <a:pt x="894" y="62"/>
                    </a:lnTo>
                    <a:lnTo>
                      <a:pt x="903" y="57"/>
                    </a:lnTo>
                    <a:lnTo>
                      <a:pt x="913" y="55"/>
                    </a:lnTo>
                    <a:lnTo>
                      <a:pt x="924" y="49"/>
                    </a:lnTo>
                    <a:lnTo>
                      <a:pt x="934" y="47"/>
                    </a:lnTo>
                    <a:lnTo>
                      <a:pt x="943" y="42"/>
                    </a:lnTo>
                    <a:lnTo>
                      <a:pt x="954" y="38"/>
                    </a:lnTo>
                    <a:lnTo>
                      <a:pt x="964" y="36"/>
                    </a:lnTo>
                    <a:lnTo>
                      <a:pt x="973" y="32"/>
                    </a:lnTo>
                    <a:lnTo>
                      <a:pt x="983" y="26"/>
                    </a:lnTo>
                    <a:lnTo>
                      <a:pt x="992" y="23"/>
                    </a:lnTo>
                    <a:lnTo>
                      <a:pt x="1000" y="19"/>
                    </a:lnTo>
                    <a:lnTo>
                      <a:pt x="1011" y="17"/>
                    </a:lnTo>
                    <a:lnTo>
                      <a:pt x="1019" y="11"/>
                    </a:lnTo>
                    <a:lnTo>
                      <a:pt x="1029" y="7"/>
                    </a:lnTo>
                    <a:lnTo>
                      <a:pt x="1038" y="4"/>
                    </a:lnTo>
                    <a:lnTo>
                      <a:pt x="1048" y="0"/>
                    </a:lnTo>
                    <a:lnTo>
                      <a:pt x="1063" y="13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6" name="Freeform 152"/>
              <p:cNvSpPr>
                <a:spLocks/>
              </p:cNvSpPr>
              <p:nvPr/>
            </p:nvSpPr>
            <p:spPr bwMode="auto">
              <a:xfrm>
                <a:off x="4010" y="2808"/>
                <a:ext cx="667" cy="145"/>
              </a:xfrm>
              <a:custGeom>
                <a:avLst/>
                <a:gdLst>
                  <a:gd name="T0" fmla="*/ 1 w 1333"/>
                  <a:gd name="T1" fmla="*/ 1 h 289"/>
                  <a:gd name="T2" fmla="*/ 1 w 1333"/>
                  <a:gd name="T3" fmla="*/ 1 h 289"/>
                  <a:gd name="T4" fmla="*/ 1 w 1333"/>
                  <a:gd name="T5" fmla="*/ 1 h 289"/>
                  <a:gd name="T6" fmla="*/ 1 w 1333"/>
                  <a:gd name="T7" fmla="*/ 1 h 289"/>
                  <a:gd name="T8" fmla="*/ 1 w 1333"/>
                  <a:gd name="T9" fmla="*/ 1 h 289"/>
                  <a:gd name="T10" fmla="*/ 1 w 1333"/>
                  <a:gd name="T11" fmla="*/ 1 h 289"/>
                  <a:gd name="T12" fmla="*/ 1 w 1333"/>
                  <a:gd name="T13" fmla="*/ 1 h 289"/>
                  <a:gd name="T14" fmla="*/ 1 w 1333"/>
                  <a:gd name="T15" fmla="*/ 1 h 289"/>
                  <a:gd name="T16" fmla="*/ 1 w 1333"/>
                  <a:gd name="T17" fmla="*/ 1 h 289"/>
                  <a:gd name="T18" fmla="*/ 1 w 1333"/>
                  <a:gd name="T19" fmla="*/ 1 h 289"/>
                  <a:gd name="T20" fmla="*/ 1 w 1333"/>
                  <a:gd name="T21" fmla="*/ 1 h 289"/>
                  <a:gd name="T22" fmla="*/ 1 w 1333"/>
                  <a:gd name="T23" fmla="*/ 1 h 289"/>
                  <a:gd name="T24" fmla="*/ 1 w 1333"/>
                  <a:gd name="T25" fmla="*/ 1 h 289"/>
                  <a:gd name="T26" fmla="*/ 1 w 1333"/>
                  <a:gd name="T27" fmla="*/ 1 h 289"/>
                  <a:gd name="T28" fmla="*/ 1 w 1333"/>
                  <a:gd name="T29" fmla="*/ 1 h 289"/>
                  <a:gd name="T30" fmla="*/ 1 w 1333"/>
                  <a:gd name="T31" fmla="*/ 1 h 289"/>
                  <a:gd name="T32" fmla="*/ 1 w 1333"/>
                  <a:gd name="T33" fmla="*/ 1 h 289"/>
                  <a:gd name="T34" fmla="*/ 1 w 1333"/>
                  <a:gd name="T35" fmla="*/ 1 h 289"/>
                  <a:gd name="T36" fmla="*/ 1 w 1333"/>
                  <a:gd name="T37" fmla="*/ 1 h 289"/>
                  <a:gd name="T38" fmla="*/ 1 w 1333"/>
                  <a:gd name="T39" fmla="*/ 1 h 289"/>
                  <a:gd name="T40" fmla="*/ 1 w 1333"/>
                  <a:gd name="T41" fmla="*/ 1 h 289"/>
                  <a:gd name="T42" fmla="*/ 1 w 1333"/>
                  <a:gd name="T43" fmla="*/ 1 h 289"/>
                  <a:gd name="T44" fmla="*/ 1 w 1333"/>
                  <a:gd name="T45" fmla="*/ 1 h 289"/>
                  <a:gd name="T46" fmla="*/ 1 w 1333"/>
                  <a:gd name="T47" fmla="*/ 1 h 289"/>
                  <a:gd name="T48" fmla="*/ 1 w 1333"/>
                  <a:gd name="T49" fmla="*/ 1 h 289"/>
                  <a:gd name="T50" fmla="*/ 1 w 1333"/>
                  <a:gd name="T51" fmla="*/ 1 h 289"/>
                  <a:gd name="T52" fmla="*/ 1 w 1333"/>
                  <a:gd name="T53" fmla="*/ 1 h 289"/>
                  <a:gd name="T54" fmla="*/ 1 w 1333"/>
                  <a:gd name="T55" fmla="*/ 1 h 289"/>
                  <a:gd name="T56" fmla="*/ 1 w 1333"/>
                  <a:gd name="T57" fmla="*/ 1 h 289"/>
                  <a:gd name="T58" fmla="*/ 1 w 1333"/>
                  <a:gd name="T59" fmla="*/ 1 h 289"/>
                  <a:gd name="T60" fmla="*/ 1 w 1333"/>
                  <a:gd name="T61" fmla="*/ 1 h 289"/>
                  <a:gd name="T62" fmla="*/ 1 w 1333"/>
                  <a:gd name="T63" fmla="*/ 1 h 289"/>
                  <a:gd name="T64" fmla="*/ 1 w 1333"/>
                  <a:gd name="T65" fmla="*/ 1 h 289"/>
                  <a:gd name="T66" fmla="*/ 1 w 1333"/>
                  <a:gd name="T67" fmla="*/ 1 h 289"/>
                  <a:gd name="T68" fmla="*/ 1 w 1333"/>
                  <a:gd name="T69" fmla="*/ 1 h 289"/>
                  <a:gd name="T70" fmla="*/ 1 w 1333"/>
                  <a:gd name="T71" fmla="*/ 1 h 289"/>
                  <a:gd name="T72" fmla="*/ 1 w 1333"/>
                  <a:gd name="T73" fmla="*/ 1 h 289"/>
                  <a:gd name="T74" fmla="*/ 1 w 1333"/>
                  <a:gd name="T75" fmla="*/ 1 h 289"/>
                  <a:gd name="T76" fmla="*/ 1 w 1333"/>
                  <a:gd name="T77" fmla="*/ 1 h 289"/>
                  <a:gd name="T78" fmla="*/ 1 w 1333"/>
                  <a:gd name="T79" fmla="*/ 1 h 289"/>
                  <a:gd name="T80" fmla="*/ 1 w 1333"/>
                  <a:gd name="T81" fmla="*/ 1 h 289"/>
                  <a:gd name="T82" fmla="*/ 1 w 1333"/>
                  <a:gd name="T83" fmla="*/ 1 h 289"/>
                  <a:gd name="T84" fmla="*/ 1 w 1333"/>
                  <a:gd name="T85" fmla="*/ 1 h 289"/>
                  <a:gd name="T86" fmla="*/ 1 w 1333"/>
                  <a:gd name="T87" fmla="*/ 1 h 289"/>
                  <a:gd name="T88" fmla="*/ 1 w 1333"/>
                  <a:gd name="T89" fmla="*/ 1 h 289"/>
                  <a:gd name="T90" fmla="*/ 1 w 1333"/>
                  <a:gd name="T91" fmla="*/ 1 h 289"/>
                  <a:gd name="T92" fmla="*/ 1 w 1333"/>
                  <a:gd name="T93" fmla="*/ 1 h 289"/>
                  <a:gd name="T94" fmla="*/ 1 w 1333"/>
                  <a:gd name="T95" fmla="*/ 1 h 289"/>
                  <a:gd name="T96" fmla="*/ 1 w 1333"/>
                  <a:gd name="T97" fmla="*/ 1 h 289"/>
                  <a:gd name="T98" fmla="*/ 1 w 1333"/>
                  <a:gd name="T99" fmla="*/ 1 h 289"/>
                  <a:gd name="T100" fmla="*/ 1 w 1333"/>
                  <a:gd name="T101" fmla="*/ 1 h 289"/>
                  <a:gd name="T102" fmla="*/ 1 w 1333"/>
                  <a:gd name="T103" fmla="*/ 1 h 289"/>
                  <a:gd name="T104" fmla="*/ 1 w 1333"/>
                  <a:gd name="T105" fmla="*/ 1 h 289"/>
                  <a:gd name="T106" fmla="*/ 1 w 1333"/>
                  <a:gd name="T107" fmla="*/ 1 h 289"/>
                  <a:gd name="T108" fmla="*/ 1 w 1333"/>
                  <a:gd name="T109" fmla="*/ 1 h 289"/>
                  <a:gd name="T110" fmla="*/ 1 w 1333"/>
                  <a:gd name="T111" fmla="*/ 1 h 289"/>
                  <a:gd name="T112" fmla="*/ 1 w 1333"/>
                  <a:gd name="T113" fmla="*/ 1 h 289"/>
                  <a:gd name="T114" fmla="*/ 1 w 1333"/>
                  <a:gd name="T115" fmla="*/ 1 h 289"/>
                  <a:gd name="T116" fmla="*/ 1 w 1333"/>
                  <a:gd name="T117" fmla="*/ 1 h 289"/>
                  <a:gd name="T118" fmla="*/ 1 w 1333"/>
                  <a:gd name="T119" fmla="*/ 1 h 289"/>
                  <a:gd name="T120" fmla="*/ 1 w 1333"/>
                  <a:gd name="T121" fmla="*/ 1 h 289"/>
                  <a:gd name="T122" fmla="*/ 1 w 1333"/>
                  <a:gd name="T123" fmla="*/ 1 h 2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333"/>
                  <a:gd name="T187" fmla="*/ 0 h 289"/>
                  <a:gd name="T188" fmla="*/ 1333 w 1333"/>
                  <a:gd name="T189" fmla="*/ 289 h 2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333" h="289">
                    <a:moveTo>
                      <a:pt x="1333" y="19"/>
                    </a:moveTo>
                    <a:lnTo>
                      <a:pt x="1323" y="23"/>
                    </a:lnTo>
                    <a:lnTo>
                      <a:pt x="1314" y="29"/>
                    </a:lnTo>
                    <a:lnTo>
                      <a:pt x="1304" y="33"/>
                    </a:lnTo>
                    <a:lnTo>
                      <a:pt x="1295" y="40"/>
                    </a:lnTo>
                    <a:lnTo>
                      <a:pt x="1287" y="42"/>
                    </a:lnTo>
                    <a:lnTo>
                      <a:pt x="1281" y="46"/>
                    </a:lnTo>
                    <a:lnTo>
                      <a:pt x="1274" y="50"/>
                    </a:lnTo>
                    <a:lnTo>
                      <a:pt x="1268" y="54"/>
                    </a:lnTo>
                    <a:lnTo>
                      <a:pt x="1260" y="56"/>
                    </a:lnTo>
                    <a:lnTo>
                      <a:pt x="1253" y="59"/>
                    </a:lnTo>
                    <a:lnTo>
                      <a:pt x="1247" y="63"/>
                    </a:lnTo>
                    <a:lnTo>
                      <a:pt x="1239" y="67"/>
                    </a:lnTo>
                    <a:lnTo>
                      <a:pt x="1232" y="69"/>
                    </a:lnTo>
                    <a:lnTo>
                      <a:pt x="1222" y="73"/>
                    </a:lnTo>
                    <a:lnTo>
                      <a:pt x="1215" y="76"/>
                    </a:lnTo>
                    <a:lnTo>
                      <a:pt x="1207" y="80"/>
                    </a:lnTo>
                    <a:lnTo>
                      <a:pt x="1196" y="82"/>
                    </a:lnTo>
                    <a:lnTo>
                      <a:pt x="1188" y="86"/>
                    </a:lnTo>
                    <a:lnTo>
                      <a:pt x="1179" y="90"/>
                    </a:lnTo>
                    <a:lnTo>
                      <a:pt x="1171" y="94"/>
                    </a:lnTo>
                    <a:lnTo>
                      <a:pt x="1160" y="97"/>
                    </a:lnTo>
                    <a:lnTo>
                      <a:pt x="1150" y="101"/>
                    </a:lnTo>
                    <a:lnTo>
                      <a:pt x="1141" y="105"/>
                    </a:lnTo>
                    <a:lnTo>
                      <a:pt x="1129" y="109"/>
                    </a:lnTo>
                    <a:lnTo>
                      <a:pt x="1118" y="113"/>
                    </a:lnTo>
                    <a:lnTo>
                      <a:pt x="1108" y="116"/>
                    </a:lnTo>
                    <a:lnTo>
                      <a:pt x="1099" y="120"/>
                    </a:lnTo>
                    <a:lnTo>
                      <a:pt x="1087" y="124"/>
                    </a:lnTo>
                    <a:lnTo>
                      <a:pt x="1076" y="128"/>
                    </a:lnTo>
                    <a:lnTo>
                      <a:pt x="1064" y="132"/>
                    </a:lnTo>
                    <a:lnTo>
                      <a:pt x="1053" y="135"/>
                    </a:lnTo>
                    <a:lnTo>
                      <a:pt x="1042" y="139"/>
                    </a:lnTo>
                    <a:lnTo>
                      <a:pt x="1028" y="143"/>
                    </a:lnTo>
                    <a:lnTo>
                      <a:pt x="1017" y="147"/>
                    </a:lnTo>
                    <a:lnTo>
                      <a:pt x="1006" y="151"/>
                    </a:lnTo>
                    <a:lnTo>
                      <a:pt x="994" y="154"/>
                    </a:lnTo>
                    <a:lnTo>
                      <a:pt x="981" y="158"/>
                    </a:lnTo>
                    <a:lnTo>
                      <a:pt x="967" y="162"/>
                    </a:lnTo>
                    <a:lnTo>
                      <a:pt x="954" y="166"/>
                    </a:lnTo>
                    <a:lnTo>
                      <a:pt x="943" y="170"/>
                    </a:lnTo>
                    <a:lnTo>
                      <a:pt x="929" y="173"/>
                    </a:lnTo>
                    <a:lnTo>
                      <a:pt x="916" y="177"/>
                    </a:lnTo>
                    <a:lnTo>
                      <a:pt x="901" y="181"/>
                    </a:lnTo>
                    <a:lnTo>
                      <a:pt x="890" y="185"/>
                    </a:lnTo>
                    <a:lnTo>
                      <a:pt x="874" y="189"/>
                    </a:lnTo>
                    <a:lnTo>
                      <a:pt x="861" y="192"/>
                    </a:lnTo>
                    <a:lnTo>
                      <a:pt x="848" y="196"/>
                    </a:lnTo>
                    <a:lnTo>
                      <a:pt x="832" y="198"/>
                    </a:lnTo>
                    <a:lnTo>
                      <a:pt x="819" y="202"/>
                    </a:lnTo>
                    <a:lnTo>
                      <a:pt x="806" y="206"/>
                    </a:lnTo>
                    <a:lnTo>
                      <a:pt x="791" y="210"/>
                    </a:lnTo>
                    <a:lnTo>
                      <a:pt x="777" y="211"/>
                    </a:lnTo>
                    <a:lnTo>
                      <a:pt x="762" y="215"/>
                    </a:lnTo>
                    <a:lnTo>
                      <a:pt x="749" y="217"/>
                    </a:lnTo>
                    <a:lnTo>
                      <a:pt x="732" y="221"/>
                    </a:lnTo>
                    <a:lnTo>
                      <a:pt x="718" y="225"/>
                    </a:lnTo>
                    <a:lnTo>
                      <a:pt x="703" y="227"/>
                    </a:lnTo>
                    <a:lnTo>
                      <a:pt x="690" y="231"/>
                    </a:lnTo>
                    <a:lnTo>
                      <a:pt x="675" y="234"/>
                    </a:lnTo>
                    <a:lnTo>
                      <a:pt x="661" y="238"/>
                    </a:lnTo>
                    <a:lnTo>
                      <a:pt x="646" y="238"/>
                    </a:lnTo>
                    <a:lnTo>
                      <a:pt x="637" y="240"/>
                    </a:lnTo>
                    <a:lnTo>
                      <a:pt x="621" y="242"/>
                    </a:lnTo>
                    <a:lnTo>
                      <a:pt x="612" y="244"/>
                    </a:lnTo>
                    <a:lnTo>
                      <a:pt x="599" y="246"/>
                    </a:lnTo>
                    <a:lnTo>
                      <a:pt x="587" y="248"/>
                    </a:lnTo>
                    <a:lnTo>
                      <a:pt x="574" y="250"/>
                    </a:lnTo>
                    <a:lnTo>
                      <a:pt x="562" y="251"/>
                    </a:lnTo>
                    <a:lnTo>
                      <a:pt x="551" y="253"/>
                    </a:lnTo>
                    <a:lnTo>
                      <a:pt x="538" y="253"/>
                    </a:lnTo>
                    <a:lnTo>
                      <a:pt x="526" y="255"/>
                    </a:lnTo>
                    <a:lnTo>
                      <a:pt x="515" y="257"/>
                    </a:lnTo>
                    <a:lnTo>
                      <a:pt x="502" y="259"/>
                    </a:lnTo>
                    <a:lnTo>
                      <a:pt x="490" y="261"/>
                    </a:lnTo>
                    <a:lnTo>
                      <a:pt x="477" y="261"/>
                    </a:lnTo>
                    <a:lnTo>
                      <a:pt x="466" y="265"/>
                    </a:lnTo>
                    <a:lnTo>
                      <a:pt x="452" y="265"/>
                    </a:lnTo>
                    <a:lnTo>
                      <a:pt x="441" y="267"/>
                    </a:lnTo>
                    <a:lnTo>
                      <a:pt x="428" y="267"/>
                    </a:lnTo>
                    <a:lnTo>
                      <a:pt x="416" y="269"/>
                    </a:lnTo>
                    <a:lnTo>
                      <a:pt x="405" y="269"/>
                    </a:lnTo>
                    <a:lnTo>
                      <a:pt x="393" y="270"/>
                    </a:lnTo>
                    <a:lnTo>
                      <a:pt x="380" y="270"/>
                    </a:lnTo>
                    <a:lnTo>
                      <a:pt x="370" y="272"/>
                    </a:lnTo>
                    <a:lnTo>
                      <a:pt x="357" y="272"/>
                    </a:lnTo>
                    <a:lnTo>
                      <a:pt x="346" y="274"/>
                    </a:lnTo>
                    <a:lnTo>
                      <a:pt x="334" y="276"/>
                    </a:lnTo>
                    <a:lnTo>
                      <a:pt x="323" y="276"/>
                    </a:lnTo>
                    <a:lnTo>
                      <a:pt x="312" y="278"/>
                    </a:lnTo>
                    <a:lnTo>
                      <a:pt x="300" y="278"/>
                    </a:lnTo>
                    <a:lnTo>
                      <a:pt x="289" y="280"/>
                    </a:lnTo>
                    <a:lnTo>
                      <a:pt x="279" y="282"/>
                    </a:lnTo>
                    <a:lnTo>
                      <a:pt x="266" y="282"/>
                    </a:lnTo>
                    <a:lnTo>
                      <a:pt x="254" y="282"/>
                    </a:lnTo>
                    <a:lnTo>
                      <a:pt x="243" y="282"/>
                    </a:lnTo>
                    <a:lnTo>
                      <a:pt x="234" y="282"/>
                    </a:lnTo>
                    <a:lnTo>
                      <a:pt x="222" y="282"/>
                    </a:lnTo>
                    <a:lnTo>
                      <a:pt x="213" y="284"/>
                    </a:lnTo>
                    <a:lnTo>
                      <a:pt x="203" y="284"/>
                    </a:lnTo>
                    <a:lnTo>
                      <a:pt x="192" y="284"/>
                    </a:lnTo>
                    <a:lnTo>
                      <a:pt x="182" y="284"/>
                    </a:lnTo>
                    <a:lnTo>
                      <a:pt x="173" y="284"/>
                    </a:lnTo>
                    <a:lnTo>
                      <a:pt x="161" y="284"/>
                    </a:lnTo>
                    <a:lnTo>
                      <a:pt x="154" y="286"/>
                    </a:lnTo>
                    <a:lnTo>
                      <a:pt x="142" y="286"/>
                    </a:lnTo>
                    <a:lnTo>
                      <a:pt x="135" y="286"/>
                    </a:lnTo>
                    <a:lnTo>
                      <a:pt x="125" y="286"/>
                    </a:lnTo>
                    <a:lnTo>
                      <a:pt x="118" y="286"/>
                    </a:lnTo>
                    <a:lnTo>
                      <a:pt x="106" y="286"/>
                    </a:lnTo>
                    <a:lnTo>
                      <a:pt x="99" y="286"/>
                    </a:lnTo>
                    <a:lnTo>
                      <a:pt x="89" y="286"/>
                    </a:lnTo>
                    <a:lnTo>
                      <a:pt x="81" y="286"/>
                    </a:lnTo>
                    <a:lnTo>
                      <a:pt x="74" y="286"/>
                    </a:lnTo>
                    <a:lnTo>
                      <a:pt x="66" y="286"/>
                    </a:lnTo>
                    <a:lnTo>
                      <a:pt x="57" y="286"/>
                    </a:lnTo>
                    <a:lnTo>
                      <a:pt x="51" y="288"/>
                    </a:lnTo>
                    <a:lnTo>
                      <a:pt x="43" y="288"/>
                    </a:lnTo>
                    <a:lnTo>
                      <a:pt x="36" y="288"/>
                    </a:lnTo>
                    <a:lnTo>
                      <a:pt x="30" y="288"/>
                    </a:lnTo>
                    <a:lnTo>
                      <a:pt x="24" y="288"/>
                    </a:lnTo>
                    <a:lnTo>
                      <a:pt x="17" y="288"/>
                    </a:lnTo>
                    <a:lnTo>
                      <a:pt x="11" y="288"/>
                    </a:lnTo>
                    <a:lnTo>
                      <a:pt x="5" y="288"/>
                    </a:lnTo>
                    <a:lnTo>
                      <a:pt x="0" y="289"/>
                    </a:lnTo>
                    <a:lnTo>
                      <a:pt x="0" y="274"/>
                    </a:lnTo>
                    <a:lnTo>
                      <a:pt x="7" y="274"/>
                    </a:lnTo>
                    <a:lnTo>
                      <a:pt x="17" y="274"/>
                    </a:lnTo>
                    <a:lnTo>
                      <a:pt x="24" y="274"/>
                    </a:lnTo>
                    <a:lnTo>
                      <a:pt x="32" y="274"/>
                    </a:lnTo>
                    <a:lnTo>
                      <a:pt x="42" y="274"/>
                    </a:lnTo>
                    <a:lnTo>
                      <a:pt x="51" y="274"/>
                    </a:lnTo>
                    <a:lnTo>
                      <a:pt x="61" y="274"/>
                    </a:lnTo>
                    <a:lnTo>
                      <a:pt x="72" y="274"/>
                    </a:lnTo>
                    <a:lnTo>
                      <a:pt x="81" y="272"/>
                    </a:lnTo>
                    <a:lnTo>
                      <a:pt x="91" y="272"/>
                    </a:lnTo>
                    <a:lnTo>
                      <a:pt x="102" y="272"/>
                    </a:lnTo>
                    <a:lnTo>
                      <a:pt x="114" y="272"/>
                    </a:lnTo>
                    <a:lnTo>
                      <a:pt x="123" y="270"/>
                    </a:lnTo>
                    <a:lnTo>
                      <a:pt x="137" y="270"/>
                    </a:lnTo>
                    <a:lnTo>
                      <a:pt x="148" y="270"/>
                    </a:lnTo>
                    <a:lnTo>
                      <a:pt x="159" y="270"/>
                    </a:lnTo>
                    <a:lnTo>
                      <a:pt x="171" y="270"/>
                    </a:lnTo>
                    <a:lnTo>
                      <a:pt x="182" y="269"/>
                    </a:lnTo>
                    <a:lnTo>
                      <a:pt x="194" y="267"/>
                    </a:lnTo>
                    <a:lnTo>
                      <a:pt x="205" y="267"/>
                    </a:lnTo>
                    <a:lnTo>
                      <a:pt x="218" y="267"/>
                    </a:lnTo>
                    <a:lnTo>
                      <a:pt x="230" y="267"/>
                    </a:lnTo>
                    <a:lnTo>
                      <a:pt x="243" y="265"/>
                    </a:lnTo>
                    <a:lnTo>
                      <a:pt x="256" y="265"/>
                    </a:lnTo>
                    <a:lnTo>
                      <a:pt x="268" y="265"/>
                    </a:lnTo>
                    <a:lnTo>
                      <a:pt x="279" y="263"/>
                    </a:lnTo>
                    <a:lnTo>
                      <a:pt x="293" y="261"/>
                    </a:lnTo>
                    <a:lnTo>
                      <a:pt x="306" y="261"/>
                    </a:lnTo>
                    <a:lnTo>
                      <a:pt x="317" y="261"/>
                    </a:lnTo>
                    <a:lnTo>
                      <a:pt x="332" y="261"/>
                    </a:lnTo>
                    <a:lnTo>
                      <a:pt x="344" y="259"/>
                    </a:lnTo>
                    <a:lnTo>
                      <a:pt x="357" y="259"/>
                    </a:lnTo>
                    <a:lnTo>
                      <a:pt x="369" y="257"/>
                    </a:lnTo>
                    <a:lnTo>
                      <a:pt x="380" y="257"/>
                    </a:lnTo>
                    <a:lnTo>
                      <a:pt x="393" y="255"/>
                    </a:lnTo>
                    <a:lnTo>
                      <a:pt x="405" y="253"/>
                    </a:lnTo>
                    <a:lnTo>
                      <a:pt x="416" y="251"/>
                    </a:lnTo>
                    <a:lnTo>
                      <a:pt x="429" y="251"/>
                    </a:lnTo>
                    <a:lnTo>
                      <a:pt x="441" y="250"/>
                    </a:lnTo>
                    <a:lnTo>
                      <a:pt x="454" y="250"/>
                    </a:lnTo>
                    <a:lnTo>
                      <a:pt x="466" y="248"/>
                    </a:lnTo>
                    <a:lnTo>
                      <a:pt x="477" y="248"/>
                    </a:lnTo>
                    <a:lnTo>
                      <a:pt x="488" y="246"/>
                    </a:lnTo>
                    <a:lnTo>
                      <a:pt x="502" y="246"/>
                    </a:lnTo>
                    <a:lnTo>
                      <a:pt x="511" y="242"/>
                    </a:lnTo>
                    <a:lnTo>
                      <a:pt x="523" y="242"/>
                    </a:lnTo>
                    <a:lnTo>
                      <a:pt x="534" y="240"/>
                    </a:lnTo>
                    <a:lnTo>
                      <a:pt x="545" y="240"/>
                    </a:lnTo>
                    <a:lnTo>
                      <a:pt x="553" y="238"/>
                    </a:lnTo>
                    <a:lnTo>
                      <a:pt x="564" y="238"/>
                    </a:lnTo>
                    <a:lnTo>
                      <a:pt x="574" y="236"/>
                    </a:lnTo>
                    <a:lnTo>
                      <a:pt x="583" y="234"/>
                    </a:lnTo>
                    <a:lnTo>
                      <a:pt x="593" y="232"/>
                    </a:lnTo>
                    <a:lnTo>
                      <a:pt x="602" y="232"/>
                    </a:lnTo>
                    <a:lnTo>
                      <a:pt x="612" y="231"/>
                    </a:lnTo>
                    <a:lnTo>
                      <a:pt x="620" y="231"/>
                    </a:lnTo>
                    <a:lnTo>
                      <a:pt x="627" y="229"/>
                    </a:lnTo>
                    <a:lnTo>
                      <a:pt x="637" y="227"/>
                    </a:lnTo>
                    <a:lnTo>
                      <a:pt x="642" y="227"/>
                    </a:lnTo>
                    <a:lnTo>
                      <a:pt x="650" y="225"/>
                    </a:lnTo>
                    <a:lnTo>
                      <a:pt x="658" y="223"/>
                    </a:lnTo>
                    <a:lnTo>
                      <a:pt x="663" y="223"/>
                    </a:lnTo>
                    <a:lnTo>
                      <a:pt x="669" y="221"/>
                    </a:lnTo>
                    <a:lnTo>
                      <a:pt x="677" y="221"/>
                    </a:lnTo>
                    <a:lnTo>
                      <a:pt x="692" y="217"/>
                    </a:lnTo>
                    <a:lnTo>
                      <a:pt x="709" y="211"/>
                    </a:lnTo>
                    <a:lnTo>
                      <a:pt x="726" y="210"/>
                    </a:lnTo>
                    <a:lnTo>
                      <a:pt x="743" y="206"/>
                    </a:lnTo>
                    <a:lnTo>
                      <a:pt x="758" y="202"/>
                    </a:lnTo>
                    <a:lnTo>
                      <a:pt x="774" y="196"/>
                    </a:lnTo>
                    <a:lnTo>
                      <a:pt x="789" y="192"/>
                    </a:lnTo>
                    <a:lnTo>
                      <a:pt x="806" y="191"/>
                    </a:lnTo>
                    <a:lnTo>
                      <a:pt x="821" y="185"/>
                    </a:lnTo>
                    <a:lnTo>
                      <a:pt x="836" y="181"/>
                    </a:lnTo>
                    <a:lnTo>
                      <a:pt x="852" y="177"/>
                    </a:lnTo>
                    <a:lnTo>
                      <a:pt x="867" y="173"/>
                    </a:lnTo>
                    <a:lnTo>
                      <a:pt x="880" y="170"/>
                    </a:lnTo>
                    <a:lnTo>
                      <a:pt x="895" y="166"/>
                    </a:lnTo>
                    <a:lnTo>
                      <a:pt x="910" y="162"/>
                    </a:lnTo>
                    <a:lnTo>
                      <a:pt x="924" y="158"/>
                    </a:lnTo>
                    <a:lnTo>
                      <a:pt x="937" y="154"/>
                    </a:lnTo>
                    <a:lnTo>
                      <a:pt x="950" y="149"/>
                    </a:lnTo>
                    <a:lnTo>
                      <a:pt x="964" y="145"/>
                    </a:lnTo>
                    <a:lnTo>
                      <a:pt x="977" y="141"/>
                    </a:lnTo>
                    <a:lnTo>
                      <a:pt x="990" y="137"/>
                    </a:lnTo>
                    <a:lnTo>
                      <a:pt x="1004" y="134"/>
                    </a:lnTo>
                    <a:lnTo>
                      <a:pt x="1015" y="130"/>
                    </a:lnTo>
                    <a:lnTo>
                      <a:pt x="1028" y="126"/>
                    </a:lnTo>
                    <a:lnTo>
                      <a:pt x="1040" y="122"/>
                    </a:lnTo>
                    <a:lnTo>
                      <a:pt x="1051" y="118"/>
                    </a:lnTo>
                    <a:lnTo>
                      <a:pt x="1063" y="113"/>
                    </a:lnTo>
                    <a:lnTo>
                      <a:pt x="1074" y="111"/>
                    </a:lnTo>
                    <a:lnTo>
                      <a:pt x="1085" y="105"/>
                    </a:lnTo>
                    <a:lnTo>
                      <a:pt x="1097" y="103"/>
                    </a:lnTo>
                    <a:lnTo>
                      <a:pt x="1108" y="99"/>
                    </a:lnTo>
                    <a:lnTo>
                      <a:pt x="1118" y="96"/>
                    </a:lnTo>
                    <a:lnTo>
                      <a:pt x="1127" y="92"/>
                    </a:lnTo>
                    <a:lnTo>
                      <a:pt x="1139" y="88"/>
                    </a:lnTo>
                    <a:lnTo>
                      <a:pt x="1146" y="82"/>
                    </a:lnTo>
                    <a:lnTo>
                      <a:pt x="1158" y="80"/>
                    </a:lnTo>
                    <a:lnTo>
                      <a:pt x="1165" y="75"/>
                    </a:lnTo>
                    <a:lnTo>
                      <a:pt x="1175" y="73"/>
                    </a:lnTo>
                    <a:lnTo>
                      <a:pt x="1184" y="69"/>
                    </a:lnTo>
                    <a:lnTo>
                      <a:pt x="1192" y="65"/>
                    </a:lnTo>
                    <a:lnTo>
                      <a:pt x="1201" y="61"/>
                    </a:lnTo>
                    <a:lnTo>
                      <a:pt x="1209" y="57"/>
                    </a:lnTo>
                    <a:lnTo>
                      <a:pt x="1217" y="56"/>
                    </a:lnTo>
                    <a:lnTo>
                      <a:pt x="1224" y="52"/>
                    </a:lnTo>
                    <a:lnTo>
                      <a:pt x="1232" y="48"/>
                    </a:lnTo>
                    <a:lnTo>
                      <a:pt x="1237" y="44"/>
                    </a:lnTo>
                    <a:lnTo>
                      <a:pt x="1245" y="42"/>
                    </a:lnTo>
                    <a:lnTo>
                      <a:pt x="1253" y="38"/>
                    </a:lnTo>
                    <a:lnTo>
                      <a:pt x="1264" y="33"/>
                    </a:lnTo>
                    <a:lnTo>
                      <a:pt x="1276" y="25"/>
                    </a:lnTo>
                    <a:lnTo>
                      <a:pt x="1285" y="19"/>
                    </a:lnTo>
                    <a:lnTo>
                      <a:pt x="1295" y="16"/>
                    </a:lnTo>
                    <a:lnTo>
                      <a:pt x="1302" y="12"/>
                    </a:lnTo>
                    <a:lnTo>
                      <a:pt x="1310" y="6"/>
                    </a:lnTo>
                    <a:lnTo>
                      <a:pt x="1315" y="4"/>
                    </a:lnTo>
                    <a:lnTo>
                      <a:pt x="1321" y="0"/>
                    </a:lnTo>
                    <a:lnTo>
                      <a:pt x="1333" y="19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7" name="Freeform 153"/>
              <p:cNvSpPr>
                <a:spLocks/>
              </p:cNvSpPr>
              <p:nvPr/>
            </p:nvSpPr>
            <p:spPr bwMode="auto">
              <a:xfrm>
                <a:off x="4093" y="3148"/>
                <a:ext cx="618" cy="129"/>
              </a:xfrm>
              <a:custGeom>
                <a:avLst/>
                <a:gdLst>
                  <a:gd name="T0" fmla="*/ 1 w 1236"/>
                  <a:gd name="T1" fmla="*/ 0 h 259"/>
                  <a:gd name="T2" fmla="*/ 1 w 1236"/>
                  <a:gd name="T3" fmla="*/ 0 h 259"/>
                  <a:gd name="T4" fmla="*/ 1 w 1236"/>
                  <a:gd name="T5" fmla="*/ 0 h 259"/>
                  <a:gd name="T6" fmla="*/ 1 w 1236"/>
                  <a:gd name="T7" fmla="*/ 0 h 259"/>
                  <a:gd name="T8" fmla="*/ 1 w 1236"/>
                  <a:gd name="T9" fmla="*/ 0 h 259"/>
                  <a:gd name="T10" fmla="*/ 1 w 1236"/>
                  <a:gd name="T11" fmla="*/ 0 h 259"/>
                  <a:gd name="T12" fmla="*/ 1 w 1236"/>
                  <a:gd name="T13" fmla="*/ 0 h 259"/>
                  <a:gd name="T14" fmla="*/ 1 w 1236"/>
                  <a:gd name="T15" fmla="*/ 0 h 259"/>
                  <a:gd name="T16" fmla="*/ 1 w 1236"/>
                  <a:gd name="T17" fmla="*/ 0 h 259"/>
                  <a:gd name="T18" fmla="*/ 1 w 1236"/>
                  <a:gd name="T19" fmla="*/ 0 h 259"/>
                  <a:gd name="T20" fmla="*/ 1 w 1236"/>
                  <a:gd name="T21" fmla="*/ 0 h 259"/>
                  <a:gd name="T22" fmla="*/ 1 w 1236"/>
                  <a:gd name="T23" fmla="*/ 0 h 259"/>
                  <a:gd name="T24" fmla="*/ 1 w 1236"/>
                  <a:gd name="T25" fmla="*/ 0 h 259"/>
                  <a:gd name="T26" fmla="*/ 1 w 1236"/>
                  <a:gd name="T27" fmla="*/ 0 h 259"/>
                  <a:gd name="T28" fmla="*/ 1 w 1236"/>
                  <a:gd name="T29" fmla="*/ 0 h 259"/>
                  <a:gd name="T30" fmla="*/ 1 w 1236"/>
                  <a:gd name="T31" fmla="*/ 0 h 259"/>
                  <a:gd name="T32" fmla="*/ 1 w 1236"/>
                  <a:gd name="T33" fmla="*/ 0 h 259"/>
                  <a:gd name="T34" fmla="*/ 1 w 1236"/>
                  <a:gd name="T35" fmla="*/ 0 h 259"/>
                  <a:gd name="T36" fmla="*/ 1 w 1236"/>
                  <a:gd name="T37" fmla="*/ 0 h 259"/>
                  <a:gd name="T38" fmla="*/ 1 w 1236"/>
                  <a:gd name="T39" fmla="*/ 0 h 259"/>
                  <a:gd name="T40" fmla="*/ 1 w 1236"/>
                  <a:gd name="T41" fmla="*/ 0 h 259"/>
                  <a:gd name="T42" fmla="*/ 1 w 1236"/>
                  <a:gd name="T43" fmla="*/ 0 h 259"/>
                  <a:gd name="T44" fmla="*/ 1 w 1236"/>
                  <a:gd name="T45" fmla="*/ 0 h 259"/>
                  <a:gd name="T46" fmla="*/ 1 w 1236"/>
                  <a:gd name="T47" fmla="*/ 0 h 259"/>
                  <a:gd name="T48" fmla="*/ 1 w 1236"/>
                  <a:gd name="T49" fmla="*/ 0 h 259"/>
                  <a:gd name="T50" fmla="*/ 1 w 1236"/>
                  <a:gd name="T51" fmla="*/ 0 h 259"/>
                  <a:gd name="T52" fmla="*/ 1 w 1236"/>
                  <a:gd name="T53" fmla="*/ 0 h 259"/>
                  <a:gd name="T54" fmla="*/ 1 w 1236"/>
                  <a:gd name="T55" fmla="*/ 0 h 259"/>
                  <a:gd name="T56" fmla="*/ 1 w 1236"/>
                  <a:gd name="T57" fmla="*/ 0 h 259"/>
                  <a:gd name="T58" fmla="*/ 1 w 1236"/>
                  <a:gd name="T59" fmla="*/ 0 h 259"/>
                  <a:gd name="T60" fmla="*/ 1 w 1236"/>
                  <a:gd name="T61" fmla="*/ 0 h 259"/>
                  <a:gd name="T62" fmla="*/ 1 w 1236"/>
                  <a:gd name="T63" fmla="*/ 0 h 259"/>
                  <a:gd name="T64" fmla="*/ 1 w 1236"/>
                  <a:gd name="T65" fmla="*/ 0 h 259"/>
                  <a:gd name="T66" fmla="*/ 1 w 1236"/>
                  <a:gd name="T67" fmla="*/ 0 h 259"/>
                  <a:gd name="T68" fmla="*/ 1 w 1236"/>
                  <a:gd name="T69" fmla="*/ 0 h 259"/>
                  <a:gd name="T70" fmla="*/ 1 w 1236"/>
                  <a:gd name="T71" fmla="*/ 0 h 259"/>
                  <a:gd name="T72" fmla="*/ 1 w 1236"/>
                  <a:gd name="T73" fmla="*/ 0 h 259"/>
                  <a:gd name="T74" fmla="*/ 1 w 1236"/>
                  <a:gd name="T75" fmla="*/ 0 h 259"/>
                  <a:gd name="T76" fmla="*/ 1 w 1236"/>
                  <a:gd name="T77" fmla="*/ 0 h 259"/>
                  <a:gd name="T78" fmla="*/ 1 w 1236"/>
                  <a:gd name="T79" fmla="*/ 0 h 259"/>
                  <a:gd name="T80" fmla="*/ 1 w 1236"/>
                  <a:gd name="T81" fmla="*/ 0 h 259"/>
                  <a:gd name="T82" fmla="*/ 1 w 1236"/>
                  <a:gd name="T83" fmla="*/ 0 h 259"/>
                  <a:gd name="T84" fmla="*/ 1 w 1236"/>
                  <a:gd name="T85" fmla="*/ 0 h 259"/>
                  <a:gd name="T86" fmla="*/ 1 w 1236"/>
                  <a:gd name="T87" fmla="*/ 0 h 259"/>
                  <a:gd name="T88" fmla="*/ 1 w 1236"/>
                  <a:gd name="T89" fmla="*/ 0 h 259"/>
                  <a:gd name="T90" fmla="*/ 1 w 1236"/>
                  <a:gd name="T91" fmla="*/ 0 h 259"/>
                  <a:gd name="T92" fmla="*/ 1 w 1236"/>
                  <a:gd name="T93" fmla="*/ 0 h 259"/>
                  <a:gd name="T94" fmla="*/ 1 w 1236"/>
                  <a:gd name="T95" fmla="*/ 0 h 25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36"/>
                  <a:gd name="T145" fmla="*/ 0 h 259"/>
                  <a:gd name="T146" fmla="*/ 1236 w 1236"/>
                  <a:gd name="T147" fmla="*/ 259 h 25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36" h="259">
                    <a:moveTo>
                      <a:pt x="1236" y="2"/>
                    </a:moveTo>
                    <a:lnTo>
                      <a:pt x="1209" y="0"/>
                    </a:lnTo>
                    <a:lnTo>
                      <a:pt x="1183" y="0"/>
                    </a:lnTo>
                    <a:lnTo>
                      <a:pt x="1158" y="0"/>
                    </a:lnTo>
                    <a:lnTo>
                      <a:pt x="1131" y="2"/>
                    </a:lnTo>
                    <a:lnTo>
                      <a:pt x="1107" y="2"/>
                    </a:lnTo>
                    <a:lnTo>
                      <a:pt x="1082" y="4"/>
                    </a:lnTo>
                    <a:lnTo>
                      <a:pt x="1055" y="4"/>
                    </a:lnTo>
                    <a:lnTo>
                      <a:pt x="1033" y="6"/>
                    </a:lnTo>
                    <a:lnTo>
                      <a:pt x="1006" y="8"/>
                    </a:lnTo>
                    <a:lnTo>
                      <a:pt x="981" y="10"/>
                    </a:lnTo>
                    <a:lnTo>
                      <a:pt x="958" y="12"/>
                    </a:lnTo>
                    <a:lnTo>
                      <a:pt x="934" y="15"/>
                    </a:lnTo>
                    <a:lnTo>
                      <a:pt x="909" y="17"/>
                    </a:lnTo>
                    <a:lnTo>
                      <a:pt x="886" y="19"/>
                    </a:lnTo>
                    <a:lnTo>
                      <a:pt x="863" y="23"/>
                    </a:lnTo>
                    <a:lnTo>
                      <a:pt x="841" y="25"/>
                    </a:lnTo>
                    <a:lnTo>
                      <a:pt x="816" y="29"/>
                    </a:lnTo>
                    <a:lnTo>
                      <a:pt x="793" y="31"/>
                    </a:lnTo>
                    <a:lnTo>
                      <a:pt x="770" y="34"/>
                    </a:lnTo>
                    <a:lnTo>
                      <a:pt x="747" y="38"/>
                    </a:lnTo>
                    <a:lnTo>
                      <a:pt x="723" y="42"/>
                    </a:lnTo>
                    <a:lnTo>
                      <a:pt x="702" y="46"/>
                    </a:lnTo>
                    <a:lnTo>
                      <a:pt x="679" y="50"/>
                    </a:lnTo>
                    <a:lnTo>
                      <a:pt x="660" y="55"/>
                    </a:lnTo>
                    <a:lnTo>
                      <a:pt x="637" y="59"/>
                    </a:lnTo>
                    <a:lnTo>
                      <a:pt x="616" y="61"/>
                    </a:lnTo>
                    <a:lnTo>
                      <a:pt x="593" y="67"/>
                    </a:lnTo>
                    <a:lnTo>
                      <a:pt x="572" y="71"/>
                    </a:lnTo>
                    <a:lnTo>
                      <a:pt x="552" y="74"/>
                    </a:lnTo>
                    <a:lnTo>
                      <a:pt x="531" y="80"/>
                    </a:lnTo>
                    <a:lnTo>
                      <a:pt x="512" y="86"/>
                    </a:lnTo>
                    <a:lnTo>
                      <a:pt x="493" y="92"/>
                    </a:lnTo>
                    <a:lnTo>
                      <a:pt x="472" y="95"/>
                    </a:lnTo>
                    <a:lnTo>
                      <a:pt x="453" y="99"/>
                    </a:lnTo>
                    <a:lnTo>
                      <a:pt x="432" y="105"/>
                    </a:lnTo>
                    <a:lnTo>
                      <a:pt x="413" y="111"/>
                    </a:lnTo>
                    <a:lnTo>
                      <a:pt x="394" y="114"/>
                    </a:lnTo>
                    <a:lnTo>
                      <a:pt x="375" y="120"/>
                    </a:lnTo>
                    <a:lnTo>
                      <a:pt x="358" y="124"/>
                    </a:lnTo>
                    <a:lnTo>
                      <a:pt x="340" y="130"/>
                    </a:lnTo>
                    <a:lnTo>
                      <a:pt x="321" y="135"/>
                    </a:lnTo>
                    <a:lnTo>
                      <a:pt x="304" y="141"/>
                    </a:lnTo>
                    <a:lnTo>
                      <a:pt x="287" y="145"/>
                    </a:lnTo>
                    <a:lnTo>
                      <a:pt x="270" y="152"/>
                    </a:lnTo>
                    <a:lnTo>
                      <a:pt x="255" y="156"/>
                    </a:lnTo>
                    <a:lnTo>
                      <a:pt x="238" y="162"/>
                    </a:lnTo>
                    <a:lnTo>
                      <a:pt x="221" y="166"/>
                    </a:lnTo>
                    <a:lnTo>
                      <a:pt x="207" y="173"/>
                    </a:lnTo>
                    <a:lnTo>
                      <a:pt x="190" y="177"/>
                    </a:lnTo>
                    <a:lnTo>
                      <a:pt x="175" y="183"/>
                    </a:lnTo>
                    <a:lnTo>
                      <a:pt x="160" y="187"/>
                    </a:lnTo>
                    <a:lnTo>
                      <a:pt x="147" y="192"/>
                    </a:lnTo>
                    <a:lnTo>
                      <a:pt x="131" y="196"/>
                    </a:lnTo>
                    <a:lnTo>
                      <a:pt x="118" y="202"/>
                    </a:lnTo>
                    <a:lnTo>
                      <a:pt x="105" y="208"/>
                    </a:lnTo>
                    <a:lnTo>
                      <a:pt x="93" y="213"/>
                    </a:lnTo>
                    <a:lnTo>
                      <a:pt x="78" y="215"/>
                    </a:lnTo>
                    <a:lnTo>
                      <a:pt x="67" y="221"/>
                    </a:lnTo>
                    <a:lnTo>
                      <a:pt x="53" y="225"/>
                    </a:lnTo>
                    <a:lnTo>
                      <a:pt x="44" y="230"/>
                    </a:lnTo>
                    <a:lnTo>
                      <a:pt x="31" y="234"/>
                    </a:lnTo>
                    <a:lnTo>
                      <a:pt x="21" y="240"/>
                    </a:lnTo>
                    <a:lnTo>
                      <a:pt x="10" y="244"/>
                    </a:lnTo>
                    <a:lnTo>
                      <a:pt x="0" y="247"/>
                    </a:lnTo>
                    <a:lnTo>
                      <a:pt x="17" y="259"/>
                    </a:lnTo>
                    <a:lnTo>
                      <a:pt x="21" y="255"/>
                    </a:lnTo>
                    <a:lnTo>
                      <a:pt x="31" y="251"/>
                    </a:lnTo>
                    <a:lnTo>
                      <a:pt x="34" y="249"/>
                    </a:lnTo>
                    <a:lnTo>
                      <a:pt x="40" y="247"/>
                    </a:lnTo>
                    <a:lnTo>
                      <a:pt x="46" y="246"/>
                    </a:lnTo>
                    <a:lnTo>
                      <a:pt x="51" y="246"/>
                    </a:lnTo>
                    <a:lnTo>
                      <a:pt x="57" y="242"/>
                    </a:lnTo>
                    <a:lnTo>
                      <a:pt x="65" y="240"/>
                    </a:lnTo>
                    <a:lnTo>
                      <a:pt x="72" y="238"/>
                    </a:lnTo>
                    <a:lnTo>
                      <a:pt x="80" y="234"/>
                    </a:lnTo>
                    <a:lnTo>
                      <a:pt x="88" y="232"/>
                    </a:lnTo>
                    <a:lnTo>
                      <a:pt x="95" y="230"/>
                    </a:lnTo>
                    <a:lnTo>
                      <a:pt x="105" y="228"/>
                    </a:lnTo>
                    <a:lnTo>
                      <a:pt x="114" y="227"/>
                    </a:lnTo>
                    <a:lnTo>
                      <a:pt x="124" y="223"/>
                    </a:lnTo>
                    <a:lnTo>
                      <a:pt x="133" y="219"/>
                    </a:lnTo>
                    <a:lnTo>
                      <a:pt x="143" y="215"/>
                    </a:lnTo>
                    <a:lnTo>
                      <a:pt x="152" y="213"/>
                    </a:lnTo>
                    <a:lnTo>
                      <a:pt x="164" y="209"/>
                    </a:lnTo>
                    <a:lnTo>
                      <a:pt x="173" y="206"/>
                    </a:lnTo>
                    <a:lnTo>
                      <a:pt x="185" y="202"/>
                    </a:lnTo>
                    <a:lnTo>
                      <a:pt x="196" y="200"/>
                    </a:lnTo>
                    <a:lnTo>
                      <a:pt x="207" y="196"/>
                    </a:lnTo>
                    <a:lnTo>
                      <a:pt x="219" y="194"/>
                    </a:lnTo>
                    <a:lnTo>
                      <a:pt x="230" y="190"/>
                    </a:lnTo>
                    <a:lnTo>
                      <a:pt x="242" y="187"/>
                    </a:lnTo>
                    <a:lnTo>
                      <a:pt x="253" y="183"/>
                    </a:lnTo>
                    <a:lnTo>
                      <a:pt x="266" y="179"/>
                    </a:lnTo>
                    <a:lnTo>
                      <a:pt x="276" y="177"/>
                    </a:lnTo>
                    <a:lnTo>
                      <a:pt x="289" y="173"/>
                    </a:lnTo>
                    <a:lnTo>
                      <a:pt x="301" y="169"/>
                    </a:lnTo>
                    <a:lnTo>
                      <a:pt x="312" y="166"/>
                    </a:lnTo>
                    <a:lnTo>
                      <a:pt x="323" y="164"/>
                    </a:lnTo>
                    <a:lnTo>
                      <a:pt x="335" y="160"/>
                    </a:lnTo>
                    <a:lnTo>
                      <a:pt x="346" y="156"/>
                    </a:lnTo>
                    <a:lnTo>
                      <a:pt x="359" y="152"/>
                    </a:lnTo>
                    <a:lnTo>
                      <a:pt x="369" y="149"/>
                    </a:lnTo>
                    <a:lnTo>
                      <a:pt x="382" y="147"/>
                    </a:lnTo>
                    <a:lnTo>
                      <a:pt x="394" y="143"/>
                    </a:lnTo>
                    <a:lnTo>
                      <a:pt x="405" y="139"/>
                    </a:lnTo>
                    <a:lnTo>
                      <a:pt x="417" y="135"/>
                    </a:lnTo>
                    <a:lnTo>
                      <a:pt x="428" y="133"/>
                    </a:lnTo>
                    <a:lnTo>
                      <a:pt x="437" y="130"/>
                    </a:lnTo>
                    <a:lnTo>
                      <a:pt x="449" y="128"/>
                    </a:lnTo>
                    <a:lnTo>
                      <a:pt x="460" y="124"/>
                    </a:lnTo>
                    <a:lnTo>
                      <a:pt x="472" y="122"/>
                    </a:lnTo>
                    <a:lnTo>
                      <a:pt x="479" y="118"/>
                    </a:lnTo>
                    <a:lnTo>
                      <a:pt x="491" y="114"/>
                    </a:lnTo>
                    <a:lnTo>
                      <a:pt x="500" y="112"/>
                    </a:lnTo>
                    <a:lnTo>
                      <a:pt x="510" y="111"/>
                    </a:lnTo>
                    <a:lnTo>
                      <a:pt x="519" y="107"/>
                    </a:lnTo>
                    <a:lnTo>
                      <a:pt x="529" y="105"/>
                    </a:lnTo>
                    <a:lnTo>
                      <a:pt x="536" y="103"/>
                    </a:lnTo>
                    <a:lnTo>
                      <a:pt x="546" y="101"/>
                    </a:lnTo>
                    <a:lnTo>
                      <a:pt x="553" y="97"/>
                    </a:lnTo>
                    <a:lnTo>
                      <a:pt x="561" y="97"/>
                    </a:lnTo>
                    <a:lnTo>
                      <a:pt x="567" y="95"/>
                    </a:lnTo>
                    <a:lnTo>
                      <a:pt x="574" y="93"/>
                    </a:lnTo>
                    <a:lnTo>
                      <a:pt x="580" y="92"/>
                    </a:lnTo>
                    <a:lnTo>
                      <a:pt x="588" y="90"/>
                    </a:lnTo>
                    <a:lnTo>
                      <a:pt x="593" y="90"/>
                    </a:lnTo>
                    <a:lnTo>
                      <a:pt x="599" y="90"/>
                    </a:lnTo>
                    <a:lnTo>
                      <a:pt x="609" y="86"/>
                    </a:lnTo>
                    <a:lnTo>
                      <a:pt x="620" y="84"/>
                    </a:lnTo>
                    <a:lnTo>
                      <a:pt x="629" y="80"/>
                    </a:lnTo>
                    <a:lnTo>
                      <a:pt x="641" y="78"/>
                    </a:lnTo>
                    <a:lnTo>
                      <a:pt x="650" y="74"/>
                    </a:lnTo>
                    <a:lnTo>
                      <a:pt x="662" y="73"/>
                    </a:lnTo>
                    <a:lnTo>
                      <a:pt x="673" y="71"/>
                    </a:lnTo>
                    <a:lnTo>
                      <a:pt x="685" y="69"/>
                    </a:lnTo>
                    <a:lnTo>
                      <a:pt x="694" y="67"/>
                    </a:lnTo>
                    <a:lnTo>
                      <a:pt x="707" y="65"/>
                    </a:lnTo>
                    <a:lnTo>
                      <a:pt x="717" y="63"/>
                    </a:lnTo>
                    <a:lnTo>
                      <a:pt x="728" y="61"/>
                    </a:lnTo>
                    <a:lnTo>
                      <a:pt x="740" y="59"/>
                    </a:lnTo>
                    <a:lnTo>
                      <a:pt x="753" y="59"/>
                    </a:lnTo>
                    <a:lnTo>
                      <a:pt x="764" y="55"/>
                    </a:lnTo>
                    <a:lnTo>
                      <a:pt x="776" y="55"/>
                    </a:lnTo>
                    <a:lnTo>
                      <a:pt x="787" y="53"/>
                    </a:lnTo>
                    <a:lnTo>
                      <a:pt x="799" y="52"/>
                    </a:lnTo>
                    <a:lnTo>
                      <a:pt x="808" y="50"/>
                    </a:lnTo>
                    <a:lnTo>
                      <a:pt x="821" y="48"/>
                    </a:lnTo>
                    <a:lnTo>
                      <a:pt x="833" y="46"/>
                    </a:lnTo>
                    <a:lnTo>
                      <a:pt x="844" y="44"/>
                    </a:lnTo>
                    <a:lnTo>
                      <a:pt x="856" y="42"/>
                    </a:lnTo>
                    <a:lnTo>
                      <a:pt x="867" y="42"/>
                    </a:lnTo>
                    <a:lnTo>
                      <a:pt x="877" y="40"/>
                    </a:lnTo>
                    <a:lnTo>
                      <a:pt x="890" y="38"/>
                    </a:lnTo>
                    <a:lnTo>
                      <a:pt x="899" y="38"/>
                    </a:lnTo>
                    <a:lnTo>
                      <a:pt x="913" y="36"/>
                    </a:lnTo>
                    <a:lnTo>
                      <a:pt x="922" y="36"/>
                    </a:lnTo>
                    <a:lnTo>
                      <a:pt x="934" y="34"/>
                    </a:lnTo>
                    <a:lnTo>
                      <a:pt x="945" y="34"/>
                    </a:lnTo>
                    <a:lnTo>
                      <a:pt x="956" y="34"/>
                    </a:lnTo>
                    <a:lnTo>
                      <a:pt x="968" y="31"/>
                    </a:lnTo>
                    <a:lnTo>
                      <a:pt x="977" y="31"/>
                    </a:lnTo>
                    <a:lnTo>
                      <a:pt x="989" y="29"/>
                    </a:lnTo>
                    <a:lnTo>
                      <a:pt x="1000" y="29"/>
                    </a:lnTo>
                    <a:lnTo>
                      <a:pt x="1010" y="29"/>
                    </a:lnTo>
                    <a:lnTo>
                      <a:pt x="1019" y="27"/>
                    </a:lnTo>
                    <a:lnTo>
                      <a:pt x="1031" y="25"/>
                    </a:lnTo>
                    <a:lnTo>
                      <a:pt x="1040" y="25"/>
                    </a:lnTo>
                    <a:lnTo>
                      <a:pt x="1050" y="25"/>
                    </a:lnTo>
                    <a:lnTo>
                      <a:pt x="1059" y="23"/>
                    </a:lnTo>
                    <a:lnTo>
                      <a:pt x="1069" y="23"/>
                    </a:lnTo>
                    <a:lnTo>
                      <a:pt x="1078" y="23"/>
                    </a:lnTo>
                    <a:lnTo>
                      <a:pt x="1088" y="23"/>
                    </a:lnTo>
                    <a:lnTo>
                      <a:pt x="1095" y="23"/>
                    </a:lnTo>
                    <a:lnTo>
                      <a:pt x="1105" y="23"/>
                    </a:lnTo>
                    <a:lnTo>
                      <a:pt x="1116" y="23"/>
                    </a:lnTo>
                    <a:lnTo>
                      <a:pt x="1124" y="21"/>
                    </a:lnTo>
                    <a:lnTo>
                      <a:pt x="1131" y="21"/>
                    </a:lnTo>
                    <a:lnTo>
                      <a:pt x="1139" y="19"/>
                    </a:lnTo>
                    <a:lnTo>
                      <a:pt x="1149" y="19"/>
                    </a:lnTo>
                    <a:lnTo>
                      <a:pt x="1154" y="19"/>
                    </a:lnTo>
                    <a:lnTo>
                      <a:pt x="1162" y="19"/>
                    </a:lnTo>
                    <a:lnTo>
                      <a:pt x="1169" y="19"/>
                    </a:lnTo>
                    <a:lnTo>
                      <a:pt x="1177" y="19"/>
                    </a:lnTo>
                    <a:lnTo>
                      <a:pt x="1183" y="19"/>
                    </a:lnTo>
                    <a:lnTo>
                      <a:pt x="1188" y="19"/>
                    </a:lnTo>
                    <a:lnTo>
                      <a:pt x="1194" y="19"/>
                    </a:lnTo>
                    <a:lnTo>
                      <a:pt x="1202" y="19"/>
                    </a:lnTo>
                    <a:lnTo>
                      <a:pt x="1213" y="19"/>
                    </a:lnTo>
                    <a:lnTo>
                      <a:pt x="1225" y="21"/>
                    </a:lnTo>
                    <a:lnTo>
                      <a:pt x="1236" y="2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" name="Freeform 154"/>
              <p:cNvSpPr>
                <a:spLocks/>
              </p:cNvSpPr>
              <p:nvPr/>
            </p:nvSpPr>
            <p:spPr bwMode="auto">
              <a:xfrm>
                <a:off x="4008" y="2956"/>
                <a:ext cx="729" cy="157"/>
              </a:xfrm>
              <a:custGeom>
                <a:avLst/>
                <a:gdLst>
                  <a:gd name="T0" fmla="*/ 1 w 1458"/>
                  <a:gd name="T1" fmla="*/ 0 h 316"/>
                  <a:gd name="T2" fmla="*/ 1 w 1458"/>
                  <a:gd name="T3" fmla="*/ 0 h 316"/>
                  <a:gd name="T4" fmla="*/ 1 w 1458"/>
                  <a:gd name="T5" fmla="*/ 0 h 316"/>
                  <a:gd name="T6" fmla="*/ 1 w 1458"/>
                  <a:gd name="T7" fmla="*/ 0 h 316"/>
                  <a:gd name="T8" fmla="*/ 1 w 1458"/>
                  <a:gd name="T9" fmla="*/ 0 h 316"/>
                  <a:gd name="T10" fmla="*/ 1 w 1458"/>
                  <a:gd name="T11" fmla="*/ 0 h 316"/>
                  <a:gd name="T12" fmla="*/ 1 w 1458"/>
                  <a:gd name="T13" fmla="*/ 0 h 316"/>
                  <a:gd name="T14" fmla="*/ 1 w 1458"/>
                  <a:gd name="T15" fmla="*/ 0 h 316"/>
                  <a:gd name="T16" fmla="*/ 1 w 1458"/>
                  <a:gd name="T17" fmla="*/ 0 h 316"/>
                  <a:gd name="T18" fmla="*/ 1 w 1458"/>
                  <a:gd name="T19" fmla="*/ 0 h 316"/>
                  <a:gd name="T20" fmla="*/ 1 w 1458"/>
                  <a:gd name="T21" fmla="*/ 0 h 316"/>
                  <a:gd name="T22" fmla="*/ 1 w 1458"/>
                  <a:gd name="T23" fmla="*/ 0 h 316"/>
                  <a:gd name="T24" fmla="*/ 1 w 1458"/>
                  <a:gd name="T25" fmla="*/ 0 h 316"/>
                  <a:gd name="T26" fmla="*/ 1 w 1458"/>
                  <a:gd name="T27" fmla="*/ 0 h 316"/>
                  <a:gd name="T28" fmla="*/ 1 w 1458"/>
                  <a:gd name="T29" fmla="*/ 0 h 316"/>
                  <a:gd name="T30" fmla="*/ 1 w 1458"/>
                  <a:gd name="T31" fmla="*/ 0 h 316"/>
                  <a:gd name="T32" fmla="*/ 1 w 1458"/>
                  <a:gd name="T33" fmla="*/ 0 h 316"/>
                  <a:gd name="T34" fmla="*/ 1 w 1458"/>
                  <a:gd name="T35" fmla="*/ 0 h 316"/>
                  <a:gd name="T36" fmla="*/ 1 w 1458"/>
                  <a:gd name="T37" fmla="*/ 0 h 316"/>
                  <a:gd name="T38" fmla="*/ 1 w 1458"/>
                  <a:gd name="T39" fmla="*/ 0 h 316"/>
                  <a:gd name="T40" fmla="*/ 1 w 1458"/>
                  <a:gd name="T41" fmla="*/ 0 h 316"/>
                  <a:gd name="T42" fmla="*/ 1 w 1458"/>
                  <a:gd name="T43" fmla="*/ 0 h 316"/>
                  <a:gd name="T44" fmla="*/ 1 w 1458"/>
                  <a:gd name="T45" fmla="*/ 0 h 316"/>
                  <a:gd name="T46" fmla="*/ 1 w 1458"/>
                  <a:gd name="T47" fmla="*/ 0 h 316"/>
                  <a:gd name="T48" fmla="*/ 1 w 1458"/>
                  <a:gd name="T49" fmla="*/ 0 h 316"/>
                  <a:gd name="T50" fmla="*/ 1 w 1458"/>
                  <a:gd name="T51" fmla="*/ 0 h 316"/>
                  <a:gd name="T52" fmla="*/ 1 w 1458"/>
                  <a:gd name="T53" fmla="*/ 0 h 316"/>
                  <a:gd name="T54" fmla="*/ 1 w 1458"/>
                  <a:gd name="T55" fmla="*/ 0 h 316"/>
                  <a:gd name="T56" fmla="*/ 1 w 1458"/>
                  <a:gd name="T57" fmla="*/ 0 h 316"/>
                  <a:gd name="T58" fmla="*/ 1 w 1458"/>
                  <a:gd name="T59" fmla="*/ 0 h 316"/>
                  <a:gd name="T60" fmla="*/ 1 w 1458"/>
                  <a:gd name="T61" fmla="*/ 0 h 316"/>
                  <a:gd name="T62" fmla="*/ 1 w 1458"/>
                  <a:gd name="T63" fmla="*/ 0 h 316"/>
                  <a:gd name="T64" fmla="*/ 1 w 1458"/>
                  <a:gd name="T65" fmla="*/ 0 h 316"/>
                  <a:gd name="T66" fmla="*/ 1 w 1458"/>
                  <a:gd name="T67" fmla="*/ 0 h 316"/>
                  <a:gd name="T68" fmla="*/ 1 w 1458"/>
                  <a:gd name="T69" fmla="*/ 0 h 316"/>
                  <a:gd name="T70" fmla="*/ 1 w 1458"/>
                  <a:gd name="T71" fmla="*/ 0 h 316"/>
                  <a:gd name="T72" fmla="*/ 1 w 1458"/>
                  <a:gd name="T73" fmla="*/ 0 h 316"/>
                  <a:gd name="T74" fmla="*/ 1 w 1458"/>
                  <a:gd name="T75" fmla="*/ 0 h 316"/>
                  <a:gd name="T76" fmla="*/ 1 w 1458"/>
                  <a:gd name="T77" fmla="*/ 0 h 316"/>
                  <a:gd name="T78" fmla="*/ 1 w 1458"/>
                  <a:gd name="T79" fmla="*/ 0 h 316"/>
                  <a:gd name="T80" fmla="*/ 1 w 1458"/>
                  <a:gd name="T81" fmla="*/ 0 h 316"/>
                  <a:gd name="T82" fmla="*/ 1 w 1458"/>
                  <a:gd name="T83" fmla="*/ 0 h 316"/>
                  <a:gd name="T84" fmla="*/ 1 w 1458"/>
                  <a:gd name="T85" fmla="*/ 0 h 316"/>
                  <a:gd name="T86" fmla="*/ 1 w 1458"/>
                  <a:gd name="T87" fmla="*/ 0 h 316"/>
                  <a:gd name="T88" fmla="*/ 1 w 1458"/>
                  <a:gd name="T89" fmla="*/ 0 h 316"/>
                  <a:gd name="T90" fmla="*/ 1 w 1458"/>
                  <a:gd name="T91" fmla="*/ 0 h 316"/>
                  <a:gd name="T92" fmla="*/ 1 w 1458"/>
                  <a:gd name="T93" fmla="*/ 0 h 316"/>
                  <a:gd name="T94" fmla="*/ 1 w 1458"/>
                  <a:gd name="T95" fmla="*/ 0 h 316"/>
                  <a:gd name="T96" fmla="*/ 1 w 1458"/>
                  <a:gd name="T97" fmla="*/ 0 h 316"/>
                  <a:gd name="T98" fmla="*/ 1 w 1458"/>
                  <a:gd name="T99" fmla="*/ 0 h 316"/>
                  <a:gd name="T100" fmla="*/ 1 w 1458"/>
                  <a:gd name="T101" fmla="*/ 0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58"/>
                  <a:gd name="T154" fmla="*/ 0 h 316"/>
                  <a:gd name="T155" fmla="*/ 1458 w 1458"/>
                  <a:gd name="T156" fmla="*/ 316 h 31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58" h="316">
                    <a:moveTo>
                      <a:pt x="1455" y="0"/>
                    </a:moveTo>
                    <a:lnTo>
                      <a:pt x="1445" y="0"/>
                    </a:lnTo>
                    <a:lnTo>
                      <a:pt x="1436" y="0"/>
                    </a:lnTo>
                    <a:lnTo>
                      <a:pt x="1426" y="0"/>
                    </a:lnTo>
                    <a:lnTo>
                      <a:pt x="1418" y="0"/>
                    </a:lnTo>
                    <a:lnTo>
                      <a:pt x="1407" y="0"/>
                    </a:lnTo>
                    <a:lnTo>
                      <a:pt x="1399" y="0"/>
                    </a:lnTo>
                    <a:lnTo>
                      <a:pt x="1390" y="2"/>
                    </a:lnTo>
                    <a:lnTo>
                      <a:pt x="1380" y="2"/>
                    </a:lnTo>
                    <a:lnTo>
                      <a:pt x="1371" y="2"/>
                    </a:lnTo>
                    <a:lnTo>
                      <a:pt x="1361" y="4"/>
                    </a:lnTo>
                    <a:lnTo>
                      <a:pt x="1352" y="6"/>
                    </a:lnTo>
                    <a:lnTo>
                      <a:pt x="1344" y="6"/>
                    </a:lnTo>
                    <a:lnTo>
                      <a:pt x="1333" y="6"/>
                    </a:lnTo>
                    <a:lnTo>
                      <a:pt x="1325" y="8"/>
                    </a:lnTo>
                    <a:lnTo>
                      <a:pt x="1316" y="8"/>
                    </a:lnTo>
                    <a:lnTo>
                      <a:pt x="1306" y="10"/>
                    </a:lnTo>
                    <a:lnTo>
                      <a:pt x="1297" y="10"/>
                    </a:lnTo>
                    <a:lnTo>
                      <a:pt x="1287" y="12"/>
                    </a:lnTo>
                    <a:lnTo>
                      <a:pt x="1278" y="12"/>
                    </a:lnTo>
                    <a:lnTo>
                      <a:pt x="1270" y="13"/>
                    </a:lnTo>
                    <a:lnTo>
                      <a:pt x="1259" y="13"/>
                    </a:lnTo>
                    <a:lnTo>
                      <a:pt x="1251" y="15"/>
                    </a:lnTo>
                    <a:lnTo>
                      <a:pt x="1242" y="15"/>
                    </a:lnTo>
                    <a:lnTo>
                      <a:pt x="1232" y="19"/>
                    </a:lnTo>
                    <a:lnTo>
                      <a:pt x="1223" y="19"/>
                    </a:lnTo>
                    <a:lnTo>
                      <a:pt x="1213" y="21"/>
                    </a:lnTo>
                    <a:lnTo>
                      <a:pt x="1204" y="21"/>
                    </a:lnTo>
                    <a:lnTo>
                      <a:pt x="1196" y="25"/>
                    </a:lnTo>
                    <a:lnTo>
                      <a:pt x="1185" y="25"/>
                    </a:lnTo>
                    <a:lnTo>
                      <a:pt x="1177" y="27"/>
                    </a:lnTo>
                    <a:lnTo>
                      <a:pt x="1167" y="29"/>
                    </a:lnTo>
                    <a:lnTo>
                      <a:pt x="1158" y="31"/>
                    </a:lnTo>
                    <a:lnTo>
                      <a:pt x="1148" y="31"/>
                    </a:lnTo>
                    <a:lnTo>
                      <a:pt x="1139" y="32"/>
                    </a:lnTo>
                    <a:lnTo>
                      <a:pt x="1129" y="34"/>
                    </a:lnTo>
                    <a:lnTo>
                      <a:pt x="1120" y="36"/>
                    </a:lnTo>
                    <a:lnTo>
                      <a:pt x="1110" y="38"/>
                    </a:lnTo>
                    <a:lnTo>
                      <a:pt x="1101" y="40"/>
                    </a:lnTo>
                    <a:lnTo>
                      <a:pt x="1091" y="42"/>
                    </a:lnTo>
                    <a:lnTo>
                      <a:pt x="1084" y="44"/>
                    </a:lnTo>
                    <a:lnTo>
                      <a:pt x="1072" y="44"/>
                    </a:lnTo>
                    <a:lnTo>
                      <a:pt x="1065" y="46"/>
                    </a:lnTo>
                    <a:lnTo>
                      <a:pt x="1055" y="48"/>
                    </a:lnTo>
                    <a:lnTo>
                      <a:pt x="1046" y="50"/>
                    </a:lnTo>
                    <a:lnTo>
                      <a:pt x="1036" y="51"/>
                    </a:lnTo>
                    <a:lnTo>
                      <a:pt x="1027" y="53"/>
                    </a:lnTo>
                    <a:lnTo>
                      <a:pt x="1017" y="55"/>
                    </a:lnTo>
                    <a:lnTo>
                      <a:pt x="1010" y="57"/>
                    </a:lnTo>
                    <a:lnTo>
                      <a:pt x="1000" y="57"/>
                    </a:lnTo>
                    <a:lnTo>
                      <a:pt x="991" y="61"/>
                    </a:lnTo>
                    <a:lnTo>
                      <a:pt x="981" y="61"/>
                    </a:lnTo>
                    <a:lnTo>
                      <a:pt x="973" y="63"/>
                    </a:lnTo>
                    <a:lnTo>
                      <a:pt x="964" y="65"/>
                    </a:lnTo>
                    <a:lnTo>
                      <a:pt x="954" y="67"/>
                    </a:lnTo>
                    <a:lnTo>
                      <a:pt x="947" y="69"/>
                    </a:lnTo>
                    <a:lnTo>
                      <a:pt x="937" y="71"/>
                    </a:lnTo>
                    <a:lnTo>
                      <a:pt x="928" y="71"/>
                    </a:lnTo>
                    <a:lnTo>
                      <a:pt x="920" y="74"/>
                    </a:lnTo>
                    <a:lnTo>
                      <a:pt x="911" y="74"/>
                    </a:lnTo>
                    <a:lnTo>
                      <a:pt x="903" y="76"/>
                    </a:lnTo>
                    <a:lnTo>
                      <a:pt x="894" y="78"/>
                    </a:lnTo>
                    <a:lnTo>
                      <a:pt x="886" y="80"/>
                    </a:lnTo>
                    <a:lnTo>
                      <a:pt x="877" y="82"/>
                    </a:lnTo>
                    <a:lnTo>
                      <a:pt x="869" y="84"/>
                    </a:lnTo>
                    <a:lnTo>
                      <a:pt x="856" y="86"/>
                    </a:lnTo>
                    <a:lnTo>
                      <a:pt x="842" y="88"/>
                    </a:lnTo>
                    <a:lnTo>
                      <a:pt x="829" y="90"/>
                    </a:lnTo>
                    <a:lnTo>
                      <a:pt x="814" y="93"/>
                    </a:lnTo>
                    <a:lnTo>
                      <a:pt x="800" y="95"/>
                    </a:lnTo>
                    <a:lnTo>
                      <a:pt x="787" y="97"/>
                    </a:lnTo>
                    <a:lnTo>
                      <a:pt x="774" y="99"/>
                    </a:lnTo>
                    <a:lnTo>
                      <a:pt x="762" y="103"/>
                    </a:lnTo>
                    <a:lnTo>
                      <a:pt x="749" y="105"/>
                    </a:lnTo>
                    <a:lnTo>
                      <a:pt x="736" y="109"/>
                    </a:lnTo>
                    <a:lnTo>
                      <a:pt x="721" y="110"/>
                    </a:lnTo>
                    <a:lnTo>
                      <a:pt x="707" y="114"/>
                    </a:lnTo>
                    <a:lnTo>
                      <a:pt x="694" y="116"/>
                    </a:lnTo>
                    <a:lnTo>
                      <a:pt x="681" y="120"/>
                    </a:lnTo>
                    <a:lnTo>
                      <a:pt x="667" y="124"/>
                    </a:lnTo>
                    <a:lnTo>
                      <a:pt x="654" y="126"/>
                    </a:lnTo>
                    <a:lnTo>
                      <a:pt x="639" y="129"/>
                    </a:lnTo>
                    <a:lnTo>
                      <a:pt x="626" y="131"/>
                    </a:lnTo>
                    <a:lnTo>
                      <a:pt x="612" y="135"/>
                    </a:lnTo>
                    <a:lnTo>
                      <a:pt x="599" y="137"/>
                    </a:lnTo>
                    <a:lnTo>
                      <a:pt x="584" y="141"/>
                    </a:lnTo>
                    <a:lnTo>
                      <a:pt x="570" y="145"/>
                    </a:lnTo>
                    <a:lnTo>
                      <a:pt x="557" y="148"/>
                    </a:lnTo>
                    <a:lnTo>
                      <a:pt x="544" y="150"/>
                    </a:lnTo>
                    <a:lnTo>
                      <a:pt x="529" y="154"/>
                    </a:lnTo>
                    <a:lnTo>
                      <a:pt x="515" y="158"/>
                    </a:lnTo>
                    <a:lnTo>
                      <a:pt x="500" y="162"/>
                    </a:lnTo>
                    <a:lnTo>
                      <a:pt x="487" y="166"/>
                    </a:lnTo>
                    <a:lnTo>
                      <a:pt x="472" y="167"/>
                    </a:lnTo>
                    <a:lnTo>
                      <a:pt x="458" y="171"/>
                    </a:lnTo>
                    <a:lnTo>
                      <a:pt x="445" y="175"/>
                    </a:lnTo>
                    <a:lnTo>
                      <a:pt x="432" y="179"/>
                    </a:lnTo>
                    <a:lnTo>
                      <a:pt x="416" y="183"/>
                    </a:lnTo>
                    <a:lnTo>
                      <a:pt x="403" y="187"/>
                    </a:lnTo>
                    <a:lnTo>
                      <a:pt x="390" y="190"/>
                    </a:lnTo>
                    <a:lnTo>
                      <a:pt x="376" y="192"/>
                    </a:lnTo>
                    <a:lnTo>
                      <a:pt x="361" y="196"/>
                    </a:lnTo>
                    <a:lnTo>
                      <a:pt x="348" y="200"/>
                    </a:lnTo>
                    <a:lnTo>
                      <a:pt x="335" y="204"/>
                    </a:lnTo>
                    <a:lnTo>
                      <a:pt x="321" y="206"/>
                    </a:lnTo>
                    <a:lnTo>
                      <a:pt x="306" y="209"/>
                    </a:lnTo>
                    <a:lnTo>
                      <a:pt x="293" y="213"/>
                    </a:lnTo>
                    <a:lnTo>
                      <a:pt x="278" y="217"/>
                    </a:lnTo>
                    <a:lnTo>
                      <a:pt x="264" y="221"/>
                    </a:lnTo>
                    <a:lnTo>
                      <a:pt x="251" y="225"/>
                    </a:lnTo>
                    <a:lnTo>
                      <a:pt x="238" y="228"/>
                    </a:lnTo>
                    <a:lnTo>
                      <a:pt x="224" y="232"/>
                    </a:lnTo>
                    <a:lnTo>
                      <a:pt x="211" y="236"/>
                    </a:lnTo>
                    <a:lnTo>
                      <a:pt x="196" y="240"/>
                    </a:lnTo>
                    <a:lnTo>
                      <a:pt x="183" y="244"/>
                    </a:lnTo>
                    <a:lnTo>
                      <a:pt x="169" y="247"/>
                    </a:lnTo>
                    <a:lnTo>
                      <a:pt x="156" y="249"/>
                    </a:lnTo>
                    <a:lnTo>
                      <a:pt x="143" y="253"/>
                    </a:lnTo>
                    <a:lnTo>
                      <a:pt x="129" y="259"/>
                    </a:lnTo>
                    <a:lnTo>
                      <a:pt x="116" y="261"/>
                    </a:lnTo>
                    <a:lnTo>
                      <a:pt x="103" y="266"/>
                    </a:lnTo>
                    <a:lnTo>
                      <a:pt x="89" y="270"/>
                    </a:lnTo>
                    <a:lnTo>
                      <a:pt x="76" y="272"/>
                    </a:lnTo>
                    <a:lnTo>
                      <a:pt x="63" y="276"/>
                    </a:lnTo>
                    <a:lnTo>
                      <a:pt x="49" y="280"/>
                    </a:lnTo>
                    <a:lnTo>
                      <a:pt x="36" y="283"/>
                    </a:lnTo>
                    <a:lnTo>
                      <a:pt x="25" y="289"/>
                    </a:lnTo>
                    <a:lnTo>
                      <a:pt x="11" y="291"/>
                    </a:lnTo>
                    <a:lnTo>
                      <a:pt x="0" y="297"/>
                    </a:lnTo>
                    <a:lnTo>
                      <a:pt x="2" y="316"/>
                    </a:lnTo>
                    <a:lnTo>
                      <a:pt x="8" y="314"/>
                    </a:lnTo>
                    <a:lnTo>
                      <a:pt x="15" y="310"/>
                    </a:lnTo>
                    <a:lnTo>
                      <a:pt x="23" y="308"/>
                    </a:lnTo>
                    <a:lnTo>
                      <a:pt x="34" y="304"/>
                    </a:lnTo>
                    <a:lnTo>
                      <a:pt x="38" y="302"/>
                    </a:lnTo>
                    <a:lnTo>
                      <a:pt x="44" y="302"/>
                    </a:lnTo>
                    <a:lnTo>
                      <a:pt x="49" y="299"/>
                    </a:lnTo>
                    <a:lnTo>
                      <a:pt x="55" y="299"/>
                    </a:lnTo>
                    <a:lnTo>
                      <a:pt x="61" y="297"/>
                    </a:lnTo>
                    <a:lnTo>
                      <a:pt x="68" y="295"/>
                    </a:lnTo>
                    <a:lnTo>
                      <a:pt x="74" y="293"/>
                    </a:lnTo>
                    <a:lnTo>
                      <a:pt x="82" y="291"/>
                    </a:lnTo>
                    <a:lnTo>
                      <a:pt x="87" y="289"/>
                    </a:lnTo>
                    <a:lnTo>
                      <a:pt x="95" y="287"/>
                    </a:lnTo>
                    <a:lnTo>
                      <a:pt x="103" y="283"/>
                    </a:lnTo>
                    <a:lnTo>
                      <a:pt x="108" y="283"/>
                    </a:lnTo>
                    <a:lnTo>
                      <a:pt x="116" y="280"/>
                    </a:lnTo>
                    <a:lnTo>
                      <a:pt x="124" y="278"/>
                    </a:lnTo>
                    <a:lnTo>
                      <a:pt x="131" y="276"/>
                    </a:lnTo>
                    <a:lnTo>
                      <a:pt x="141" y="276"/>
                    </a:lnTo>
                    <a:lnTo>
                      <a:pt x="146" y="272"/>
                    </a:lnTo>
                    <a:lnTo>
                      <a:pt x="154" y="270"/>
                    </a:lnTo>
                    <a:lnTo>
                      <a:pt x="162" y="266"/>
                    </a:lnTo>
                    <a:lnTo>
                      <a:pt x="171" y="266"/>
                    </a:lnTo>
                    <a:lnTo>
                      <a:pt x="179" y="264"/>
                    </a:lnTo>
                    <a:lnTo>
                      <a:pt x="188" y="261"/>
                    </a:lnTo>
                    <a:lnTo>
                      <a:pt x="196" y="259"/>
                    </a:lnTo>
                    <a:lnTo>
                      <a:pt x="205" y="259"/>
                    </a:lnTo>
                    <a:lnTo>
                      <a:pt x="211" y="255"/>
                    </a:lnTo>
                    <a:lnTo>
                      <a:pt x="221" y="253"/>
                    </a:lnTo>
                    <a:lnTo>
                      <a:pt x="228" y="249"/>
                    </a:lnTo>
                    <a:lnTo>
                      <a:pt x="238" y="247"/>
                    </a:lnTo>
                    <a:lnTo>
                      <a:pt x="245" y="245"/>
                    </a:lnTo>
                    <a:lnTo>
                      <a:pt x="255" y="244"/>
                    </a:lnTo>
                    <a:lnTo>
                      <a:pt x="262" y="240"/>
                    </a:lnTo>
                    <a:lnTo>
                      <a:pt x="272" y="240"/>
                    </a:lnTo>
                    <a:lnTo>
                      <a:pt x="279" y="236"/>
                    </a:lnTo>
                    <a:lnTo>
                      <a:pt x="289" y="234"/>
                    </a:lnTo>
                    <a:lnTo>
                      <a:pt x="297" y="230"/>
                    </a:lnTo>
                    <a:lnTo>
                      <a:pt x="304" y="230"/>
                    </a:lnTo>
                    <a:lnTo>
                      <a:pt x="314" y="228"/>
                    </a:lnTo>
                    <a:lnTo>
                      <a:pt x="321" y="225"/>
                    </a:lnTo>
                    <a:lnTo>
                      <a:pt x="329" y="223"/>
                    </a:lnTo>
                    <a:lnTo>
                      <a:pt x="338" y="223"/>
                    </a:lnTo>
                    <a:lnTo>
                      <a:pt x="346" y="219"/>
                    </a:lnTo>
                    <a:lnTo>
                      <a:pt x="354" y="217"/>
                    </a:lnTo>
                    <a:lnTo>
                      <a:pt x="361" y="215"/>
                    </a:lnTo>
                    <a:lnTo>
                      <a:pt x="369" y="213"/>
                    </a:lnTo>
                    <a:lnTo>
                      <a:pt x="376" y="211"/>
                    </a:lnTo>
                    <a:lnTo>
                      <a:pt x="384" y="209"/>
                    </a:lnTo>
                    <a:lnTo>
                      <a:pt x="392" y="207"/>
                    </a:lnTo>
                    <a:lnTo>
                      <a:pt x="399" y="206"/>
                    </a:lnTo>
                    <a:lnTo>
                      <a:pt x="407" y="204"/>
                    </a:lnTo>
                    <a:lnTo>
                      <a:pt x="413" y="202"/>
                    </a:lnTo>
                    <a:lnTo>
                      <a:pt x="420" y="200"/>
                    </a:lnTo>
                    <a:lnTo>
                      <a:pt x="428" y="198"/>
                    </a:lnTo>
                    <a:lnTo>
                      <a:pt x="434" y="196"/>
                    </a:lnTo>
                    <a:lnTo>
                      <a:pt x="439" y="196"/>
                    </a:lnTo>
                    <a:lnTo>
                      <a:pt x="447" y="194"/>
                    </a:lnTo>
                    <a:lnTo>
                      <a:pt x="453" y="194"/>
                    </a:lnTo>
                    <a:lnTo>
                      <a:pt x="470" y="190"/>
                    </a:lnTo>
                    <a:lnTo>
                      <a:pt x="489" y="185"/>
                    </a:lnTo>
                    <a:lnTo>
                      <a:pt x="506" y="181"/>
                    </a:lnTo>
                    <a:lnTo>
                      <a:pt x="523" y="177"/>
                    </a:lnTo>
                    <a:lnTo>
                      <a:pt x="540" y="173"/>
                    </a:lnTo>
                    <a:lnTo>
                      <a:pt x="557" y="167"/>
                    </a:lnTo>
                    <a:lnTo>
                      <a:pt x="576" y="164"/>
                    </a:lnTo>
                    <a:lnTo>
                      <a:pt x="593" y="160"/>
                    </a:lnTo>
                    <a:lnTo>
                      <a:pt x="610" y="156"/>
                    </a:lnTo>
                    <a:lnTo>
                      <a:pt x="627" y="152"/>
                    </a:lnTo>
                    <a:lnTo>
                      <a:pt x="645" y="148"/>
                    </a:lnTo>
                    <a:lnTo>
                      <a:pt x="662" y="145"/>
                    </a:lnTo>
                    <a:lnTo>
                      <a:pt x="679" y="141"/>
                    </a:lnTo>
                    <a:lnTo>
                      <a:pt x="696" y="137"/>
                    </a:lnTo>
                    <a:lnTo>
                      <a:pt x="713" y="135"/>
                    </a:lnTo>
                    <a:lnTo>
                      <a:pt x="730" y="131"/>
                    </a:lnTo>
                    <a:lnTo>
                      <a:pt x="745" y="126"/>
                    </a:lnTo>
                    <a:lnTo>
                      <a:pt x="762" y="124"/>
                    </a:lnTo>
                    <a:lnTo>
                      <a:pt x="780" y="120"/>
                    </a:lnTo>
                    <a:lnTo>
                      <a:pt x="797" y="116"/>
                    </a:lnTo>
                    <a:lnTo>
                      <a:pt x="812" y="112"/>
                    </a:lnTo>
                    <a:lnTo>
                      <a:pt x="829" y="110"/>
                    </a:lnTo>
                    <a:lnTo>
                      <a:pt x="846" y="107"/>
                    </a:lnTo>
                    <a:lnTo>
                      <a:pt x="863" y="103"/>
                    </a:lnTo>
                    <a:lnTo>
                      <a:pt x="878" y="99"/>
                    </a:lnTo>
                    <a:lnTo>
                      <a:pt x="896" y="95"/>
                    </a:lnTo>
                    <a:lnTo>
                      <a:pt x="911" y="93"/>
                    </a:lnTo>
                    <a:lnTo>
                      <a:pt x="928" y="90"/>
                    </a:lnTo>
                    <a:lnTo>
                      <a:pt x="943" y="86"/>
                    </a:lnTo>
                    <a:lnTo>
                      <a:pt x="960" y="84"/>
                    </a:lnTo>
                    <a:lnTo>
                      <a:pt x="977" y="80"/>
                    </a:lnTo>
                    <a:lnTo>
                      <a:pt x="992" y="78"/>
                    </a:lnTo>
                    <a:lnTo>
                      <a:pt x="1008" y="74"/>
                    </a:lnTo>
                    <a:lnTo>
                      <a:pt x="1023" y="71"/>
                    </a:lnTo>
                    <a:lnTo>
                      <a:pt x="1040" y="69"/>
                    </a:lnTo>
                    <a:lnTo>
                      <a:pt x="1055" y="67"/>
                    </a:lnTo>
                    <a:lnTo>
                      <a:pt x="1070" y="63"/>
                    </a:lnTo>
                    <a:lnTo>
                      <a:pt x="1086" y="61"/>
                    </a:lnTo>
                    <a:lnTo>
                      <a:pt x="1101" y="57"/>
                    </a:lnTo>
                    <a:lnTo>
                      <a:pt x="1116" y="57"/>
                    </a:lnTo>
                    <a:lnTo>
                      <a:pt x="1131" y="53"/>
                    </a:lnTo>
                    <a:lnTo>
                      <a:pt x="1147" y="51"/>
                    </a:lnTo>
                    <a:lnTo>
                      <a:pt x="1160" y="50"/>
                    </a:lnTo>
                    <a:lnTo>
                      <a:pt x="1177" y="48"/>
                    </a:lnTo>
                    <a:lnTo>
                      <a:pt x="1190" y="46"/>
                    </a:lnTo>
                    <a:lnTo>
                      <a:pt x="1205" y="44"/>
                    </a:lnTo>
                    <a:lnTo>
                      <a:pt x="1221" y="42"/>
                    </a:lnTo>
                    <a:lnTo>
                      <a:pt x="1236" y="42"/>
                    </a:lnTo>
                    <a:lnTo>
                      <a:pt x="1249" y="38"/>
                    </a:lnTo>
                    <a:lnTo>
                      <a:pt x="1264" y="36"/>
                    </a:lnTo>
                    <a:lnTo>
                      <a:pt x="1278" y="34"/>
                    </a:lnTo>
                    <a:lnTo>
                      <a:pt x="1291" y="32"/>
                    </a:lnTo>
                    <a:lnTo>
                      <a:pt x="1306" y="31"/>
                    </a:lnTo>
                    <a:lnTo>
                      <a:pt x="1320" y="31"/>
                    </a:lnTo>
                    <a:lnTo>
                      <a:pt x="1335" y="29"/>
                    </a:lnTo>
                    <a:lnTo>
                      <a:pt x="1350" y="29"/>
                    </a:lnTo>
                    <a:lnTo>
                      <a:pt x="1363" y="27"/>
                    </a:lnTo>
                    <a:lnTo>
                      <a:pt x="1377" y="27"/>
                    </a:lnTo>
                    <a:lnTo>
                      <a:pt x="1390" y="25"/>
                    </a:lnTo>
                    <a:lnTo>
                      <a:pt x="1403" y="25"/>
                    </a:lnTo>
                    <a:lnTo>
                      <a:pt x="1418" y="25"/>
                    </a:lnTo>
                    <a:lnTo>
                      <a:pt x="1432" y="25"/>
                    </a:lnTo>
                    <a:lnTo>
                      <a:pt x="1445" y="25"/>
                    </a:lnTo>
                    <a:lnTo>
                      <a:pt x="1458" y="25"/>
                    </a:lnTo>
                    <a:lnTo>
                      <a:pt x="1455" y="0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9" name="Freeform 155"/>
              <p:cNvSpPr>
                <a:spLocks/>
              </p:cNvSpPr>
              <p:nvPr/>
            </p:nvSpPr>
            <p:spPr bwMode="auto">
              <a:xfrm>
                <a:off x="4567" y="3027"/>
                <a:ext cx="63" cy="256"/>
              </a:xfrm>
              <a:custGeom>
                <a:avLst/>
                <a:gdLst>
                  <a:gd name="T0" fmla="*/ 1 w 125"/>
                  <a:gd name="T1" fmla="*/ 1 h 511"/>
                  <a:gd name="T2" fmla="*/ 1 w 125"/>
                  <a:gd name="T3" fmla="*/ 1 h 511"/>
                  <a:gd name="T4" fmla="*/ 1 w 125"/>
                  <a:gd name="T5" fmla="*/ 1 h 511"/>
                  <a:gd name="T6" fmla="*/ 1 w 125"/>
                  <a:gd name="T7" fmla="*/ 1 h 511"/>
                  <a:gd name="T8" fmla="*/ 1 w 125"/>
                  <a:gd name="T9" fmla="*/ 1 h 511"/>
                  <a:gd name="T10" fmla="*/ 1 w 125"/>
                  <a:gd name="T11" fmla="*/ 1 h 511"/>
                  <a:gd name="T12" fmla="*/ 1 w 125"/>
                  <a:gd name="T13" fmla="*/ 1 h 511"/>
                  <a:gd name="T14" fmla="*/ 1 w 125"/>
                  <a:gd name="T15" fmla="*/ 1 h 511"/>
                  <a:gd name="T16" fmla="*/ 1 w 125"/>
                  <a:gd name="T17" fmla="*/ 1 h 511"/>
                  <a:gd name="T18" fmla="*/ 1 w 125"/>
                  <a:gd name="T19" fmla="*/ 1 h 511"/>
                  <a:gd name="T20" fmla="*/ 1 w 125"/>
                  <a:gd name="T21" fmla="*/ 1 h 511"/>
                  <a:gd name="T22" fmla="*/ 1 w 125"/>
                  <a:gd name="T23" fmla="*/ 1 h 511"/>
                  <a:gd name="T24" fmla="*/ 1 w 125"/>
                  <a:gd name="T25" fmla="*/ 1 h 511"/>
                  <a:gd name="T26" fmla="*/ 1 w 125"/>
                  <a:gd name="T27" fmla="*/ 1 h 511"/>
                  <a:gd name="T28" fmla="*/ 1 w 125"/>
                  <a:gd name="T29" fmla="*/ 1 h 511"/>
                  <a:gd name="T30" fmla="*/ 1 w 125"/>
                  <a:gd name="T31" fmla="*/ 1 h 511"/>
                  <a:gd name="T32" fmla="*/ 1 w 125"/>
                  <a:gd name="T33" fmla="*/ 1 h 511"/>
                  <a:gd name="T34" fmla="*/ 1 w 125"/>
                  <a:gd name="T35" fmla="*/ 1 h 511"/>
                  <a:gd name="T36" fmla="*/ 1 w 125"/>
                  <a:gd name="T37" fmla="*/ 1 h 511"/>
                  <a:gd name="T38" fmla="*/ 1 w 125"/>
                  <a:gd name="T39" fmla="*/ 1 h 511"/>
                  <a:gd name="T40" fmla="*/ 1 w 125"/>
                  <a:gd name="T41" fmla="*/ 1 h 511"/>
                  <a:gd name="T42" fmla="*/ 0 w 125"/>
                  <a:gd name="T43" fmla="*/ 1 h 511"/>
                  <a:gd name="T44" fmla="*/ 1 w 125"/>
                  <a:gd name="T45" fmla="*/ 1 h 511"/>
                  <a:gd name="T46" fmla="*/ 1 w 125"/>
                  <a:gd name="T47" fmla="*/ 1 h 511"/>
                  <a:gd name="T48" fmla="*/ 1 w 125"/>
                  <a:gd name="T49" fmla="*/ 1 h 511"/>
                  <a:gd name="T50" fmla="*/ 1 w 125"/>
                  <a:gd name="T51" fmla="*/ 1 h 511"/>
                  <a:gd name="T52" fmla="*/ 1 w 125"/>
                  <a:gd name="T53" fmla="*/ 1 h 511"/>
                  <a:gd name="T54" fmla="*/ 1 w 125"/>
                  <a:gd name="T55" fmla="*/ 1 h 511"/>
                  <a:gd name="T56" fmla="*/ 1 w 125"/>
                  <a:gd name="T57" fmla="*/ 1 h 511"/>
                  <a:gd name="T58" fmla="*/ 1 w 125"/>
                  <a:gd name="T59" fmla="*/ 1 h 511"/>
                  <a:gd name="T60" fmla="*/ 1 w 125"/>
                  <a:gd name="T61" fmla="*/ 1 h 511"/>
                  <a:gd name="T62" fmla="*/ 1 w 125"/>
                  <a:gd name="T63" fmla="*/ 1 h 511"/>
                  <a:gd name="T64" fmla="*/ 1 w 125"/>
                  <a:gd name="T65" fmla="*/ 1 h 511"/>
                  <a:gd name="T66" fmla="*/ 1 w 125"/>
                  <a:gd name="T67" fmla="*/ 1 h 511"/>
                  <a:gd name="T68" fmla="*/ 1 w 125"/>
                  <a:gd name="T69" fmla="*/ 1 h 511"/>
                  <a:gd name="T70" fmla="*/ 1 w 125"/>
                  <a:gd name="T71" fmla="*/ 1 h 511"/>
                  <a:gd name="T72" fmla="*/ 1 w 125"/>
                  <a:gd name="T73" fmla="*/ 1 h 511"/>
                  <a:gd name="T74" fmla="*/ 1 w 125"/>
                  <a:gd name="T75" fmla="*/ 1 h 511"/>
                  <a:gd name="T76" fmla="*/ 1 w 125"/>
                  <a:gd name="T77" fmla="*/ 1 h 511"/>
                  <a:gd name="T78" fmla="*/ 1 w 125"/>
                  <a:gd name="T79" fmla="*/ 1 h 511"/>
                  <a:gd name="T80" fmla="*/ 1 w 125"/>
                  <a:gd name="T81" fmla="*/ 1 h 511"/>
                  <a:gd name="T82" fmla="*/ 1 w 125"/>
                  <a:gd name="T83" fmla="*/ 1 h 511"/>
                  <a:gd name="T84" fmla="*/ 1 w 125"/>
                  <a:gd name="T85" fmla="*/ 1 h 511"/>
                  <a:gd name="T86" fmla="*/ 1 w 125"/>
                  <a:gd name="T87" fmla="*/ 1 h 5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5"/>
                  <a:gd name="T133" fmla="*/ 0 h 511"/>
                  <a:gd name="T134" fmla="*/ 125 w 125"/>
                  <a:gd name="T135" fmla="*/ 511 h 5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5" h="511">
                    <a:moveTo>
                      <a:pt x="122" y="2"/>
                    </a:moveTo>
                    <a:lnTo>
                      <a:pt x="122" y="7"/>
                    </a:lnTo>
                    <a:lnTo>
                      <a:pt x="122" y="13"/>
                    </a:lnTo>
                    <a:lnTo>
                      <a:pt x="122" y="19"/>
                    </a:lnTo>
                    <a:lnTo>
                      <a:pt x="123" y="26"/>
                    </a:lnTo>
                    <a:lnTo>
                      <a:pt x="123" y="32"/>
                    </a:lnTo>
                    <a:lnTo>
                      <a:pt x="123" y="40"/>
                    </a:lnTo>
                    <a:lnTo>
                      <a:pt x="123" y="47"/>
                    </a:lnTo>
                    <a:lnTo>
                      <a:pt x="125" y="53"/>
                    </a:lnTo>
                    <a:lnTo>
                      <a:pt x="125" y="61"/>
                    </a:lnTo>
                    <a:lnTo>
                      <a:pt x="125" y="66"/>
                    </a:lnTo>
                    <a:lnTo>
                      <a:pt x="125" y="74"/>
                    </a:lnTo>
                    <a:lnTo>
                      <a:pt x="125" y="80"/>
                    </a:lnTo>
                    <a:lnTo>
                      <a:pt x="125" y="87"/>
                    </a:lnTo>
                    <a:lnTo>
                      <a:pt x="125" y="93"/>
                    </a:lnTo>
                    <a:lnTo>
                      <a:pt x="125" y="101"/>
                    </a:lnTo>
                    <a:lnTo>
                      <a:pt x="125" y="106"/>
                    </a:lnTo>
                    <a:lnTo>
                      <a:pt x="125" y="114"/>
                    </a:lnTo>
                    <a:lnTo>
                      <a:pt x="125" y="121"/>
                    </a:lnTo>
                    <a:lnTo>
                      <a:pt x="123" y="127"/>
                    </a:lnTo>
                    <a:lnTo>
                      <a:pt x="123" y="135"/>
                    </a:lnTo>
                    <a:lnTo>
                      <a:pt x="122" y="140"/>
                    </a:lnTo>
                    <a:lnTo>
                      <a:pt x="122" y="148"/>
                    </a:lnTo>
                    <a:lnTo>
                      <a:pt x="122" y="156"/>
                    </a:lnTo>
                    <a:lnTo>
                      <a:pt x="122" y="163"/>
                    </a:lnTo>
                    <a:lnTo>
                      <a:pt x="122" y="171"/>
                    </a:lnTo>
                    <a:lnTo>
                      <a:pt x="120" y="177"/>
                    </a:lnTo>
                    <a:lnTo>
                      <a:pt x="120" y="184"/>
                    </a:lnTo>
                    <a:lnTo>
                      <a:pt x="120" y="192"/>
                    </a:lnTo>
                    <a:lnTo>
                      <a:pt x="118" y="198"/>
                    </a:lnTo>
                    <a:lnTo>
                      <a:pt x="118" y="205"/>
                    </a:lnTo>
                    <a:lnTo>
                      <a:pt x="116" y="213"/>
                    </a:lnTo>
                    <a:lnTo>
                      <a:pt x="116" y="220"/>
                    </a:lnTo>
                    <a:lnTo>
                      <a:pt x="114" y="230"/>
                    </a:lnTo>
                    <a:lnTo>
                      <a:pt x="112" y="239"/>
                    </a:lnTo>
                    <a:lnTo>
                      <a:pt x="108" y="251"/>
                    </a:lnTo>
                    <a:lnTo>
                      <a:pt x="106" y="260"/>
                    </a:lnTo>
                    <a:lnTo>
                      <a:pt x="103" y="270"/>
                    </a:lnTo>
                    <a:lnTo>
                      <a:pt x="101" y="279"/>
                    </a:lnTo>
                    <a:lnTo>
                      <a:pt x="99" y="291"/>
                    </a:lnTo>
                    <a:lnTo>
                      <a:pt x="97" y="300"/>
                    </a:lnTo>
                    <a:lnTo>
                      <a:pt x="93" y="310"/>
                    </a:lnTo>
                    <a:lnTo>
                      <a:pt x="89" y="319"/>
                    </a:lnTo>
                    <a:lnTo>
                      <a:pt x="87" y="331"/>
                    </a:lnTo>
                    <a:lnTo>
                      <a:pt x="84" y="340"/>
                    </a:lnTo>
                    <a:lnTo>
                      <a:pt x="80" y="350"/>
                    </a:lnTo>
                    <a:lnTo>
                      <a:pt x="76" y="359"/>
                    </a:lnTo>
                    <a:lnTo>
                      <a:pt x="72" y="369"/>
                    </a:lnTo>
                    <a:lnTo>
                      <a:pt x="70" y="378"/>
                    </a:lnTo>
                    <a:lnTo>
                      <a:pt x="65" y="386"/>
                    </a:lnTo>
                    <a:lnTo>
                      <a:pt x="61" y="395"/>
                    </a:lnTo>
                    <a:lnTo>
                      <a:pt x="57" y="405"/>
                    </a:lnTo>
                    <a:lnTo>
                      <a:pt x="53" y="414"/>
                    </a:lnTo>
                    <a:lnTo>
                      <a:pt x="47" y="422"/>
                    </a:lnTo>
                    <a:lnTo>
                      <a:pt x="46" y="431"/>
                    </a:lnTo>
                    <a:lnTo>
                      <a:pt x="40" y="439"/>
                    </a:lnTo>
                    <a:lnTo>
                      <a:pt x="38" y="449"/>
                    </a:lnTo>
                    <a:lnTo>
                      <a:pt x="32" y="456"/>
                    </a:lnTo>
                    <a:lnTo>
                      <a:pt x="27" y="464"/>
                    </a:lnTo>
                    <a:lnTo>
                      <a:pt x="23" y="473"/>
                    </a:lnTo>
                    <a:lnTo>
                      <a:pt x="19" y="481"/>
                    </a:lnTo>
                    <a:lnTo>
                      <a:pt x="13" y="488"/>
                    </a:lnTo>
                    <a:lnTo>
                      <a:pt x="9" y="496"/>
                    </a:lnTo>
                    <a:lnTo>
                      <a:pt x="4" y="504"/>
                    </a:lnTo>
                    <a:lnTo>
                      <a:pt x="2" y="511"/>
                    </a:lnTo>
                    <a:lnTo>
                      <a:pt x="0" y="487"/>
                    </a:lnTo>
                    <a:lnTo>
                      <a:pt x="4" y="479"/>
                    </a:lnTo>
                    <a:lnTo>
                      <a:pt x="7" y="471"/>
                    </a:lnTo>
                    <a:lnTo>
                      <a:pt x="9" y="464"/>
                    </a:lnTo>
                    <a:lnTo>
                      <a:pt x="15" y="456"/>
                    </a:lnTo>
                    <a:lnTo>
                      <a:pt x="19" y="449"/>
                    </a:lnTo>
                    <a:lnTo>
                      <a:pt x="21" y="439"/>
                    </a:lnTo>
                    <a:lnTo>
                      <a:pt x="25" y="431"/>
                    </a:lnTo>
                    <a:lnTo>
                      <a:pt x="28" y="426"/>
                    </a:lnTo>
                    <a:lnTo>
                      <a:pt x="32" y="416"/>
                    </a:lnTo>
                    <a:lnTo>
                      <a:pt x="36" y="409"/>
                    </a:lnTo>
                    <a:lnTo>
                      <a:pt x="40" y="399"/>
                    </a:lnTo>
                    <a:lnTo>
                      <a:pt x="44" y="391"/>
                    </a:lnTo>
                    <a:lnTo>
                      <a:pt x="46" y="382"/>
                    </a:lnTo>
                    <a:lnTo>
                      <a:pt x="49" y="374"/>
                    </a:lnTo>
                    <a:lnTo>
                      <a:pt x="53" y="367"/>
                    </a:lnTo>
                    <a:lnTo>
                      <a:pt x="57" y="359"/>
                    </a:lnTo>
                    <a:lnTo>
                      <a:pt x="59" y="350"/>
                    </a:lnTo>
                    <a:lnTo>
                      <a:pt x="63" y="340"/>
                    </a:lnTo>
                    <a:lnTo>
                      <a:pt x="65" y="333"/>
                    </a:lnTo>
                    <a:lnTo>
                      <a:pt x="68" y="325"/>
                    </a:lnTo>
                    <a:lnTo>
                      <a:pt x="70" y="315"/>
                    </a:lnTo>
                    <a:lnTo>
                      <a:pt x="74" y="306"/>
                    </a:lnTo>
                    <a:lnTo>
                      <a:pt x="76" y="296"/>
                    </a:lnTo>
                    <a:lnTo>
                      <a:pt x="80" y="289"/>
                    </a:lnTo>
                    <a:lnTo>
                      <a:pt x="82" y="279"/>
                    </a:lnTo>
                    <a:lnTo>
                      <a:pt x="84" y="272"/>
                    </a:lnTo>
                    <a:lnTo>
                      <a:pt x="85" y="260"/>
                    </a:lnTo>
                    <a:lnTo>
                      <a:pt x="87" y="253"/>
                    </a:lnTo>
                    <a:lnTo>
                      <a:pt x="89" y="245"/>
                    </a:lnTo>
                    <a:lnTo>
                      <a:pt x="91" y="236"/>
                    </a:lnTo>
                    <a:lnTo>
                      <a:pt x="93" y="226"/>
                    </a:lnTo>
                    <a:lnTo>
                      <a:pt x="95" y="218"/>
                    </a:lnTo>
                    <a:lnTo>
                      <a:pt x="95" y="211"/>
                    </a:lnTo>
                    <a:lnTo>
                      <a:pt x="97" y="203"/>
                    </a:lnTo>
                    <a:lnTo>
                      <a:pt x="97" y="198"/>
                    </a:lnTo>
                    <a:lnTo>
                      <a:pt x="97" y="190"/>
                    </a:lnTo>
                    <a:lnTo>
                      <a:pt x="97" y="182"/>
                    </a:lnTo>
                    <a:lnTo>
                      <a:pt x="99" y="175"/>
                    </a:lnTo>
                    <a:lnTo>
                      <a:pt x="101" y="169"/>
                    </a:lnTo>
                    <a:lnTo>
                      <a:pt x="101" y="161"/>
                    </a:lnTo>
                    <a:lnTo>
                      <a:pt x="101" y="154"/>
                    </a:lnTo>
                    <a:lnTo>
                      <a:pt x="101" y="148"/>
                    </a:lnTo>
                    <a:lnTo>
                      <a:pt x="101" y="140"/>
                    </a:lnTo>
                    <a:lnTo>
                      <a:pt x="103" y="135"/>
                    </a:lnTo>
                    <a:lnTo>
                      <a:pt x="103" y="127"/>
                    </a:lnTo>
                    <a:lnTo>
                      <a:pt x="103" y="121"/>
                    </a:lnTo>
                    <a:lnTo>
                      <a:pt x="103" y="114"/>
                    </a:lnTo>
                    <a:lnTo>
                      <a:pt x="104" y="106"/>
                    </a:lnTo>
                    <a:lnTo>
                      <a:pt x="103" y="99"/>
                    </a:lnTo>
                    <a:lnTo>
                      <a:pt x="103" y="93"/>
                    </a:lnTo>
                    <a:lnTo>
                      <a:pt x="103" y="85"/>
                    </a:lnTo>
                    <a:lnTo>
                      <a:pt x="103" y="80"/>
                    </a:lnTo>
                    <a:lnTo>
                      <a:pt x="103" y="72"/>
                    </a:lnTo>
                    <a:lnTo>
                      <a:pt x="103" y="66"/>
                    </a:lnTo>
                    <a:lnTo>
                      <a:pt x="103" y="59"/>
                    </a:lnTo>
                    <a:lnTo>
                      <a:pt x="103" y="51"/>
                    </a:lnTo>
                    <a:lnTo>
                      <a:pt x="101" y="45"/>
                    </a:lnTo>
                    <a:lnTo>
                      <a:pt x="101" y="38"/>
                    </a:lnTo>
                    <a:lnTo>
                      <a:pt x="101" y="32"/>
                    </a:lnTo>
                    <a:lnTo>
                      <a:pt x="101" y="24"/>
                    </a:lnTo>
                    <a:lnTo>
                      <a:pt x="101" y="19"/>
                    </a:lnTo>
                    <a:lnTo>
                      <a:pt x="101" y="13"/>
                    </a:lnTo>
                    <a:lnTo>
                      <a:pt x="101" y="5"/>
                    </a:lnTo>
                    <a:lnTo>
                      <a:pt x="101" y="0"/>
                    </a:lnTo>
                    <a:lnTo>
                      <a:pt x="122" y="2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0" name="Freeform 156"/>
              <p:cNvSpPr>
                <a:spLocks/>
              </p:cNvSpPr>
              <p:nvPr/>
            </p:nvSpPr>
            <p:spPr bwMode="auto">
              <a:xfrm>
                <a:off x="4589" y="3028"/>
                <a:ext cx="126" cy="273"/>
              </a:xfrm>
              <a:custGeom>
                <a:avLst/>
                <a:gdLst>
                  <a:gd name="T0" fmla="*/ 1 w 251"/>
                  <a:gd name="T1" fmla="*/ 1 h 545"/>
                  <a:gd name="T2" fmla="*/ 1 w 251"/>
                  <a:gd name="T3" fmla="*/ 1 h 545"/>
                  <a:gd name="T4" fmla="*/ 1 w 251"/>
                  <a:gd name="T5" fmla="*/ 1 h 545"/>
                  <a:gd name="T6" fmla="*/ 1 w 251"/>
                  <a:gd name="T7" fmla="*/ 1 h 545"/>
                  <a:gd name="T8" fmla="*/ 1 w 251"/>
                  <a:gd name="T9" fmla="*/ 1 h 545"/>
                  <a:gd name="T10" fmla="*/ 1 w 251"/>
                  <a:gd name="T11" fmla="*/ 1 h 545"/>
                  <a:gd name="T12" fmla="*/ 1 w 251"/>
                  <a:gd name="T13" fmla="*/ 1 h 545"/>
                  <a:gd name="T14" fmla="*/ 1 w 251"/>
                  <a:gd name="T15" fmla="*/ 1 h 545"/>
                  <a:gd name="T16" fmla="*/ 1 w 251"/>
                  <a:gd name="T17" fmla="*/ 1 h 545"/>
                  <a:gd name="T18" fmla="*/ 1 w 251"/>
                  <a:gd name="T19" fmla="*/ 1 h 545"/>
                  <a:gd name="T20" fmla="*/ 1 w 251"/>
                  <a:gd name="T21" fmla="*/ 1 h 545"/>
                  <a:gd name="T22" fmla="*/ 1 w 251"/>
                  <a:gd name="T23" fmla="*/ 1 h 545"/>
                  <a:gd name="T24" fmla="*/ 1 w 251"/>
                  <a:gd name="T25" fmla="*/ 1 h 545"/>
                  <a:gd name="T26" fmla="*/ 1 w 251"/>
                  <a:gd name="T27" fmla="*/ 1 h 545"/>
                  <a:gd name="T28" fmla="*/ 1 w 251"/>
                  <a:gd name="T29" fmla="*/ 1 h 545"/>
                  <a:gd name="T30" fmla="*/ 1 w 251"/>
                  <a:gd name="T31" fmla="*/ 1 h 545"/>
                  <a:gd name="T32" fmla="*/ 1 w 251"/>
                  <a:gd name="T33" fmla="*/ 1 h 545"/>
                  <a:gd name="T34" fmla="*/ 1 w 251"/>
                  <a:gd name="T35" fmla="*/ 1 h 545"/>
                  <a:gd name="T36" fmla="*/ 1 w 251"/>
                  <a:gd name="T37" fmla="*/ 1 h 545"/>
                  <a:gd name="T38" fmla="*/ 1 w 251"/>
                  <a:gd name="T39" fmla="*/ 1 h 545"/>
                  <a:gd name="T40" fmla="*/ 1 w 251"/>
                  <a:gd name="T41" fmla="*/ 1 h 545"/>
                  <a:gd name="T42" fmla="*/ 0 w 251"/>
                  <a:gd name="T43" fmla="*/ 1 h 545"/>
                  <a:gd name="T44" fmla="*/ 1 w 251"/>
                  <a:gd name="T45" fmla="*/ 1 h 545"/>
                  <a:gd name="T46" fmla="*/ 1 w 251"/>
                  <a:gd name="T47" fmla="*/ 1 h 545"/>
                  <a:gd name="T48" fmla="*/ 1 w 251"/>
                  <a:gd name="T49" fmla="*/ 1 h 545"/>
                  <a:gd name="T50" fmla="*/ 1 w 251"/>
                  <a:gd name="T51" fmla="*/ 1 h 545"/>
                  <a:gd name="T52" fmla="*/ 1 w 251"/>
                  <a:gd name="T53" fmla="*/ 1 h 545"/>
                  <a:gd name="T54" fmla="*/ 1 w 251"/>
                  <a:gd name="T55" fmla="*/ 1 h 545"/>
                  <a:gd name="T56" fmla="*/ 1 w 251"/>
                  <a:gd name="T57" fmla="*/ 1 h 545"/>
                  <a:gd name="T58" fmla="*/ 1 w 251"/>
                  <a:gd name="T59" fmla="*/ 1 h 545"/>
                  <a:gd name="T60" fmla="*/ 1 w 251"/>
                  <a:gd name="T61" fmla="*/ 1 h 545"/>
                  <a:gd name="T62" fmla="*/ 1 w 251"/>
                  <a:gd name="T63" fmla="*/ 1 h 545"/>
                  <a:gd name="T64" fmla="*/ 1 w 251"/>
                  <a:gd name="T65" fmla="*/ 1 h 545"/>
                  <a:gd name="T66" fmla="*/ 1 w 251"/>
                  <a:gd name="T67" fmla="*/ 1 h 545"/>
                  <a:gd name="T68" fmla="*/ 1 w 251"/>
                  <a:gd name="T69" fmla="*/ 1 h 545"/>
                  <a:gd name="T70" fmla="*/ 1 w 251"/>
                  <a:gd name="T71" fmla="*/ 1 h 545"/>
                  <a:gd name="T72" fmla="*/ 1 w 251"/>
                  <a:gd name="T73" fmla="*/ 1 h 545"/>
                  <a:gd name="T74" fmla="*/ 1 w 251"/>
                  <a:gd name="T75" fmla="*/ 1 h 545"/>
                  <a:gd name="T76" fmla="*/ 1 w 251"/>
                  <a:gd name="T77" fmla="*/ 1 h 545"/>
                  <a:gd name="T78" fmla="*/ 1 w 251"/>
                  <a:gd name="T79" fmla="*/ 1 h 545"/>
                  <a:gd name="T80" fmla="*/ 1 w 251"/>
                  <a:gd name="T81" fmla="*/ 1 h 545"/>
                  <a:gd name="T82" fmla="*/ 1 w 251"/>
                  <a:gd name="T83" fmla="*/ 1 h 545"/>
                  <a:gd name="T84" fmla="*/ 1 w 251"/>
                  <a:gd name="T85" fmla="*/ 1 h 545"/>
                  <a:gd name="T86" fmla="*/ 1 w 251"/>
                  <a:gd name="T87" fmla="*/ 1 h 54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51"/>
                  <a:gd name="T133" fmla="*/ 0 h 545"/>
                  <a:gd name="T134" fmla="*/ 251 w 251"/>
                  <a:gd name="T135" fmla="*/ 545 h 54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51" h="545">
                    <a:moveTo>
                      <a:pt x="251" y="3"/>
                    </a:moveTo>
                    <a:lnTo>
                      <a:pt x="249" y="11"/>
                    </a:lnTo>
                    <a:lnTo>
                      <a:pt x="249" y="17"/>
                    </a:lnTo>
                    <a:lnTo>
                      <a:pt x="247" y="24"/>
                    </a:lnTo>
                    <a:lnTo>
                      <a:pt x="245" y="30"/>
                    </a:lnTo>
                    <a:lnTo>
                      <a:pt x="245" y="38"/>
                    </a:lnTo>
                    <a:lnTo>
                      <a:pt x="243" y="45"/>
                    </a:lnTo>
                    <a:lnTo>
                      <a:pt x="243" y="53"/>
                    </a:lnTo>
                    <a:lnTo>
                      <a:pt x="243" y="61"/>
                    </a:lnTo>
                    <a:lnTo>
                      <a:pt x="239" y="68"/>
                    </a:lnTo>
                    <a:lnTo>
                      <a:pt x="239" y="76"/>
                    </a:lnTo>
                    <a:lnTo>
                      <a:pt x="237" y="83"/>
                    </a:lnTo>
                    <a:lnTo>
                      <a:pt x="237" y="91"/>
                    </a:lnTo>
                    <a:lnTo>
                      <a:pt x="235" y="99"/>
                    </a:lnTo>
                    <a:lnTo>
                      <a:pt x="233" y="106"/>
                    </a:lnTo>
                    <a:lnTo>
                      <a:pt x="232" y="114"/>
                    </a:lnTo>
                    <a:lnTo>
                      <a:pt x="232" y="123"/>
                    </a:lnTo>
                    <a:lnTo>
                      <a:pt x="230" y="131"/>
                    </a:lnTo>
                    <a:lnTo>
                      <a:pt x="226" y="138"/>
                    </a:lnTo>
                    <a:lnTo>
                      <a:pt x="224" y="146"/>
                    </a:lnTo>
                    <a:lnTo>
                      <a:pt x="224" y="154"/>
                    </a:lnTo>
                    <a:lnTo>
                      <a:pt x="220" y="159"/>
                    </a:lnTo>
                    <a:lnTo>
                      <a:pt x="218" y="169"/>
                    </a:lnTo>
                    <a:lnTo>
                      <a:pt x="216" y="177"/>
                    </a:lnTo>
                    <a:lnTo>
                      <a:pt x="214" y="184"/>
                    </a:lnTo>
                    <a:lnTo>
                      <a:pt x="211" y="190"/>
                    </a:lnTo>
                    <a:lnTo>
                      <a:pt x="209" y="199"/>
                    </a:lnTo>
                    <a:lnTo>
                      <a:pt x="207" y="207"/>
                    </a:lnTo>
                    <a:lnTo>
                      <a:pt x="205" y="215"/>
                    </a:lnTo>
                    <a:lnTo>
                      <a:pt x="201" y="220"/>
                    </a:lnTo>
                    <a:lnTo>
                      <a:pt x="199" y="230"/>
                    </a:lnTo>
                    <a:lnTo>
                      <a:pt x="197" y="237"/>
                    </a:lnTo>
                    <a:lnTo>
                      <a:pt x="195" y="245"/>
                    </a:lnTo>
                    <a:lnTo>
                      <a:pt x="190" y="254"/>
                    </a:lnTo>
                    <a:lnTo>
                      <a:pt x="186" y="264"/>
                    </a:lnTo>
                    <a:lnTo>
                      <a:pt x="180" y="275"/>
                    </a:lnTo>
                    <a:lnTo>
                      <a:pt x="176" y="285"/>
                    </a:lnTo>
                    <a:lnTo>
                      <a:pt x="171" y="294"/>
                    </a:lnTo>
                    <a:lnTo>
                      <a:pt x="165" y="306"/>
                    </a:lnTo>
                    <a:lnTo>
                      <a:pt x="161" y="315"/>
                    </a:lnTo>
                    <a:lnTo>
                      <a:pt x="157" y="325"/>
                    </a:lnTo>
                    <a:lnTo>
                      <a:pt x="152" y="334"/>
                    </a:lnTo>
                    <a:lnTo>
                      <a:pt x="146" y="344"/>
                    </a:lnTo>
                    <a:lnTo>
                      <a:pt x="140" y="353"/>
                    </a:lnTo>
                    <a:lnTo>
                      <a:pt x="137" y="363"/>
                    </a:lnTo>
                    <a:lnTo>
                      <a:pt x="131" y="372"/>
                    </a:lnTo>
                    <a:lnTo>
                      <a:pt x="125" y="382"/>
                    </a:lnTo>
                    <a:lnTo>
                      <a:pt x="119" y="391"/>
                    </a:lnTo>
                    <a:lnTo>
                      <a:pt x="114" y="401"/>
                    </a:lnTo>
                    <a:lnTo>
                      <a:pt x="108" y="408"/>
                    </a:lnTo>
                    <a:lnTo>
                      <a:pt x="102" y="418"/>
                    </a:lnTo>
                    <a:lnTo>
                      <a:pt x="95" y="427"/>
                    </a:lnTo>
                    <a:lnTo>
                      <a:pt x="89" y="437"/>
                    </a:lnTo>
                    <a:lnTo>
                      <a:pt x="83" y="445"/>
                    </a:lnTo>
                    <a:lnTo>
                      <a:pt x="78" y="454"/>
                    </a:lnTo>
                    <a:lnTo>
                      <a:pt x="72" y="462"/>
                    </a:lnTo>
                    <a:lnTo>
                      <a:pt x="66" y="471"/>
                    </a:lnTo>
                    <a:lnTo>
                      <a:pt x="59" y="479"/>
                    </a:lnTo>
                    <a:lnTo>
                      <a:pt x="53" y="488"/>
                    </a:lnTo>
                    <a:lnTo>
                      <a:pt x="47" y="496"/>
                    </a:lnTo>
                    <a:lnTo>
                      <a:pt x="41" y="505"/>
                    </a:lnTo>
                    <a:lnTo>
                      <a:pt x="34" y="513"/>
                    </a:lnTo>
                    <a:lnTo>
                      <a:pt x="28" y="523"/>
                    </a:lnTo>
                    <a:lnTo>
                      <a:pt x="22" y="532"/>
                    </a:lnTo>
                    <a:lnTo>
                      <a:pt x="17" y="540"/>
                    </a:lnTo>
                    <a:lnTo>
                      <a:pt x="0" y="545"/>
                    </a:lnTo>
                    <a:lnTo>
                      <a:pt x="3" y="534"/>
                    </a:lnTo>
                    <a:lnTo>
                      <a:pt x="9" y="526"/>
                    </a:lnTo>
                    <a:lnTo>
                      <a:pt x="15" y="517"/>
                    </a:lnTo>
                    <a:lnTo>
                      <a:pt x="22" y="509"/>
                    </a:lnTo>
                    <a:lnTo>
                      <a:pt x="28" y="498"/>
                    </a:lnTo>
                    <a:lnTo>
                      <a:pt x="34" y="490"/>
                    </a:lnTo>
                    <a:lnTo>
                      <a:pt x="40" y="481"/>
                    </a:lnTo>
                    <a:lnTo>
                      <a:pt x="45" y="473"/>
                    </a:lnTo>
                    <a:lnTo>
                      <a:pt x="51" y="462"/>
                    </a:lnTo>
                    <a:lnTo>
                      <a:pt x="57" y="454"/>
                    </a:lnTo>
                    <a:lnTo>
                      <a:pt x="62" y="445"/>
                    </a:lnTo>
                    <a:lnTo>
                      <a:pt x="70" y="435"/>
                    </a:lnTo>
                    <a:lnTo>
                      <a:pt x="76" y="426"/>
                    </a:lnTo>
                    <a:lnTo>
                      <a:pt x="81" y="416"/>
                    </a:lnTo>
                    <a:lnTo>
                      <a:pt x="87" y="407"/>
                    </a:lnTo>
                    <a:lnTo>
                      <a:pt x="95" y="397"/>
                    </a:lnTo>
                    <a:lnTo>
                      <a:pt x="98" y="388"/>
                    </a:lnTo>
                    <a:lnTo>
                      <a:pt x="106" y="378"/>
                    </a:lnTo>
                    <a:lnTo>
                      <a:pt x="110" y="367"/>
                    </a:lnTo>
                    <a:lnTo>
                      <a:pt x="118" y="357"/>
                    </a:lnTo>
                    <a:lnTo>
                      <a:pt x="121" y="348"/>
                    </a:lnTo>
                    <a:lnTo>
                      <a:pt x="127" y="336"/>
                    </a:lnTo>
                    <a:lnTo>
                      <a:pt x="133" y="327"/>
                    </a:lnTo>
                    <a:lnTo>
                      <a:pt x="138" y="317"/>
                    </a:lnTo>
                    <a:lnTo>
                      <a:pt x="142" y="306"/>
                    </a:lnTo>
                    <a:lnTo>
                      <a:pt x="148" y="294"/>
                    </a:lnTo>
                    <a:lnTo>
                      <a:pt x="152" y="283"/>
                    </a:lnTo>
                    <a:lnTo>
                      <a:pt x="157" y="273"/>
                    </a:lnTo>
                    <a:lnTo>
                      <a:pt x="161" y="262"/>
                    </a:lnTo>
                    <a:lnTo>
                      <a:pt x="167" y="253"/>
                    </a:lnTo>
                    <a:lnTo>
                      <a:pt x="171" y="241"/>
                    </a:lnTo>
                    <a:lnTo>
                      <a:pt x="176" y="232"/>
                    </a:lnTo>
                    <a:lnTo>
                      <a:pt x="178" y="224"/>
                    </a:lnTo>
                    <a:lnTo>
                      <a:pt x="180" y="215"/>
                    </a:lnTo>
                    <a:lnTo>
                      <a:pt x="182" y="209"/>
                    </a:lnTo>
                    <a:lnTo>
                      <a:pt x="186" y="201"/>
                    </a:lnTo>
                    <a:lnTo>
                      <a:pt x="188" y="194"/>
                    </a:lnTo>
                    <a:lnTo>
                      <a:pt x="190" y="186"/>
                    </a:lnTo>
                    <a:lnTo>
                      <a:pt x="192" y="178"/>
                    </a:lnTo>
                    <a:lnTo>
                      <a:pt x="195" y="173"/>
                    </a:lnTo>
                    <a:lnTo>
                      <a:pt x="195" y="165"/>
                    </a:lnTo>
                    <a:lnTo>
                      <a:pt x="199" y="157"/>
                    </a:lnTo>
                    <a:lnTo>
                      <a:pt x="199" y="150"/>
                    </a:lnTo>
                    <a:lnTo>
                      <a:pt x="201" y="144"/>
                    </a:lnTo>
                    <a:lnTo>
                      <a:pt x="203" y="135"/>
                    </a:lnTo>
                    <a:lnTo>
                      <a:pt x="205" y="127"/>
                    </a:lnTo>
                    <a:lnTo>
                      <a:pt x="207" y="121"/>
                    </a:lnTo>
                    <a:lnTo>
                      <a:pt x="211" y="114"/>
                    </a:lnTo>
                    <a:lnTo>
                      <a:pt x="211" y="106"/>
                    </a:lnTo>
                    <a:lnTo>
                      <a:pt x="213" y="99"/>
                    </a:lnTo>
                    <a:lnTo>
                      <a:pt x="213" y="91"/>
                    </a:lnTo>
                    <a:lnTo>
                      <a:pt x="214" y="83"/>
                    </a:lnTo>
                    <a:lnTo>
                      <a:pt x="214" y="76"/>
                    </a:lnTo>
                    <a:lnTo>
                      <a:pt x="216" y="70"/>
                    </a:lnTo>
                    <a:lnTo>
                      <a:pt x="216" y="62"/>
                    </a:lnTo>
                    <a:lnTo>
                      <a:pt x="218" y="55"/>
                    </a:lnTo>
                    <a:lnTo>
                      <a:pt x="218" y="47"/>
                    </a:lnTo>
                    <a:lnTo>
                      <a:pt x="220" y="42"/>
                    </a:lnTo>
                    <a:lnTo>
                      <a:pt x="220" y="34"/>
                    </a:lnTo>
                    <a:lnTo>
                      <a:pt x="222" y="26"/>
                    </a:lnTo>
                    <a:lnTo>
                      <a:pt x="222" y="21"/>
                    </a:lnTo>
                    <a:lnTo>
                      <a:pt x="224" y="13"/>
                    </a:lnTo>
                    <a:lnTo>
                      <a:pt x="224" y="5"/>
                    </a:lnTo>
                    <a:lnTo>
                      <a:pt x="226" y="0"/>
                    </a:lnTo>
                    <a:lnTo>
                      <a:pt x="251" y="3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1" name="Freeform 157"/>
              <p:cNvSpPr>
                <a:spLocks/>
              </p:cNvSpPr>
              <p:nvPr/>
            </p:nvSpPr>
            <p:spPr bwMode="auto">
              <a:xfrm>
                <a:off x="4363" y="2657"/>
                <a:ext cx="353" cy="373"/>
              </a:xfrm>
              <a:custGeom>
                <a:avLst/>
                <a:gdLst>
                  <a:gd name="T0" fmla="*/ 1 w 705"/>
                  <a:gd name="T1" fmla="*/ 1 h 745"/>
                  <a:gd name="T2" fmla="*/ 1 w 705"/>
                  <a:gd name="T3" fmla="*/ 1 h 745"/>
                  <a:gd name="T4" fmla="*/ 1 w 705"/>
                  <a:gd name="T5" fmla="*/ 1 h 745"/>
                  <a:gd name="T6" fmla="*/ 1 w 705"/>
                  <a:gd name="T7" fmla="*/ 1 h 745"/>
                  <a:gd name="T8" fmla="*/ 1 w 705"/>
                  <a:gd name="T9" fmla="*/ 1 h 745"/>
                  <a:gd name="T10" fmla="*/ 1 w 705"/>
                  <a:gd name="T11" fmla="*/ 1 h 745"/>
                  <a:gd name="T12" fmla="*/ 1 w 705"/>
                  <a:gd name="T13" fmla="*/ 1 h 745"/>
                  <a:gd name="T14" fmla="*/ 1 w 705"/>
                  <a:gd name="T15" fmla="*/ 1 h 745"/>
                  <a:gd name="T16" fmla="*/ 1 w 705"/>
                  <a:gd name="T17" fmla="*/ 1 h 745"/>
                  <a:gd name="T18" fmla="*/ 1 w 705"/>
                  <a:gd name="T19" fmla="*/ 1 h 745"/>
                  <a:gd name="T20" fmla="*/ 1 w 705"/>
                  <a:gd name="T21" fmla="*/ 1 h 745"/>
                  <a:gd name="T22" fmla="*/ 1 w 705"/>
                  <a:gd name="T23" fmla="*/ 1 h 745"/>
                  <a:gd name="T24" fmla="*/ 1 w 705"/>
                  <a:gd name="T25" fmla="*/ 1 h 745"/>
                  <a:gd name="T26" fmla="*/ 1 w 705"/>
                  <a:gd name="T27" fmla="*/ 1 h 745"/>
                  <a:gd name="T28" fmla="*/ 1 w 705"/>
                  <a:gd name="T29" fmla="*/ 1 h 745"/>
                  <a:gd name="T30" fmla="*/ 1 w 705"/>
                  <a:gd name="T31" fmla="*/ 1 h 745"/>
                  <a:gd name="T32" fmla="*/ 1 w 705"/>
                  <a:gd name="T33" fmla="*/ 1 h 745"/>
                  <a:gd name="T34" fmla="*/ 1 w 705"/>
                  <a:gd name="T35" fmla="*/ 1 h 745"/>
                  <a:gd name="T36" fmla="*/ 1 w 705"/>
                  <a:gd name="T37" fmla="*/ 1 h 745"/>
                  <a:gd name="T38" fmla="*/ 1 w 705"/>
                  <a:gd name="T39" fmla="*/ 1 h 745"/>
                  <a:gd name="T40" fmla="*/ 1 w 705"/>
                  <a:gd name="T41" fmla="*/ 1 h 745"/>
                  <a:gd name="T42" fmla="*/ 1 w 705"/>
                  <a:gd name="T43" fmla="*/ 1 h 745"/>
                  <a:gd name="T44" fmla="*/ 1 w 705"/>
                  <a:gd name="T45" fmla="*/ 1 h 745"/>
                  <a:gd name="T46" fmla="*/ 1 w 705"/>
                  <a:gd name="T47" fmla="*/ 1 h 745"/>
                  <a:gd name="T48" fmla="*/ 1 w 705"/>
                  <a:gd name="T49" fmla="*/ 1 h 745"/>
                  <a:gd name="T50" fmla="*/ 1 w 705"/>
                  <a:gd name="T51" fmla="*/ 1 h 745"/>
                  <a:gd name="T52" fmla="*/ 0 w 705"/>
                  <a:gd name="T53" fmla="*/ 1 h 745"/>
                  <a:gd name="T54" fmla="*/ 1 w 705"/>
                  <a:gd name="T55" fmla="*/ 1 h 745"/>
                  <a:gd name="T56" fmla="*/ 1 w 705"/>
                  <a:gd name="T57" fmla="*/ 1 h 745"/>
                  <a:gd name="T58" fmla="*/ 1 w 705"/>
                  <a:gd name="T59" fmla="*/ 1 h 745"/>
                  <a:gd name="T60" fmla="*/ 1 w 705"/>
                  <a:gd name="T61" fmla="*/ 1 h 745"/>
                  <a:gd name="T62" fmla="*/ 1 w 705"/>
                  <a:gd name="T63" fmla="*/ 1 h 745"/>
                  <a:gd name="T64" fmla="*/ 1 w 705"/>
                  <a:gd name="T65" fmla="*/ 1 h 745"/>
                  <a:gd name="T66" fmla="*/ 1 w 705"/>
                  <a:gd name="T67" fmla="*/ 1 h 745"/>
                  <a:gd name="T68" fmla="*/ 1 w 705"/>
                  <a:gd name="T69" fmla="*/ 1 h 745"/>
                  <a:gd name="T70" fmla="*/ 1 w 705"/>
                  <a:gd name="T71" fmla="*/ 1 h 745"/>
                  <a:gd name="T72" fmla="*/ 1 w 705"/>
                  <a:gd name="T73" fmla="*/ 1 h 745"/>
                  <a:gd name="T74" fmla="*/ 1 w 705"/>
                  <a:gd name="T75" fmla="*/ 1 h 745"/>
                  <a:gd name="T76" fmla="*/ 1 w 705"/>
                  <a:gd name="T77" fmla="*/ 1 h 745"/>
                  <a:gd name="T78" fmla="*/ 1 w 705"/>
                  <a:gd name="T79" fmla="*/ 1 h 745"/>
                  <a:gd name="T80" fmla="*/ 1 w 705"/>
                  <a:gd name="T81" fmla="*/ 1 h 745"/>
                  <a:gd name="T82" fmla="*/ 1 w 705"/>
                  <a:gd name="T83" fmla="*/ 1 h 745"/>
                  <a:gd name="T84" fmla="*/ 1 w 705"/>
                  <a:gd name="T85" fmla="*/ 1 h 745"/>
                  <a:gd name="T86" fmla="*/ 1 w 705"/>
                  <a:gd name="T87" fmla="*/ 1 h 745"/>
                  <a:gd name="T88" fmla="*/ 1 w 705"/>
                  <a:gd name="T89" fmla="*/ 1 h 745"/>
                  <a:gd name="T90" fmla="*/ 1 w 705"/>
                  <a:gd name="T91" fmla="*/ 1 h 745"/>
                  <a:gd name="T92" fmla="*/ 1 w 705"/>
                  <a:gd name="T93" fmla="*/ 1 h 745"/>
                  <a:gd name="T94" fmla="*/ 1 w 705"/>
                  <a:gd name="T95" fmla="*/ 1 h 745"/>
                  <a:gd name="T96" fmla="*/ 1 w 705"/>
                  <a:gd name="T97" fmla="*/ 1 h 745"/>
                  <a:gd name="T98" fmla="*/ 1 w 705"/>
                  <a:gd name="T99" fmla="*/ 1 h 745"/>
                  <a:gd name="T100" fmla="*/ 1 w 705"/>
                  <a:gd name="T101" fmla="*/ 1 h 745"/>
                  <a:gd name="T102" fmla="*/ 1 w 705"/>
                  <a:gd name="T103" fmla="*/ 1 h 745"/>
                  <a:gd name="T104" fmla="*/ 1 w 705"/>
                  <a:gd name="T105" fmla="*/ 1 h 745"/>
                  <a:gd name="T106" fmla="*/ 1 w 705"/>
                  <a:gd name="T107" fmla="*/ 1 h 7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05"/>
                  <a:gd name="T163" fmla="*/ 0 h 745"/>
                  <a:gd name="T164" fmla="*/ 705 w 705"/>
                  <a:gd name="T165" fmla="*/ 745 h 7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05" h="745">
                    <a:moveTo>
                      <a:pt x="679" y="742"/>
                    </a:moveTo>
                    <a:lnTo>
                      <a:pt x="679" y="734"/>
                    </a:lnTo>
                    <a:lnTo>
                      <a:pt x="679" y="726"/>
                    </a:lnTo>
                    <a:lnTo>
                      <a:pt x="679" y="721"/>
                    </a:lnTo>
                    <a:lnTo>
                      <a:pt x="679" y="713"/>
                    </a:lnTo>
                    <a:lnTo>
                      <a:pt x="679" y="707"/>
                    </a:lnTo>
                    <a:lnTo>
                      <a:pt x="679" y="700"/>
                    </a:lnTo>
                    <a:lnTo>
                      <a:pt x="679" y="692"/>
                    </a:lnTo>
                    <a:lnTo>
                      <a:pt x="679" y="687"/>
                    </a:lnTo>
                    <a:lnTo>
                      <a:pt x="679" y="679"/>
                    </a:lnTo>
                    <a:lnTo>
                      <a:pt x="679" y="673"/>
                    </a:lnTo>
                    <a:lnTo>
                      <a:pt x="679" y="666"/>
                    </a:lnTo>
                    <a:lnTo>
                      <a:pt x="679" y="660"/>
                    </a:lnTo>
                    <a:lnTo>
                      <a:pt x="679" y="654"/>
                    </a:lnTo>
                    <a:lnTo>
                      <a:pt x="679" y="647"/>
                    </a:lnTo>
                    <a:lnTo>
                      <a:pt x="679" y="641"/>
                    </a:lnTo>
                    <a:lnTo>
                      <a:pt x="679" y="635"/>
                    </a:lnTo>
                    <a:lnTo>
                      <a:pt x="677" y="622"/>
                    </a:lnTo>
                    <a:lnTo>
                      <a:pt x="673" y="609"/>
                    </a:lnTo>
                    <a:lnTo>
                      <a:pt x="671" y="595"/>
                    </a:lnTo>
                    <a:lnTo>
                      <a:pt x="669" y="584"/>
                    </a:lnTo>
                    <a:lnTo>
                      <a:pt x="666" y="569"/>
                    </a:lnTo>
                    <a:lnTo>
                      <a:pt x="662" y="557"/>
                    </a:lnTo>
                    <a:lnTo>
                      <a:pt x="658" y="544"/>
                    </a:lnTo>
                    <a:lnTo>
                      <a:pt x="654" y="531"/>
                    </a:lnTo>
                    <a:lnTo>
                      <a:pt x="650" y="517"/>
                    </a:lnTo>
                    <a:lnTo>
                      <a:pt x="647" y="506"/>
                    </a:lnTo>
                    <a:lnTo>
                      <a:pt x="641" y="493"/>
                    </a:lnTo>
                    <a:lnTo>
                      <a:pt x="635" y="481"/>
                    </a:lnTo>
                    <a:lnTo>
                      <a:pt x="629" y="468"/>
                    </a:lnTo>
                    <a:lnTo>
                      <a:pt x="624" y="455"/>
                    </a:lnTo>
                    <a:lnTo>
                      <a:pt x="618" y="443"/>
                    </a:lnTo>
                    <a:lnTo>
                      <a:pt x="612" y="432"/>
                    </a:lnTo>
                    <a:lnTo>
                      <a:pt x="605" y="418"/>
                    </a:lnTo>
                    <a:lnTo>
                      <a:pt x="597" y="407"/>
                    </a:lnTo>
                    <a:lnTo>
                      <a:pt x="590" y="394"/>
                    </a:lnTo>
                    <a:lnTo>
                      <a:pt x="582" y="382"/>
                    </a:lnTo>
                    <a:lnTo>
                      <a:pt x="572" y="369"/>
                    </a:lnTo>
                    <a:lnTo>
                      <a:pt x="565" y="358"/>
                    </a:lnTo>
                    <a:lnTo>
                      <a:pt x="555" y="346"/>
                    </a:lnTo>
                    <a:lnTo>
                      <a:pt x="548" y="335"/>
                    </a:lnTo>
                    <a:lnTo>
                      <a:pt x="538" y="323"/>
                    </a:lnTo>
                    <a:lnTo>
                      <a:pt x="529" y="312"/>
                    </a:lnTo>
                    <a:lnTo>
                      <a:pt x="519" y="301"/>
                    </a:lnTo>
                    <a:lnTo>
                      <a:pt x="510" y="291"/>
                    </a:lnTo>
                    <a:lnTo>
                      <a:pt x="498" y="280"/>
                    </a:lnTo>
                    <a:lnTo>
                      <a:pt x="489" y="268"/>
                    </a:lnTo>
                    <a:lnTo>
                      <a:pt x="479" y="259"/>
                    </a:lnTo>
                    <a:lnTo>
                      <a:pt x="468" y="247"/>
                    </a:lnTo>
                    <a:lnTo>
                      <a:pt x="456" y="236"/>
                    </a:lnTo>
                    <a:lnTo>
                      <a:pt x="445" y="226"/>
                    </a:lnTo>
                    <a:lnTo>
                      <a:pt x="434" y="217"/>
                    </a:lnTo>
                    <a:lnTo>
                      <a:pt x="422" y="207"/>
                    </a:lnTo>
                    <a:lnTo>
                      <a:pt x="409" y="196"/>
                    </a:lnTo>
                    <a:lnTo>
                      <a:pt x="396" y="186"/>
                    </a:lnTo>
                    <a:lnTo>
                      <a:pt x="382" y="177"/>
                    </a:lnTo>
                    <a:lnTo>
                      <a:pt x="371" y="167"/>
                    </a:lnTo>
                    <a:lnTo>
                      <a:pt x="358" y="158"/>
                    </a:lnTo>
                    <a:lnTo>
                      <a:pt x="344" y="148"/>
                    </a:lnTo>
                    <a:lnTo>
                      <a:pt x="331" y="141"/>
                    </a:lnTo>
                    <a:lnTo>
                      <a:pt x="318" y="131"/>
                    </a:lnTo>
                    <a:lnTo>
                      <a:pt x="302" y="122"/>
                    </a:lnTo>
                    <a:lnTo>
                      <a:pt x="287" y="114"/>
                    </a:lnTo>
                    <a:lnTo>
                      <a:pt x="274" y="107"/>
                    </a:lnTo>
                    <a:lnTo>
                      <a:pt x="261" y="99"/>
                    </a:lnTo>
                    <a:lnTo>
                      <a:pt x="243" y="91"/>
                    </a:lnTo>
                    <a:lnTo>
                      <a:pt x="228" y="82"/>
                    </a:lnTo>
                    <a:lnTo>
                      <a:pt x="213" y="76"/>
                    </a:lnTo>
                    <a:lnTo>
                      <a:pt x="198" y="69"/>
                    </a:lnTo>
                    <a:lnTo>
                      <a:pt x="181" y="61"/>
                    </a:lnTo>
                    <a:lnTo>
                      <a:pt x="167" y="55"/>
                    </a:lnTo>
                    <a:lnTo>
                      <a:pt x="150" y="50"/>
                    </a:lnTo>
                    <a:lnTo>
                      <a:pt x="135" y="44"/>
                    </a:lnTo>
                    <a:lnTo>
                      <a:pt x="118" y="36"/>
                    </a:lnTo>
                    <a:lnTo>
                      <a:pt x="101" y="31"/>
                    </a:lnTo>
                    <a:lnTo>
                      <a:pt x="84" y="25"/>
                    </a:lnTo>
                    <a:lnTo>
                      <a:pt x="69" y="19"/>
                    </a:lnTo>
                    <a:lnTo>
                      <a:pt x="51" y="13"/>
                    </a:lnTo>
                    <a:lnTo>
                      <a:pt x="34" y="10"/>
                    </a:lnTo>
                    <a:lnTo>
                      <a:pt x="17" y="6"/>
                    </a:lnTo>
                    <a:lnTo>
                      <a:pt x="0" y="2"/>
                    </a:lnTo>
                    <a:lnTo>
                      <a:pt x="29" y="0"/>
                    </a:lnTo>
                    <a:lnTo>
                      <a:pt x="44" y="2"/>
                    </a:lnTo>
                    <a:lnTo>
                      <a:pt x="57" y="6"/>
                    </a:lnTo>
                    <a:lnTo>
                      <a:pt x="72" y="8"/>
                    </a:lnTo>
                    <a:lnTo>
                      <a:pt x="88" y="13"/>
                    </a:lnTo>
                    <a:lnTo>
                      <a:pt x="103" y="17"/>
                    </a:lnTo>
                    <a:lnTo>
                      <a:pt x="118" y="23"/>
                    </a:lnTo>
                    <a:lnTo>
                      <a:pt x="131" y="27"/>
                    </a:lnTo>
                    <a:lnTo>
                      <a:pt x="148" y="32"/>
                    </a:lnTo>
                    <a:lnTo>
                      <a:pt x="162" y="36"/>
                    </a:lnTo>
                    <a:lnTo>
                      <a:pt x="175" y="42"/>
                    </a:lnTo>
                    <a:lnTo>
                      <a:pt x="190" y="46"/>
                    </a:lnTo>
                    <a:lnTo>
                      <a:pt x="205" y="53"/>
                    </a:lnTo>
                    <a:lnTo>
                      <a:pt x="219" y="59"/>
                    </a:lnTo>
                    <a:lnTo>
                      <a:pt x="232" y="67"/>
                    </a:lnTo>
                    <a:lnTo>
                      <a:pt x="247" y="72"/>
                    </a:lnTo>
                    <a:lnTo>
                      <a:pt x="262" y="80"/>
                    </a:lnTo>
                    <a:lnTo>
                      <a:pt x="276" y="86"/>
                    </a:lnTo>
                    <a:lnTo>
                      <a:pt x="289" y="93"/>
                    </a:lnTo>
                    <a:lnTo>
                      <a:pt x="302" y="99"/>
                    </a:lnTo>
                    <a:lnTo>
                      <a:pt x="316" y="107"/>
                    </a:lnTo>
                    <a:lnTo>
                      <a:pt x="329" y="114"/>
                    </a:lnTo>
                    <a:lnTo>
                      <a:pt x="342" y="122"/>
                    </a:lnTo>
                    <a:lnTo>
                      <a:pt x="356" y="129"/>
                    </a:lnTo>
                    <a:lnTo>
                      <a:pt x="369" y="139"/>
                    </a:lnTo>
                    <a:lnTo>
                      <a:pt x="380" y="147"/>
                    </a:lnTo>
                    <a:lnTo>
                      <a:pt x="394" y="156"/>
                    </a:lnTo>
                    <a:lnTo>
                      <a:pt x="405" y="164"/>
                    </a:lnTo>
                    <a:lnTo>
                      <a:pt x="418" y="173"/>
                    </a:lnTo>
                    <a:lnTo>
                      <a:pt x="430" y="183"/>
                    </a:lnTo>
                    <a:lnTo>
                      <a:pt x="441" y="192"/>
                    </a:lnTo>
                    <a:lnTo>
                      <a:pt x="453" y="204"/>
                    </a:lnTo>
                    <a:lnTo>
                      <a:pt x="466" y="213"/>
                    </a:lnTo>
                    <a:lnTo>
                      <a:pt x="475" y="223"/>
                    </a:lnTo>
                    <a:lnTo>
                      <a:pt x="487" y="232"/>
                    </a:lnTo>
                    <a:lnTo>
                      <a:pt x="496" y="242"/>
                    </a:lnTo>
                    <a:lnTo>
                      <a:pt x="508" y="253"/>
                    </a:lnTo>
                    <a:lnTo>
                      <a:pt x="517" y="264"/>
                    </a:lnTo>
                    <a:lnTo>
                      <a:pt x="529" y="276"/>
                    </a:lnTo>
                    <a:lnTo>
                      <a:pt x="538" y="285"/>
                    </a:lnTo>
                    <a:lnTo>
                      <a:pt x="548" y="299"/>
                    </a:lnTo>
                    <a:lnTo>
                      <a:pt x="557" y="308"/>
                    </a:lnTo>
                    <a:lnTo>
                      <a:pt x="567" y="321"/>
                    </a:lnTo>
                    <a:lnTo>
                      <a:pt x="576" y="333"/>
                    </a:lnTo>
                    <a:lnTo>
                      <a:pt x="584" y="346"/>
                    </a:lnTo>
                    <a:lnTo>
                      <a:pt x="591" y="358"/>
                    </a:lnTo>
                    <a:lnTo>
                      <a:pt x="601" y="369"/>
                    </a:lnTo>
                    <a:lnTo>
                      <a:pt x="609" y="382"/>
                    </a:lnTo>
                    <a:lnTo>
                      <a:pt x="618" y="396"/>
                    </a:lnTo>
                    <a:lnTo>
                      <a:pt x="624" y="409"/>
                    </a:lnTo>
                    <a:lnTo>
                      <a:pt x="631" y="422"/>
                    </a:lnTo>
                    <a:lnTo>
                      <a:pt x="639" y="436"/>
                    </a:lnTo>
                    <a:lnTo>
                      <a:pt x="645" y="449"/>
                    </a:lnTo>
                    <a:lnTo>
                      <a:pt x="650" y="462"/>
                    </a:lnTo>
                    <a:lnTo>
                      <a:pt x="658" y="475"/>
                    </a:lnTo>
                    <a:lnTo>
                      <a:pt x="664" y="491"/>
                    </a:lnTo>
                    <a:lnTo>
                      <a:pt x="669" y="506"/>
                    </a:lnTo>
                    <a:lnTo>
                      <a:pt x="673" y="519"/>
                    </a:lnTo>
                    <a:lnTo>
                      <a:pt x="679" y="534"/>
                    </a:lnTo>
                    <a:lnTo>
                      <a:pt x="683" y="548"/>
                    </a:lnTo>
                    <a:lnTo>
                      <a:pt x="688" y="563"/>
                    </a:lnTo>
                    <a:lnTo>
                      <a:pt x="690" y="578"/>
                    </a:lnTo>
                    <a:lnTo>
                      <a:pt x="694" y="593"/>
                    </a:lnTo>
                    <a:lnTo>
                      <a:pt x="698" y="610"/>
                    </a:lnTo>
                    <a:lnTo>
                      <a:pt x="702" y="628"/>
                    </a:lnTo>
                    <a:lnTo>
                      <a:pt x="702" y="633"/>
                    </a:lnTo>
                    <a:lnTo>
                      <a:pt x="702" y="639"/>
                    </a:lnTo>
                    <a:lnTo>
                      <a:pt x="702" y="647"/>
                    </a:lnTo>
                    <a:lnTo>
                      <a:pt x="704" y="652"/>
                    </a:lnTo>
                    <a:lnTo>
                      <a:pt x="704" y="660"/>
                    </a:lnTo>
                    <a:lnTo>
                      <a:pt x="704" y="666"/>
                    </a:lnTo>
                    <a:lnTo>
                      <a:pt x="704" y="673"/>
                    </a:lnTo>
                    <a:lnTo>
                      <a:pt x="705" y="683"/>
                    </a:lnTo>
                    <a:lnTo>
                      <a:pt x="704" y="688"/>
                    </a:lnTo>
                    <a:lnTo>
                      <a:pt x="704" y="696"/>
                    </a:lnTo>
                    <a:lnTo>
                      <a:pt x="704" y="704"/>
                    </a:lnTo>
                    <a:lnTo>
                      <a:pt x="704" y="711"/>
                    </a:lnTo>
                    <a:lnTo>
                      <a:pt x="704" y="721"/>
                    </a:lnTo>
                    <a:lnTo>
                      <a:pt x="704" y="728"/>
                    </a:lnTo>
                    <a:lnTo>
                      <a:pt x="704" y="738"/>
                    </a:lnTo>
                    <a:lnTo>
                      <a:pt x="704" y="745"/>
                    </a:lnTo>
                    <a:lnTo>
                      <a:pt x="679" y="742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2" name="Freeform 158"/>
              <p:cNvSpPr>
                <a:spLocks/>
              </p:cNvSpPr>
              <p:nvPr/>
            </p:nvSpPr>
            <p:spPr bwMode="auto">
              <a:xfrm>
                <a:off x="4346" y="2657"/>
                <a:ext cx="282" cy="371"/>
              </a:xfrm>
              <a:custGeom>
                <a:avLst/>
                <a:gdLst>
                  <a:gd name="T0" fmla="*/ 0 w 565"/>
                  <a:gd name="T1" fmla="*/ 1 h 742"/>
                  <a:gd name="T2" fmla="*/ 0 w 565"/>
                  <a:gd name="T3" fmla="*/ 1 h 742"/>
                  <a:gd name="T4" fmla="*/ 0 w 565"/>
                  <a:gd name="T5" fmla="*/ 1 h 742"/>
                  <a:gd name="T6" fmla="*/ 0 w 565"/>
                  <a:gd name="T7" fmla="*/ 1 h 742"/>
                  <a:gd name="T8" fmla="*/ 0 w 565"/>
                  <a:gd name="T9" fmla="*/ 1 h 742"/>
                  <a:gd name="T10" fmla="*/ 0 w 565"/>
                  <a:gd name="T11" fmla="*/ 1 h 742"/>
                  <a:gd name="T12" fmla="*/ 0 w 565"/>
                  <a:gd name="T13" fmla="*/ 1 h 742"/>
                  <a:gd name="T14" fmla="*/ 0 w 565"/>
                  <a:gd name="T15" fmla="*/ 1 h 742"/>
                  <a:gd name="T16" fmla="*/ 0 w 565"/>
                  <a:gd name="T17" fmla="*/ 1 h 742"/>
                  <a:gd name="T18" fmla="*/ 0 w 565"/>
                  <a:gd name="T19" fmla="*/ 1 h 742"/>
                  <a:gd name="T20" fmla="*/ 0 w 565"/>
                  <a:gd name="T21" fmla="*/ 1 h 742"/>
                  <a:gd name="T22" fmla="*/ 0 w 565"/>
                  <a:gd name="T23" fmla="*/ 1 h 742"/>
                  <a:gd name="T24" fmla="*/ 0 w 565"/>
                  <a:gd name="T25" fmla="*/ 1 h 742"/>
                  <a:gd name="T26" fmla="*/ 0 w 565"/>
                  <a:gd name="T27" fmla="*/ 1 h 742"/>
                  <a:gd name="T28" fmla="*/ 0 w 565"/>
                  <a:gd name="T29" fmla="*/ 1 h 742"/>
                  <a:gd name="T30" fmla="*/ 0 w 565"/>
                  <a:gd name="T31" fmla="*/ 1 h 742"/>
                  <a:gd name="T32" fmla="*/ 0 w 565"/>
                  <a:gd name="T33" fmla="*/ 1 h 742"/>
                  <a:gd name="T34" fmla="*/ 0 w 565"/>
                  <a:gd name="T35" fmla="*/ 1 h 742"/>
                  <a:gd name="T36" fmla="*/ 0 w 565"/>
                  <a:gd name="T37" fmla="*/ 1 h 742"/>
                  <a:gd name="T38" fmla="*/ 0 w 565"/>
                  <a:gd name="T39" fmla="*/ 1 h 742"/>
                  <a:gd name="T40" fmla="*/ 0 w 565"/>
                  <a:gd name="T41" fmla="*/ 1 h 742"/>
                  <a:gd name="T42" fmla="*/ 0 w 565"/>
                  <a:gd name="T43" fmla="*/ 1 h 742"/>
                  <a:gd name="T44" fmla="*/ 0 w 565"/>
                  <a:gd name="T45" fmla="*/ 1 h 742"/>
                  <a:gd name="T46" fmla="*/ 0 w 565"/>
                  <a:gd name="T47" fmla="*/ 1 h 742"/>
                  <a:gd name="T48" fmla="*/ 0 w 565"/>
                  <a:gd name="T49" fmla="*/ 1 h 742"/>
                  <a:gd name="T50" fmla="*/ 0 w 565"/>
                  <a:gd name="T51" fmla="*/ 1 h 742"/>
                  <a:gd name="T52" fmla="*/ 0 w 565"/>
                  <a:gd name="T53" fmla="*/ 1 h 742"/>
                  <a:gd name="T54" fmla="*/ 0 w 565"/>
                  <a:gd name="T55" fmla="*/ 1 h 742"/>
                  <a:gd name="T56" fmla="*/ 0 w 565"/>
                  <a:gd name="T57" fmla="*/ 1 h 742"/>
                  <a:gd name="T58" fmla="*/ 0 w 565"/>
                  <a:gd name="T59" fmla="*/ 1 h 742"/>
                  <a:gd name="T60" fmla="*/ 0 w 565"/>
                  <a:gd name="T61" fmla="*/ 1 h 742"/>
                  <a:gd name="T62" fmla="*/ 0 w 565"/>
                  <a:gd name="T63" fmla="*/ 1 h 742"/>
                  <a:gd name="T64" fmla="*/ 0 w 565"/>
                  <a:gd name="T65" fmla="*/ 1 h 742"/>
                  <a:gd name="T66" fmla="*/ 0 w 565"/>
                  <a:gd name="T67" fmla="*/ 1 h 742"/>
                  <a:gd name="T68" fmla="*/ 0 w 565"/>
                  <a:gd name="T69" fmla="*/ 1 h 742"/>
                  <a:gd name="T70" fmla="*/ 0 w 565"/>
                  <a:gd name="T71" fmla="*/ 1 h 742"/>
                  <a:gd name="T72" fmla="*/ 0 w 565"/>
                  <a:gd name="T73" fmla="*/ 1 h 742"/>
                  <a:gd name="T74" fmla="*/ 0 w 565"/>
                  <a:gd name="T75" fmla="*/ 1 h 742"/>
                  <a:gd name="T76" fmla="*/ 0 w 565"/>
                  <a:gd name="T77" fmla="*/ 1 h 742"/>
                  <a:gd name="T78" fmla="*/ 0 w 565"/>
                  <a:gd name="T79" fmla="*/ 1 h 742"/>
                  <a:gd name="T80" fmla="*/ 0 w 565"/>
                  <a:gd name="T81" fmla="*/ 1 h 742"/>
                  <a:gd name="T82" fmla="*/ 0 w 565"/>
                  <a:gd name="T83" fmla="*/ 1 h 742"/>
                  <a:gd name="T84" fmla="*/ 0 w 565"/>
                  <a:gd name="T85" fmla="*/ 1 h 742"/>
                  <a:gd name="T86" fmla="*/ 0 w 565"/>
                  <a:gd name="T87" fmla="*/ 1 h 742"/>
                  <a:gd name="T88" fmla="*/ 0 w 565"/>
                  <a:gd name="T89" fmla="*/ 1 h 742"/>
                  <a:gd name="T90" fmla="*/ 0 w 565"/>
                  <a:gd name="T91" fmla="*/ 1 h 742"/>
                  <a:gd name="T92" fmla="*/ 0 w 565"/>
                  <a:gd name="T93" fmla="*/ 1 h 742"/>
                  <a:gd name="T94" fmla="*/ 0 w 565"/>
                  <a:gd name="T95" fmla="*/ 1 h 742"/>
                  <a:gd name="T96" fmla="*/ 0 w 565"/>
                  <a:gd name="T97" fmla="*/ 1 h 742"/>
                  <a:gd name="T98" fmla="*/ 0 w 565"/>
                  <a:gd name="T99" fmla="*/ 1 h 742"/>
                  <a:gd name="T100" fmla="*/ 0 w 565"/>
                  <a:gd name="T101" fmla="*/ 1 h 742"/>
                  <a:gd name="T102" fmla="*/ 0 w 565"/>
                  <a:gd name="T103" fmla="*/ 1 h 742"/>
                  <a:gd name="T104" fmla="*/ 0 w 565"/>
                  <a:gd name="T105" fmla="*/ 1 h 742"/>
                  <a:gd name="T106" fmla="*/ 0 w 565"/>
                  <a:gd name="T107" fmla="*/ 1 h 74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5"/>
                  <a:gd name="T163" fmla="*/ 0 h 742"/>
                  <a:gd name="T164" fmla="*/ 565 w 565"/>
                  <a:gd name="T165" fmla="*/ 742 h 74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5" h="742">
                    <a:moveTo>
                      <a:pt x="544" y="740"/>
                    </a:moveTo>
                    <a:lnTo>
                      <a:pt x="542" y="732"/>
                    </a:lnTo>
                    <a:lnTo>
                      <a:pt x="540" y="726"/>
                    </a:lnTo>
                    <a:lnTo>
                      <a:pt x="540" y="719"/>
                    </a:lnTo>
                    <a:lnTo>
                      <a:pt x="540" y="711"/>
                    </a:lnTo>
                    <a:lnTo>
                      <a:pt x="538" y="706"/>
                    </a:lnTo>
                    <a:lnTo>
                      <a:pt x="538" y="698"/>
                    </a:lnTo>
                    <a:lnTo>
                      <a:pt x="536" y="692"/>
                    </a:lnTo>
                    <a:lnTo>
                      <a:pt x="536" y="687"/>
                    </a:lnTo>
                    <a:lnTo>
                      <a:pt x="536" y="679"/>
                    </a:lnTo>
                    <a:lnTo>
                      <a:pt x="534" y="673"/>
                    </a:lnTo>
                    <a:lnTo>
                      <a:pt x="532" y="666"/>
                    </a:lnTo>
                    <a:lnTo>
                      <a:pt x="532" y="660"/>
                    </a:lnTo>
                    <a:lnTo>
                      <a:pt x="532" y="647"/>
                    </a:lnTo>
                    <a:lnTo>
                      <a:pt x="530" y="635"/>
                    </a:lnTo>
                    <a:lnTo>
                      <a:pt x="528" y="624"/>
                    </a:lnTo>
                    <a:lnTo>
                      <a:pt x="527" y="610"/>
                    </a:lnTo>
                    <a:lnTo>
                      <a:pt x="523" y="599"/>
                    </a:lnTo>
                    <a:lnTo>
                      <a:pt x="521" y="588"/>
                    </a:lnTo>
                    <a:lnTo>
                      <a:pt x="517" y="574"/>
                    </a:lnTo>
                    <a:lnTo>
                      <a:pt x="513" y="563"/>
                    </a:lnTo>
                    <a:lnTo>
                      <a:pt x="511" y="550"/>
                    </a:lnTo>
                    <a:lnTo>
                      <a:pt x="508" y="538"/>
                    </a:lnTo>
                    <a:lnTo>
                      <a:pt x="502" y="525"/>
                    </a:lnTo>
                    <a:lnTo>
                      <a:pt x="498" y="512"/>
                    </a:lnTo>
                    <a:lnTo>
                      <a:pt x="494" y="500"/>
                    </a:lnTo>
                    <a:lnTo>
                      <a:pt x="489" y="489"/>
                    </a:lnTo>
                    <a:lnTo>
                      <a:pt x="483" y="475"/>
                    </a:lnTo>
                    <a:lnTo>
                      <a:pt x="477" y="462"/>
                    </a:lnTo>
                    <a:lnTo>
                      <a:pt x="471" y="451"/>
                    </a:lnTo>
                    <a:lnTo>
                      <a:pt x="468" y="439"/>
                    </a:lnTo>
                    <a:lnTo>
                      <a:pt x="462" y="426"/>
                    </a:lnTo>
                    <a:lnTo>
                      <a:pt x="454" y="413"/>
                    </a:lnTo>
                    <a:lnTo>
                      <a:pt x="447" y="401"/>
                    </a:lnTo>
                    <a:lnTo>
                      <a:pt x="441" y="388"/>
                    </a:lnTo>
                    <a:lnTo>
                      <a:pt x="433" y="377"/>
                    </a:lnTo>
                    <a:lnTo>
                      <a:pt x="426" y="363"/>
                    </a:lnTo>
                    <a:lnTo>
                      <a:pt x="418" y="352"/>
                    </a:lnTo>
                    <a:lnTo>
                      <a:pt x="412" y="340"/>
                    </a:lnTo>
                    <a:lnTo>
                      <a:pt x="403" y="327"/>
                    </a:lnTo>
                    <a:lnTo>
                      <a:pt x="395" y="316"/>
                    </a:lnTo>
                    <a:lnTo>
                      <a:pt x="386" y="304"/>
                    </a:lnTo>
                    <a:lnTo>
                      <a:pt x="378" y="293"/>
                    </a:lnTo>
                    <a:lnTo>
                      <a:pt x="369" y="282"/>
                    </a:lnTo>
                    <a:lnTo>
                      <a:pt x="359" y="270"/>
                    </a:lnTo>
                    <a:lnTo>
                      <a:pt x="352" y="259"/>
                    </a:lnTo>
                    <a:lnTo>
                      <a:pt x="344" y="249"/>
                    </a:lnTo>
                    <a:lnTo>
                      <a:pt x="333" y="236"/>
                    </a:lnTo>
                    <a:lnTo>
                      <a:pt x="323" y="226"/>
                    </a:lnTo>
                    <a:lnTo>
                      <a:pt x="314" y="215"/>
                    </a:lnTo>
                    <a:lnTo>
                      <a:pt x="304" y="204"/>
                    </a:lnTo>
                    <a:lnTo>
                      <a:pt x="295" y="194"/>
                    </a:lnTo>
                    <a:lnTo>
                      <a:pt x="283" y="185"/>
                    </a:lnTo>
                    <a:lnTo>
                      <a:pt x="274" y="173"/>
                    </a:lnTo>
                    <a:lnTo>
                      <a:pt x="264" y="164"/>
                    </a:lnTo>
                    <a:lnTo>
                      <a:pt x="253" y="154"/>
                    </a:lnTo>
                    <a:lnTo>
                      <a:pt x="243" y="143"/>
                    </a:lnTo>
                    <a:lnTo>
                      <a:pt x="232" y="135"/>
                    </a:lnTo>
                    <a:lnTo>
                      <a:pt x="222" y="128"/>
                    </a:lnTo>
                    <a:lnTo>
                      <a:pt x="211" y="116"/>
                    </a:lnTo>
                    <a:lnTo>
                      <a:pt x="201" y="108"/>
                    </a:lnTo>
                    <a:lnTo>
                      <a:pt x="190" y="99"/>
                    </a:lnTo>
                    <a:lnTo>
                      <a:pt x="179" y="93"/>
                    </a:lnTo>
                    <a:lnTo>
                      <a:pt x="167" y="84"/>
                    </a:lnTo>
                    <a:lnTo>
                      <a:pt x="156" y="76"/>
                    </a:lnTo>
                    <a:lnTo>
                      <a:pt x="144" y="69"/>
                    </a:lnTo>
                    <a:lnTo>
                      <a:pt x="135" y="63"/>
                    </a:lnTo>
                    <a:lnTo>
                      <a:pt x="122" y="55"/>
                    </a:lnTo>
                    <a:lnTo>
                      <a:pt x="112" y="50"/>
                    </a:lnTo>
                    <a:lnTo>
                      <a:pt x="99" y="42"/>
                    </a:lnTo>
                    <a:lnTo>
                      <a:pt x="89" y="38"/>
                    </a:lnTo>
                    <a:lnTo>
                      <a:pt x="78" y="31"/>
                    </a:lnTo>
                    <a:lnTo>
                      <a:pt x="66" y="27"/>
                    </a:lnTo>
                    <a:lnTo>
                      <a:pt x="55" y="21"/>
                    </a:lnTo>
                    <a:lnTo>
                      <a:pt x="44" y="17"/>
                    </a:lnTo>
                    <a:lnTo>
                      <a:pt x="34" y="12"/>
                    </a:lnTo>
                    <a:lnTo>
                      <a:pt x="23" y="8"/>
                    </a:lnTo>
                    <a:lnTo>
                      <a:pt x="11" y="6"/>
                    </a:lnTo>
                    <a:lnTo>
                      <a:pt x="0" y="2"/>
                    </a:lnTo>
                    <a:lnTo>
                      <a:pt x="28" y="0"/>
                    </a:lnTo>
                    <a:lnTo>
                      <a:pt x="38" y="4"/>
                    </a:lnTo>
                    <a:lnTo>
                      <a:pt x="47" y="8"/>
                    </a:lnTo>
                    <a:lnTo>
                      <a:pt x="59" y="12"/>
                    </a:lnTo>
                    <a:lnTo>
                      <a:pt x="68" y="15"/>
                    </a:lnTo>
                    <a:lnTo>
                      <a:pt x="80" y="19"/>
                    </a:lnTo>
                    <a:lnTo>
                      <a:pt x="91" y="25"/>
                    </a:lnTo>
                    <a:lnTo>
                      <a:pt x="101" y="29"/>
                    </a:lnTo>
                    <a:lnTo>
                      <a:pt x="112" y="36"/>
                    </a:lnTo>
                    <a:lnTo>
                      <a:pt x="122" y="40"/>
                    </a:lnTo>
                    <a:lnTo>
                      <a:pt x="133" y="46"/>
                    </a:lnTo>
                    <a:lnTo>
                      <a:pt x="142" y="51"/>
                    </a:lnTo>
                    <a:lnTo>
                      <a:pt x="154" y="59"/>
                    </a:lnTo>
                    <a:lnTo>
                      <a:pt x="163" y="65"/>
                    </a:lnTo>
                    <a:lnTo>
                      <a:pt x="175" y="72"/>
                    </a:lnTo>
                    <a:lnTo>
                      <a:pt x="184" y="78"/>
                    </a:lnTo>
                    <a:lnTo>
                      <a:pt x="196" y="86"/>
                    </a:lnTo>
                    <a:lnTo>
                      <a:pt x="207" y="93"/>
                    </a:lnTo>
                    <a:lnTo>
                      <a:pt x="217" y="99"/>
                    </a:lnTo>
                    <a:lnTo>
                      <a:pt x="226" y="107"/>
                    </a:lnTo>
                    <a:lnTo>
                      <a:pt x="236" y="116"/>
                    </a:lnTo>
                    <a:lnTo>
                      <a:pt x="247" y="124"/>
                    </a:lnTo>
                    <a:lnTo>
                      <a:pt x="257" y="131"/>
                    </a:lnTo>
                    <a:lnTo>
                      <a:pt x="266" y="141"/>
                    </a:lnTo>
                    <a:lnTo>
                      <a:pt x="277" y="150"/>
                    </a:lnTo>
                    <a:lnTo>
                      <a:pt x="285" y="158"/>
                    </a:lnTo>
                    <a:lnTo>
                      <a:pt x="296" y="167"/>
                    </a:lnTo>
                    <a:lnTo>
                      <a:pt x="304" y="177"/>
                    </a:lnTo>
                    <a:lnTo>
                      <a:pt x="315" y="186"/>
                    </a:lnTo>
                    <a:lnTo>
                      <a:pt x="323" y="196"/>
                    </a:lnTo>
                    <a:lnTo>
                      <a:pt x="335" y="207"/>
                    </a:lnTo>
                    <a:lnTo>
                      <a:pt x="344" y="217"/>
                    </a:lnTo>
                    <a:lnTo>
                      <a:pt x="354" y="228"/>
                    </a:lnTo>
                    <a:lnTo>
                      <a:pt x="361" y="238"/>
                    </a:lnTo>
                    <a:lnTo>
                      <a:pt x="371" y="247"/>
                    </a:lnTo>
                    <a:lnTo>
                      <a:pt x="378" y="259"/>
                    </a:lnTo>
                    <a:lnTo>
                      <a:pt x="388" y="270"/>
                    </a:lnTo>
                    <a:lnTo>
                      <a:pt x="395" y="280"/>
                    </a:lnTo>
                    <a:lnTo>
                      <a:pt x="403" y="291"/>
                    </a:lnTo>
                    <a:lnTo>
                      <a:pt x="412" y="302"/>
                    </a:lnTo>
                    <a:lnTo>
                      <a:pt x="420" y="314"/>
                    </a:lnTo>
                    <a:lnTo>
                      <a:pt x="428" y="325"/>
                    </a:lnTo>
                    <a:lnTo>
                      <a:pt x="435" y="339"/>
                    </a:lnTo>
                    <a:lnTo>
                      <a:pt x="443" y="350"/>
                    </a:lnTo>
                    <a:lnTo>
                      <a:pt x="450" y="361"/>
                    </a:lnTo>
                    <a:lnTo>
                      <a:pt x="458" y="373"/>
                    </a:lnTo>
                    <a:lnTo>
                      <a:pt x="464" y="384"/>
                    </a:lnTo>
                    <a:lnTo>
                      <a:pt x="471" y="398"/>
                    </a:lnTo>
                    <a:lnTo>
                      <a:pt x="477" y="411"/>
                    </a:lnTo>
                    <a:lnTo>
                      <a:pt x="483" y="422"/>
                    </a:lnTo>
                    <a:lnTo>
                      <a:pt x="489" y="436"/>
                    </a:lnTo>
                    <a:lnTo>
                      <a:pt x="494" y="447"/>
                    </a:lnTo>
                    <a:lnTo>
                      <a:pt x="500" y="460"/>
                    </a:lnTo>
                    <a:lnTo>
                      <a:pt x="506" y="474"/>
                    </a:lnTo>
                    <a:lnTo>
                      <a:pt x="511" y="487"/>
                    </a:lnTo>
                    <a:lnTo>
                      <a:pt x="515" y="500"/>
                    </a:lnTo>
                    <a:lnTo>
                      <a:pt x="521" y="513"/>
                    </a:lnTo>
                    <a:lnTo>
                      <a:pt x="525" y="525"/>
                    </a:lnTo>
                    <a:lnTo>
                      <a:pt x="528" y="540"/>
                    </a:lnTo>
                    <a:lnTo>
                      <a:pt x="532" y="553"/>
                    </a:lnTo>
                    <a:lnTo>
                      <a:pt x="536" y="567"/>
                    </a:lnTo>
                    <a:lnTo>
                      <a:pt x="538" y="580"/>
                    </a:lnTo>
                    <a:lnTo>
                      <a:pt x="542" y="593"/>
                    </a:lnTo>
                    <a:lnTo>
                      <a:pt x="546" y="607"/>
                    </a:lnTo>
                    <a:lnTo>
                      <a:pt x="549" y="622"/>
                    </a:lnTo>
                    <a:lnTo>
                      <a:pt x="549" y="628"/>
                    </a:lnTo>
                    <a:lnTo>
                      <a:pt x="549" y="633"/>
                    </a:lnTo>
                    <a:lnTo>
                      <a:pt x="551" y="641"/>
                    </a:lnTo>
                    <a:lnTo>
                      <a:pt x="553" y="647"/>
                    </a:lnTo>
                    <a:lnTo>
                      <a:pt x="553" y="654"/>
                    </a:lnTo>
                    <a:lnTo>
                      <a:pt x="555" y="662"/>
                    </a:lnTo>
                    <a:lnTo>
                      <a:pt x="555" y="669"/>
                    </a:lnTo>
                    <a:lnTo>
                      <a:pt x="557" y="677"/>
                    </a:lnTo>
                    <a:lnTo>
                      <a:pt x="557" y="685"/>
                    </a:lnTo>
                    <a:lnTo>
                      <a:pt x="559" y="692"/>
                    </a:lnTo>
                    <a:lnTo>
                      <a:pt x="561" y="700"/>
                    </a:lnTo>
                    <a:lnTo>
                      <a:pt x="561" y="707"/>
                    </a:lnTo>
                    <a:lnTo>
                      <a:pt x="561" y="715"/>
                    </a:lnTo>
                    <a:lnTo>
                      <a:pt x="563" y="725"/>
                    </a:lnTo>
                    <a:lnTo>
                      <a:pt x="563" y="732"/>
                    </a:lnTo>
                    <a:lnTo>
                      <a:pt x="565" y="742"/>
                    </a:lnTo>
                    <a:lnTo>
                      <a:pt x="544" y="740"/>
                    </a:lnTo>
                    <a:close/>
                  </a:path>
                </a:pathLst>
              </a:custGeom>
              <a:solidFill>
                <a:srgbClr val="6B949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3" name="Freeform 159"/>
              <p:cNvSpPr>
                <a:spLocks/>
              </p:cNvSpPr>
              <p:nvPr/>
            </p:nvSpPr>
            <p:spPr bwMode="auto">
              <a:xfrm>
                <a:off x="4010" y="2649"/>
                <a:ext cx="735" cy="739"/>
              </a:xfrm>
              <a:custGeom>
                <a:avLst/>
                <a:gdLst>
                  <a:gd name="T0" fmla="*/ 1 w 1469"/>
                  <a:gd name="T1" fmla="*/ 1 h 1477"/>
                  <a:gd name="T2" fmla="*/ 1 w 1469"/>
                  <a:gd name="T3" fmla="*/ 1 h 1477"/>
                  <a:gd name="T4" fmla="*/ 1 w 1469"/>
                  <a:gd name="T5" fmla="*/ 1 h 1477"/>
                  <a:gd name="T6" fmla="*/ 1 w 1469"/>
                  <a:gd name="T7" fmla="*/ 1 h 1477"/>
                  <a:gd name="T8" fmla="*/ 1 w 1469"/>
                  <a:gd name="T9" fmla="*/ 1 h 1477"/>
                  <a:gd name="T10" fmla="*/ 1 w 1469"/>
                  <a:gd name="T11" fmla="*/ 1 h 1477"/>
                  <a:gd name="T12" fmla="*/ 1 w 1469"/>
                  <a:gd name="T13" fmla="*/ 1 h 1477"/>
                  <a:gd name="T14" fmla="*/ 1 w 1469"/>
                  <a:gd name="T15" fmla="*/ 1 h 1477"/>
                  <a:gd name="T16" fmla="*/ 0 w 1469"/>
                  <a:gd name="T17" fmla="*/ 1 h 1477"/>
                  <a:gd name="T18" fmla="*/ 1 w 1469"/>
                  <a:gd name="T19" fmla="*/ 1 h 1477"/>
                  <a:gd name="T20" fmla="*/ 1 w 1469"/>
                  <a:gd name="T21" fmla="*/ 1 h 1477"/>
                  <a:gd name="T22" fmla="*/ 1 w 1469"/>
                  <a:gd name="T23" fmla="*/ 1 h 1477"/>
                  <a:gd name="T24" fmla="*/ 1 w 1469"/>
                  <a:gd name="T25" fmla="*/ 1 h 1477"/>
                  <a:gd name="T26" fmla="*/ 1 w 1469"/>
                  <a:gd name="T27" fmla="*/ 1 h 1477"/>
                  <a:gd name="T28" fmla="*/ 1 w 1469"/>
                  <a:gd name="T29" fmla="*/ 1 h 1477"/>
                  <a:gd name="T30" fmla="*/ 1 w 1469"/>
                  <a:gd name="T31" fmla="*/ 1 h 1477"/>
                  <a:gd name="T32" fmla="*/ 1 w 1469"/>
                  <a:gd name="T33" fmla="*/ 1 h 1477"/>
                  <a:gd name="T34" fmla="*/ 1 w 1469"/>
                  <a:gd name="T35" fmla="*/ 1 h 1477"/>
                  <a:gd name="T36" fmla="*/ 1 w 1469"/>
                  <a:gd name="T37" fmla="*/ 1 h 1477"/>
                  <a:gd name="T38" fmla="*/ 1 w 1469"/>
                  <a:gd name="T39" fmla="*/ 1 h 1477"/>
                  <a:gd name="T40" fmla="*/ 1 w 1469"/>
                  <a:gd name="T41" fmla="*/ 1 h 1477"/>
                  <a:gd name="T42" fmla="*/ 1 w 1469"/>
                  <a:gd name="T43" fmla="*/ 1 h 1477"/>
                  <a:gd name="T44" fmla="*/ 1 w 1469"/>
                  <a:gd name="T45" fmla="*/ 1 h 1477"/>
                  <a:gd name="T46" fmla="*/ 1 w 1469"/>
                  <a:gd name="T47" fmla="*/ 1 h 1477"/>
                  <a:gd name="T48" fmla="*/ 1 w 1469"/>
                  <a:gd name="T49" fmla="*/ 1 h 1477"/>
                  <a:gd name="T50" fmla="*/ 1 w 1469"/>
                  <a:gd name="T51" fmla="*/ 1 h 1477"/>
                  <a:gd name="T52" fmla="*/ 1 w 1469"/>
                  <a:gd name="T53" fmla="*/ 1 h 1477"/>
                  <a:gd name="T54" fmla="*/ 1 w 1469"/>
                  <a:gd name="T55" fmla="*/ 1 h 1477"/>
                  <a:gd name="T56" fmla="*/ 1 w 1469"/>
                  <a:gd name="T57" fmla="*/ 1 h 1477"/>
                  <a:gd name="T58" fmla="*/ 1 w 1469"/>
                  <a:gd name="T59" fmla="*/ 1 h 1477"/>
                  <a:gd name="T60" fmla="*/ 1 w 1469"/>
                  <a:gd name="T61" fmla="*/ 1 h 1477"/>
                  <a:gd name="T62" fmla="*/ 1 w 1469"/>
                  <a:gd name="T63" fmla="*/ 1 h 1477"/>
                  <a:gd name="T64" fmla="*/ 1 w 1469"/>
                  <a:gd name="T65" fmla="*/ 1 h 1477"/>
                  <a:gd name="T66" fmla="*/ 1 w 1469"/>
                  <a:gd name="T67" fmla="*/ 1 h 1477"/>
                  <a:gd name="T68" fmla="*/ 1 w 1469"/>
                  <a:gd name="T69" fmla="*/ 1 h 1477"/>
                  <a:gd name="T70" fmla="*/ 1 w 1469"/>
                  <a:gd name="T71" fmla="*/ 1 h 1477"/>
                  <a:gd name="T72" fmla="*/ 1 w 1469"/>
                  <a:gd name="T73" fmla="*/ 1 h 1477"/>
                  <a:gd name="T74" fmla="*/ 1 w 1469"/>
                  <a:gd name="T75" fmla="*/ 1 h 1477"/>
                  <a:gd name="T76" fmla="*/ 1 w 1469"/>
                  <a:gd name="T77" fmla="*/ 1 h 1477"/>
                  <a:gd name="T78" fmla="*/ 1 w 1469"/>
                  <a:gd name="T79" fmla="*/ 1 h 1477"/>
                  <a:gd name="T80" fmla="*/ 1 w 1469"/>
                  <a:gd name="T81" fmla="*/ 1 h 1477"/>
                  <a:gd name="T82" fmla="*/ 1 w 1469"/>
                  <a:gd name="T83" fmla="*/ 1 h 1477"/>
                  <a:gd name="T84" fmla="*/ 1 w 1469"/>
                  <a:gd name="T85" fmla="*/ 1 h 1477"/>
                  <a:gd name="T86" fmla="*/ 1 w 1469"/>
                  <a:gd name="T87" fmla="*/ 1 h 1477"/>
                  <a:gd name="T88" fmla="*/ 1 w 1469"/>
                  <a:gd name="T89" fmla="*/ 1 h 1477"/>
                  <a:gd name="T90" fmla="*/ 1 w 1469"/>
                  <a:gd name="T91" fmla="*/ 1 h 1477"/>
                  <a:gd name="T92" fmla="*/ 1 w 1469"/>
                  <a:gd name="T93" fmla="*/ 1 h 1477"/>
                  <a:gd name="T94" fmla="*/ 1 w 1469"/>
                  <a:gd name="T95" fmla="*/ 1 h 1477"/>
                  <a:gd name="T96" fmla="*/ 1 w 1469"/>
                  <a:gd name="T97" fmla="*/ 1 h 1477"/>
                  <a:gd name="T98" fmla="*/ 1 w 1469"/>
                  <a:gd name="T99" fmla="*/ 1 h 1477"/>
                  <a:gd name="T100" fmla="*/ 1 w 1469"/>
                  <a:gd name="T101" fmla="*/ 1 h 1477"/>
                  <a:gd name="T102" fmla="*/ 1 w 1469"/>
                  <a:gd name="T103" fmla="*/ 1 h 1477"/>
                  <a:gd name="T104" fmla="*/ 1 w 1469"/>
                  <a:gd name="T105" fmla="*/ 1 h 1477"/>
                  <a:gd name="T106" fmla="*/ 1 w 1469"/>
                  <a:gd name="T107" fmla="*/ 1 h 1477"/>
                  <a:gd name="T108" fmla="*/ 1 w 1469"/>
                  <a:gd name="T109" fmla="*/ 1 h 147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469"/>
                  <a:gd name="T166" fmla="*/ 0 h 1477"/>
                  <a:gd name="T167" fmla="*/ 1469 w 1469"/>
                  <a:gd name="T168" fmla="*/ 1477 h 147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469" h="1477">
                    <a:moveTo>
                      <a:pt x="583" y="1477"/>
                    </a:moveTo>
                    <a:lnTo>
                      <a:pt x="566" y="1472"/>
                    </a:lnTo>
                    <a:lnTo>
                      <a:pt x="553" y="1468"/>
                    </a:lnTo>
                    <a:lnTo>
                      <a:pt x="538" y="1464"/>
                    </a:lnTo>
                    <a:lnTo>
                      <a:pt x="523" y="1458"/>
                    </a:lnTo>
                    <a:lnTo>
                      <a:pt x="507" y="1453"/>
                    </a:lnTo>
                    <a:lnTo>
                      <a:pt x="492" y="1447"/>
                    </a:lnTo>
                    <a:lnTo>
                      <a:pt x="477" y="1443"/>
                    </a:lnTo>
                    <a:lnTo>
                      <a:pt x="464" y="1437"/>
                    </a:lnTo>
                    <a:lnTo>
                      <a:pt x="448" y="1432"/>
                    </a:lnTo>
                    <a:lnTo>
                      <a:pt x="433" y="1424"/>
                    </a:lnTo>
                    <a:lnTo>
                      <a:pt x="420" y="1418"/>
                    </a:lnTo>
                    <a:lnTo>
                      <a:pt x="405" y="1411"/>
                    </a:lnTo>
                    <a:lnTo>
                      <a:pt x="391" y="1403"/>
                    </a:lnTo>
                    <a:lnTo>
                      <a:pt x="378" y="1396"/>
                    </a:lnTo>
                    <a:lnTo>
                      <a:pt x="365" y="1388"/>
                    </a:lnTo>
                    <a:lnTo>
                      <a:pt x="353" y="1380"/>
                    </a:lnTo>
                    <a:lnTo>
                      <a:pt x="340" y="1371"/>
                    </a:lnTo>
                    <a:lnTo>
                      <a:pt x="327" y="1363"/>
                    </a:lnTo>
                    <a:lnTo>
                      <a:pt x="313" y="1354"/>
                    </a:lnTo>
                    <a:lnTo>
                      <a:pt x="302" y="1344"/>
                    </a:lnTo>
                    <a:lnTo>
                      <a:pt x="289" y="1335"/>
                    </a:lnTo>
                    <a:lnTo>
                      <a:pt x="277" y="1323"/>
                    </a:lnTo>
                    <a:lnTo>
                      <a:pt x="264" y="1314"/>
                    </a:lnTo>
                    <a:lnTo>
                      <a:pt x="254" y="1304"/>
                    </a:lnTo>
                    <a:lnTo>
                      <a:pt x="241" y="1293"/>
                    </a:lnTo>
                    <a:lnTo>
                      <a:pt x="230" y="1283"/>
                    </a:lnTo>
                    <a:lnTo>
                      <a:pt x="218" y="1272"/>
                    </a:lnTo>
                    <a:lnTo>
                      <a:pt x="209" y="1262"/>
                    </a:lnTo>
                    <a:lnTo>
                      <a:pt x="197" y="1249"/>
                    </a:lnTo>
                    <a:lnTo>
                      <a:pt x="188" y="1240"/>
                    </a:lnTo>
                    <a:lnTo>
                      <a:pt x="178" y="1228"/>
                    </a:lnTo>
                    <a:lnTo>
                      <a:pt x="169" y="1217"/>
                    </a:lnTo>
                    <a:lnTo>
                      <a:pt x="159" y="1204"/>
                    </a:lnTo>
                    <a:lnTo>
                      <a:pt x="148" y="1190"/>
                    </a:lnTo>
                    <a:lnTo>
                      <a:pt x="139" y="1179"/>
                    </a:lnTo>
                    <a:lnTo>
                      <a:pt x="131" y="1165"/>
                    </a:lnTo>
                    <a:lnTo>
                      <a:pt x="121" y="1152"/>
                    </a:lnTo>
                    <a:lnTo>
                      <a:pt x="112" y="1139"/>
                    </a:lnTo>
                    <a:lnTo>
                      <a:pt x="104" y="1126"/>
                    </a:lnTo>
                    <a:lnTo>
                      <a:pt x="97" y="1112"/>
                    </a:lnTo>
                    <a:lnTo>
                      <a:pt x="89" y="1097"/>
                    </a:lnTo>
                    <a:lnTo>
                      <a:pt x="81" y="1084"/>
                    </a:lnTo>
                    <a:lnTo>
                      <a:pt x="74" y="1069"/>
                    </a:lnTo>
                    <a:lnTo>
                      <a:pt x="68" y="1055"/>
                    </a:lnTo>
                    <a:lnTo>
                      <a:pt x="61" y="1040"/>
                    </a:lnTo>
                    <a:lnTo>
                      <a:pt x="55" y="1027"/>
                    </a:lnTo>
                    <a:lnTo>
                      <a:pt x="49" y="1011"/>
                    </a:lnTo>
                    <a:lnTo>
                      <a:pt x="43" y="998"/>
                    </a:lnTo>
                    <a:lnTo>
                      <a:pt x="38" y="983"/>
                    </a:lnTo>
                    <a:lnTo>
                      <a:pt x="32" y="966"/>
                    </a:lnTo>
                    <a:lnTo>
                      <a:pt x="28" y="951"/>
                    </a:lnTo>
                    <a:lnTo>
                      <a:pt x="24" y="935"/>
                    </a:lnTo>
                    <a:lnTo>
                      <a:pt x="21" y="920"/>
                    </a:lnTo>
                    <a:lnTo>
                      <a:pt x="17" y="905"/>
                    </a:lnTo>
                    <a:lnTo>
                      <a:pt x="13" y="890"/>
                    </a:lnTo>
                    <a:lnTo>
                      <a:pt x="11" y="875"/>
                    </a:lnTo>
                    <a:lnTo>
                      <a:pt x="9" y="857"/>
                    </a:lnTo>
                    <a:lnTo>
                      <a:pt x="5" y="842"/>
                    </a:lnTo>
                    <a:lnTo>
                      <a:pt x="4" y="825"/>
                    </a:lnTo>
                    <a:lnTo>
                      <a:pt x="4" y="810"/>
                    </a:lnTo>
                    <a:lnTo>
                      <a:pt x="0" y="793"/>
                    </a:lnTo>
                    <a:lnTo>
                      <a:pt x="0" y="778"/>
                    </a:lnTo>
                    <a:lnTo>
                      <a:pt x="0" y="760"/>
                    </a:lnTo>
                    <a:lnTo>
                      <a:pt x="0" y="743"/>
                    </a:lnTo>
                    <a:lnTo>
                      <a:pt x="0" y="724"/>
                    </a:lnTo>
                    <a:lnTo>
                      <a:pt x="0" y="703"/>
                    </a:lnTo>
                    <a:lnTo>
                      <a:pt x="2" y="684"/>
                    </a:lnTo>
                    <a:lnTo>
                      <a:pt x="4" y="667"/>
                    </a:lnTo>
                    <a:lnTo>
                      <a:pt x="5" y="646"/>
                    </a:lnTo>
                    <a:lnTo>
                      <a:pt x="7" y="627"/>
                    </a:lnTo>
                    <a:lnTo>
                      <a:pt x="11" y="608"/>
                    </a:lnTo>
                    <a:lnTo>
                      <a:pt x="15" y="593"/>
                    </a:lnTo>
                    <a:lnTo>
                      <a:pt x="19" y="574"/>
                    </a:lnTo>
                    <a:lnTo>
                      <a:pt x="23" y="555"/>
                    </a:lnTo>
                    <a:lnTo>
                      <a:pt x="26" y="538"/>
                    </a:lnTo>
                    <a:lnTo>
                      <a:pt x="32" y="521"/>
                    </a:lnTo>
                    <a:lnTo>
                      <a:pt x="36" y="502"/>
                    </a:lnTo>
                    <a:lnTo>
                      <a:pt x="43" y="485"/>
                    </a:lnTo>
                    <a:lnTo>
                      <a:pt x="49" y="470"/>
                    </a:lnTo>
                    <a:lnTo>
                      <a:pt x="57" y="452"/>
                    </a:lnTo>
                    <a:lnTo>
                      <a:pt x="62" y="435"/>
                    </a:lnTo>
                    <a:lnTo>
                      <a:pt x="70" y="418"/>
                    </a:lnTo>
                    <a:lnTo>
                      <a:pt x="78" y="401"/>
                    </a:lnTo>
                    <a:lnTo>
                      <a:pt x="85" y="386"/>
                    </a:lnTo>
                    <a:lnTo>
                      <a:pt x="93" y="371"/>
                    </a:lnTo>
                    <a:lnTo>
                      <a:pt x="102" y="355"/>
                    </a:lnTo>
                    <a:lnTo>
                      <a:pt x="112" y="340"/>
                    </a:lnTo>
                    <a:lnTo>
                      <a:pt x="123" y="325"/>
                    </a:lnTo>
                    <a:lnTo>
                      <a:pt x="133" y="310"/>
                    </a:lnTo>
                    <a:lnTo>
                      <a:pt x="142" y="295"/>
                    </a:lnTo>
                    <a:lnTo>
                      <a:pt x="154" y="281"/>
                    </a:lnTo>
                    <a:lnTo>
                      <a:pt x="165" y="268"/>
                    </a:lnTo>
                    <a:lnTo>
                      <a:pt x="175" y="255"/>
                    </a:lnTo>
                    <a:lnTo>
                      <a:pt x="188" y="241"/>
                    </a:lnTo>
                    <a:lnTo>
                      <a:pt x="199" y="228"/>
                    </a:lnTo>
                    <a:lnTo>
                      <a:pt x="213" y="217"/>
                    </a:lnTo>
                    <a:lnTo>
                      <a:pt x="224" y="201"/>
                    </a:lnTo>
                    <a:lnTo>
                      <a:pt x="235" y="190"/>
                    </a:lnTo>
                    <a:lnTo>
                      <a:pt x="249" y="177"/>
                    </a:lnTo>
                    <a:lnTo>
                      <a:pt x="264" y="167"/>
                    </a:lnTo>
                    <a:lnTo>
                      <a:pt x="277" y="156"/>
                    </a:lnTo>
                    <a:lnTo>
                      <a:pt x="291" y="144"/>
                    </a:lnTo>
                    <a:lnTo>
                      <a:pt x="304" y="135"/>
                    </a:lnTo>
                    <a:lnTo>
                      <a:pt x="321" y="125"/>
                    </a:lnTo>
                    <a:lnTo>
                      <a:pt x="334" y="114"/>
                    </a:lnTo>
                    <a:lnTo>
                      <a:pt x="350" y="104"/>
                    </a:lnTo>
                    <a:lnTo>
                      <a:pt x="365" y="95"/>
                    </a:lnTo>
                    <a:lnTo>
                      <a:pt x="380" y="87"/>
                    </a:lnTo>
                    <a:lnTo>
                      <a:pt x="395" y="78"/>
                    </a:lnTo>
                    <a:lnTo>
                      <a:pt x="410" y="70"/>
                    </a:lnTo>
                    <a:lnTo>
                      <a:pt x="428" y="65"/>
                    </a:lnTo>
                    <a:lnTo>
                      <a:pt x="445" y="57"/>
                    </a:lnTo>
                    <a:lnTo>
                      <a:pt x="460" y="49"/>
                    </a:lnTo>
                    <a:lnTo>
                      <a:pt x="477" y="42"/>
                    </a:lnTo>
                    <a:lnTo>
                      <a:pt x="494" y="38"/>
                    </a:lnTo>
                    <a:lnTo>
                      <a:pt x="511" y="32"/>
                    </a:lnTo>
                    <a:lnTo>
                      <a:pt x="528" y="27"/>
                    </a:lnTo>
                    <a:lnTo>
                      <a:pt x="545" y="21"/>
                    </a:lnTo>
                    <a:lnTo>
                      <a:pt x="564" y="17"/>
                    </a:lnTo>
                    <a:lnTo>
                      <a:pt x="582" y="15"/>
                    </a:lnTo>
                    <a:lnTo>
                      <a:pt x="599" y="9"/>
                    </a:lnTo>
                    <a:lnTo>
                      <a:pt x="618" y="7"/>
                    </a:lnTo>
                    <a:lnTo>
                      <a:pt x="637" y="4"/>
                    </a:lnTo>
                    <a:lnTo>
                      <a:pt x="656" y="4"/>
                    </a:lnTo>
                    <a:lnTo>
                      <a:pt x="673" y="2"/>
                    </a:lnTo>
                    <a:lnTo>
                      <a:pt x="692" y="0"/>
                    </a:lnTo>
                    <a:lnTo>
                      <a:pt x="711" y="0"/>
                    </a:lnTo>
                    <a:lnTo>
                      <a:pt x="732" y="0"/>
                    </a:lnTo>
                    <a:lnTo>
                      <a:pt x="749" y="0"/>
                    </a:lnTo>
                    <a:lnTo>
                      <a:pt x="768" y="0"/>
                    </a:lnTo>
                    <a:lnTo>
                      <a:pt x="785" y="2"/>
                    </a:lnTo>
                    <a:lnTo>
                      <a:pt x="804" y="4"/>
                    </a:lnTo>
                    <a:lnTo>
                      <a:pt x="819" y="4"/>
                    </a:lnTo>
                    <a:lnTo>
                      <a:pt x="838" y="7"/>
                    </a:lnTo>
                    <a:lnTo>
                      <a:pt x="855" y="9"/>
                    </a:lnTo>
                    <a:lnTo>
                      <a:pt x="874" y="13"/>
                    </a:lnTo>
                    <a:lnTo>
                      <a:pt x="891" y="17"/>
                    </a:lnTo>
                    <a:lnTo>
                      <a:pt x="907" y="21"/>
                    </a:lnTo>
                    <a:lnTo>
                      <a:pt x="924" y="25"/>
                    </a:lnTo>
                    <a:lnTo>
                      <a:pt x="941" y="30"/>
                    </a:lnTo>
                    <a:lnTo>
                      <a:pt x="958" y="34"/>
                    </a:lnTo>
                    <a:lnTo>
                      <a:pt x="975" y="42"/>
                    </a:lnTo>
                    <a:lnTo>
                      <a:pt x="992" y="47"/>
                    </a:lnTo>
                    <a:lnTo>
                      <a:pt x="1009" y="55"/>
                    </a:lnTo>
                    <a:lnTo>
                      <a:pt x="1023" y="61"/>
                    </a:lnTo>
                    <a:lnTo>
                      <a:pt x="1040" y="68"/>
                    </a:lnTo>
                    <a:lnTo>
                      <a:pt x="1055" y="76"/>
                    </a:lnTo>
                    <a:lnTo>
                      <a:pt x="1070" y="84"/>
                    </a:lnTo>
                    <a:lnTo>
                      <a:pt x="1085" y="93"/>
                    </a:lnTo>
                    <a:lnTo>
                      <a:pt x="1101" y="101"/>
                    </a:lnTo>
                    <a:lnTo>
                      <a:pt x="1116" y="112"/>
                    </a:lnTo>
                    <a:lnTo>
                      <a:pt x="1131" y="122"/>
                    </a:lnTo>
                    <a:lnTo>
                      <a:pt x="1144" y="131"/>
                    </a:lnTo>
                    <a:lnTo>
                      <a:pt x="1160" y="141"/>
                    </a:lnTo>
                    <a:lnTo>
                      <a:pt x="1173" y="150"/>
                    </a:lnTo>
                    <a:lnTo>
                      <a:pt x="1186" y="162"/>
                    </a:lnTo>
                    <a:lnTo>
                      <a:pt x="1199" y="171"/>
                    </a:lnTo>
                    <a:lnTo>
                      <a:pt x="1213" y="184"/>
                    </a:lnTo>
                    <a:lnTo>
                      <a:pt x="1226" y="196"/>
                    </a:lnTo>
                    <a:lnTo>
                      <a:pt x="1239" y="209"/>
                    </a:lnTo>
                    <a:lnTo>
                      <a:pt x="1251" y="220"/>
                    </a:lnTo>
                    <a:lnTo>
                      <a:pt x="1262" y="232"/>
                    </a:lnTo>
                    <a:lnTo>
                      <a:pt x="1274" y="245"/>
                    </a:lnTo>
                    <a:lnTo>
                      <a:pt x="1285" y="258"/>
                    </a:lnTo>
                    <a:lnTo>
                      <a:pt x="1296" y="272"/>
                    </a:lnTo>
                    <a:lnTo>
                      <a:pt x="1308" y="285"/>
                    </a:lnTo>
                    <a:lnTo>
                      <a:pt x="1319" y="298"/>
                    </a:lnTo>
                    <a:lnTo>
                      <a:pt x="1329" y="314"/>
                    </a:lnTo>
                    <a:lnTo>
                      <a:pt x="1338" y="327"/>
                    </a:lnTo>
                    <a:lnTo>
                      <a:pt x="1348" y="342"/>
                    </a:lnTo>
                    <a:lnTo>
                      <a:pt x="1357" y="355"/>
                    </a:lnTo>
                    <a:lnTo>
                      <a:pt x="1367" y="373"/>
                    </a:lnTo>
                    <a:lnTo>
                      <a:pt x="1374" y="388"/>
                    </a:lnTo>
                    <a:lnTo>
                      <a:pt x="1384" y="403"/>
                    </a:lnTo>
                    <a:lnTo>
                      <a:pt x="1391" y="420"/>
                    </a:lnTo>
                    <a:lnTo>
                      <a:pt x="1401" y="435"/>
                    </a:lnTo>
                    <a:lnTo>
                      <a:pt x="1407" y="452"/>
                    </a:lnTo>
                    <a:lnTo>
                      <a:pt x="1412" y="468"/>
                    </a:lnTo>
                    <a:lnTo>
                      <a:pt x="1420" y="485"/>
                    </a:lnTo>
                    <a:lnTo>
                      <a:pt x="1426" y="502"/>
                    </a:lnTo>
                    <a:lnTo>
                      <a:pt x="1431" y="519"/>
                    </a:lnTo>
                    <a:lnTo>
                      <a:pt x="1437" y="534"/>
                    </a:lnTo>
                    <a:lnTo>
                      <a:pt x="1443" y="551"/>
                    </a:lnTo>
                    <a:lnTo>
                      <a:pt x="1447" y="570"/>
                    </a:lnTo>
                    <a:lnTo>
                      <a:pt x="1450" y="587"/>
                    </a:lnTo>
                    <a:lnTo>
                      <a:pt x="1454" y="605"/>
                    </a:lnTo>
                    <a:lnTo>
                      <a:pt x="1458" y="624"/>
                    </a:lnTo>
                    <a:lnTo>
                      <a:pt x="1462" y="641"/>
                    </a:lnTo>
                    <a:lnTo>
                      <a:pt x="1464" y="658"/>
                    </a:lnTo>
                    <a:lnTo>
                      <a:pt x="1466" y="679"/>
                    </a:lnTo>
                    <a:lnTo>
                      <a:pt x="1468" y="696"/>
                    </a:lnTo>
                    <a:lnTo>
                      <a:pt x="1469" y="717"/>
                    </a:lnTo>
                    <a:lnTo>
                      <a:pt x="1462" y="715"/>
                    </a:lnTo>
                    <a:lnTo>
                      <a:pt x="1458" y="713"/>
                    </a:lnTo>
                    <a:lnTo>
                      <a:pt x="1452" y="711"/>
                    </a:lnTo>
                    <a:lnTo>
                      <a:pt x="1447" y="711"/>
                    </a:lnTo>
                    <a:lnTo>
                      <a:pt x="1445" y="692"/>
                    </a:lnTo>
                    <a:lnTo>
                      <a:pt x="1443" y="675"/>
                    </a:lnTo>
                    <a:lnTo>
                      <a:pt x="1439" y="656"/>
                    </a:lnTo>
                    <a:lnTo>
                      <a:pt x="1439" y="639"/>
                    </a:lnTo>
                    <a:lnTo>
                      <a:pt x="1433" y="622"/>
                    </a:lnTo>
                    <a:lnTo>
                      <a:pt x="1431" y="605"/>
                    </a:lnTo>
                    <a:lnTo>
                      <a:pt x="1428" y="587"/>
                    </a:lnTo>
                    <a:lnTo>
                      <a:pt x="1424" y="570"/>
                    </a:lnTo>
                    <a:lnTo>
                      <a:pt x="1418" y="555"/>
                    </a:lnTo>
                    <a:lnTo>
                      <a:pt x="1414" y="538"/>
                    </a:lnTo>
                    <a:lnTo>
                      <a:pt x="1409" y="521"/>
                    </a:lnTo>
                    <a:lnTo>
                      <a:pt x="1403" y="504"/>
                    </a:lnTo>
                    <a:lnTo>
                      <a:pt x="1397" y="489"/>
                    </a:lnTo>
                    <a:lnTo>
                      <a:pt x="1390" y="471"/>
                    </a:lnTo>
                    <a:lnTo>
                      <a:pt x="1384" y="456"/>
                    </a:lnTo>
                    <a:lnTo>
                      <a:pt x="1378" y="441"/>
                    </a:lnTo>
                    <a:lnTo>
                      <a:pt x="1371" y="426"/>
                    </a:lnTo>
                    <a:lnTo>
                      <a:pt x="1363" y="409"/>
                    </a:lnTo>
                    <a:lnTo>
                      <a:pt x="1353" y="393"/>
                    </a:lnTo>
                    <a:lnTo>
                      <a:pt x="1346" y="380"/>
                    </a:lnTo>
                    <a:lnTo>
                      <a:pt x="1336" y="365"/>
                    </a:lnTo>
                    <a:lnTo>
                      <a:pt x="1327" y="350"/>
                    </a:lnTo>
                    <a:lnTo>
                      <a:pt x="1319" y="335"/>
                    </a:lnTo>
                    <a:lnTo>
                      <a:pt x="1310" y="321"/>
                    </a:lnTo>
                    <a:lnTo>
                      <a:pt x="1298" y="306"/>
                    </a:lnTo>
                    <a:lnTo>
                      <a:pt x="1289" y="293"/>
                    </a:lnTo>
                    <a:lnTo>
                      <a:pt x="1277" y="279"/>
                    </a:lnTo>
                    <a:lnTo>
                      <a:pt x="1266" y="268"/>
                    </a:lnTo>
                    <a:lnTo>
                      <a:pt x="1255" y="255"/>
                    </a:lnTo>
                    <a:lnTo>
                      <a:pt x="1245" y="243"/>
                    </a:lnTo>
                    <a:lnTo>
                      <a:pt x="1234" y="230"/>
                    </a:lnTo>
                    <a:lnTo>
                      <a:pt x="1222" y="219"/>
                    </a:lnTo>
                    <a:lnTo>
                      <a:pt x="1209" y="205"/>
                    </a:lnTo>
                    <a:lnTo>
                      <a:pt x="1196" y="194"/>
                    </a:lnTo>
                    <a:lnTo>
                      <a:pt x="1182" y="182"/>
                    </a:lnTo>
                    <a:lnTo>
                      <a:pt x="1171" y="171"/>
                    </a:lnTo>
                    <a:lnTo>
                      <a:pt x="1158" y="162"/>
                    </a:lnTo>
                    <a:lnTo>
                      <a:pt x="1142" y="152"/>
                    </a:lnTo>
                    <a:lnTo>
                      <a:pt x="1129" y="143"/>
                    </a:lnTo>
                    <a:lnTo>
                      <a:pt x="1116" y="133"/>
                    </a:lnTo>
                    <a:lnTo>
                      <a:pt x="1102" y="122"/>
                    </a:lnTo>
                    <a:lnTo>
                      <a:pt x="1087" y="114"/>
                    </a:lnTo>
                    <a:lnTo>
                      <a:pt x="1072" y="104"/>
                    </a:lnTo>
                    <a:lnTo>
                      <a:pt x="1059" y="97"/>
                    </a:lnTo>
                    <a:lnTo>
                      <a:pt x="1044" y="87"/>
                    </a:lnTo>
                    <a:lnTo>
                      <a:pt x="1028" y="82"/>
                    </a:lnTo>
                    <a:lnTo>
                      <a:pt x="1013" y="74"/>
                    </a:lnTo>
                    <a:lnTo>
                      <a:pt x="998" y="66"/>
                    </a:lnTo>
                    <a:lnTo>
                      <a:pt x="981" y="61"/>
                    </a:lnTo>
                    <a:lnTo>
                      <a:pt x="966" y="53"/>
                    </a:lnTo>
                    <a:lnTo>
                      <a:pt x="950" y="47"/>
                    </a:lnTo>
                    <a:lnTo>
                      <a:pt x="935" y="42"/>
                    </a:lnTo>
                    <a:lnTo>
                      <a:pt x="918" y="38"/>
                    </a:lnTo>
                    <a:lnTo>
                      <a:pt x="901" y="32"/>
                    </a:lnTo>
                    <a:lnTo>
                      <a:pt x="884" y="28"/>
                    </a:lnTo>
                    <a:lnTo>
                      <a:pt x="869" y="27"/>
                    </a:lnTo>
                    <a:lnTo>
                      <a:pt x="850" y="23"/>
                    </a:lnTo>
                    <a:lnTo>
                      <a:pt x="832" y="19"/>
                    </a:lnTo>
                    <a:lnTo>
                      <a:pt x="817" y="17"/>
                    </a:lnTo>
                    <a:lnTo>
                      <a:pt x="800" y="15"/>
                    </a:lnTo>
                    <a:lnTo>
                      <a:pt x="781" y="13"/>
                    </a:lnTo>
                    <a:lnTo>
                      <a:pt x="764" y="13"/>
                    </a:lnTo>
                    <a:lnTo>
                      <a:pt x="749" y="13"/>
                    </a:lnTo>
                    <a:lnTo>
                      <a:pt x="732" y="13"/>
                    </a:lnTo>
                    <a:lnTo>
                      <a:pt x="713" y="13"/>
                    </a:lnTo>
                    <a:lnTo>
                      <a:pt x="694" y="13"/>
                    </a:lnTo>
                    <a:lnTo>
                      <a:pt x="677" y="13"/>
                    </a:lnTo>
                    <a:lnTo>
                      <a:pt x="658" y="15"/>
                    </a:lnTo>
                    <a:lnTo>
                      <a:pt x="640" y="17"/>
                    </a:lnTo>
                    <a:lnTo>
                      <a:pt x="621" y="19"/>
                    </a:lnTo>
                    <a:lnTo>
                      <a:pt x="606" y="23"/>
                    </a:lnTo>
                    <a:lnTo>
                      <a:pt x="589" y="27"/>
                    </a:lnTo>
                    <a:lnTo>
                      <a:pt x="572" y="30"/>
                    </a:lnTo>
                    <a:lnTo>
                      <a:pt x="555" y="34"/>
                    </a:lnTo>
                    <a:lnTo>
                      <a:pt x="538" y="38"/>
                    </a:lnTo>
                    <a:lnTo>
                      <a:pt x="521" y="44"/>
                    </a:lnTo>
                    <a:lnTo>
                      <a:pt x="504" y="49"/>
                    </a:lnTo>
                    <a:lnTo>
                      <a:pt x="488" y="55"/>
                    </a:lnTo>
                    <a:lnTo>
                      <a:pt x="471" y="61"/>
                    </a:lnTo>
                    <a:lnTo>
                      <a:pt x="458" y="70"/>
                    </a:lnTo>
                    <a:lnTo>
                      <a:pt x="441" y="76"/>
                    </a:lnTo>
                    <a:lnTo>
                      <a:pt x="426" y="84"/>
                    </a:lnTo>
                    <a:lnTo>
                      <a:pt x="408" y="91"/>
                    </a:lnTo>
                    <a:lnTo>
                      <a:pt x="395" y="101"/>
                    </a:lnTo>
                    <a:lnTo>
                      <a:pt x="378" y="108"/>
                    </a:lnTo>
                    <a:lnTo>
                      <a:pt x="365" y="118"/>
                    </a:lnTo>
                    <a:lnTo>
                      <a:pt x="350" y="127"/>
                    </a:lnTo>
                    <a:lnTo>
                      <a:pt x="336" y="139"/>
                    </a:lnTo>
                    <a:lnTo>
                      <a:pt x="321" y="148"/>
                    </a:lnTo>
                    <a:lnTo>
                      <a:pt x="308" y="158"/>
                    </a:lnTo>
                    <a:lnTo>
                      <a:pt x="293" y="169"/>
                    </a:lnTo>
                    <a:lnTo>
                      <a:pt x="281" y="181"/>
                    </a:lnTo>
                    <a:lnTo>
                      <a:pt x="268" y="192"/>
                    </a:lnTo>
                    <a:lnTo>
                      <a:pt x="254" y="203"/>
                    </a:lnTo>
                    <a:lnTo>
                      <a:pt x="243" y="217"/>
                    </a:lnTo>
                    <a:lnTo>
                      <a:pt x="232" y="230"/>
                    </a:lnTo>
                    <a:lnTo>
                      <a:pt x="218" y="241"/>
                    </a:lnTo>
                    <a:lnTo>
                      <a:pt x="207" y="253"/>
                    </a:lnTo>
                    <a:lnTo>
                      <a:pt x="196" y="266"/>
                    </a:lnTo>
                    <a:lnTo>
                      <a:pt x="184" y="279"/>
                    </a:lnTo>
                    <a:lnTo>
                      <a:pt x="173" y="293"/>
                    </a:lnTo>
                    <a:lnTo>
                      <a:pt x="163" y="306"/>
                    </a:lnTo>
                    <a:lnTo>
                      <a:pt x="154" y="321"/>
                    </a:lnTo>
                    <a:lnTo>
                      <a:pt x="144" y="336"/>
                    </a:lnTo>
                    <a:lnTo>
                      <a:pt x="135" y="350"/>
                    </a:lnTo>
                    <a:lnTo>
                      <a:pt x="123" y="365"/>
                    </a:lnTo>
                    <a:lnTo>
                      <a:pt x="116" y="380"/>
                    </a:lnTo>
                    <a:lnTo>
                      <a:pt x="106" y="397"/>
                    </a:lnTo>
                    <a:lnTo>
                      <a:pt x="99" y="411"/>
                    </a:lnTo>
                    <a:lnTo>
                      <a:pt x="91" y="428"/>
                    </a:lnTo>
                    <a:lnTo>
                      <a:pt x="85" y="445"/>
                    </a:lnTo>
                    <a:lnTo>
                      <a:pt x="78" y="460"/>
                    </a:lnTo>
                    <a:lnTo>
                      <a:pt x="72" y="477"/>
                    </a:lnTo>
                    <a:lnTo>
                      <a:pt x="64" y="494"/>
                    </a:lnTo>
                    <a:lnTo>
                      <a:pt x="57" y="509"/>
                    </a:lnTo>
                    <a:lnTo>
                      <a:pt x="53" y="527"/>
                    </a:lnTo>
                    <a:lnTo>
                      <a:pt x="47" y="544"/>
                    </a:lnTo>
                    <a:lnTo>
                      <a:pt x="43" y="561"/>
                    </a:lnTo>
                    <a:lnTo>
                      <a:pt x="40" y="578"/>
                    </a:lnTo>
                    <a:lnTo>
                      <a:pt x="36" y="597"/>
                    </a:lnTo>
                    <a:lnTo>
                      <a:pt x="32" y="614"/>
                    </a:lnTo>
                    <a:lnTo>
                      <a:pt x="30" y="633"/>
                    </a:lnTo>
                    <a:lnTo>
                      <a:pt x="28" y="650"/>
                    </a:lnTo>
                    <a:lnTo>
                      <a:pt x="26" y="669"/>
                    </a:lnTo>
                    <a:lnTo>
                      <a:pt x="24" y="686"/>
                    </a:lnTo>
                    <a:lnTo>
                      <a:pt x="23" y="705"/>
                    </a:lnTo>
                    <a:lnTo>
                      <a:pt x="23" y="724"/>
                    </a:lnTo>
                    <a:lnTo>
                      <a:pt x="23" y="743"/>
                    </a:lnTo>
                    <a:lnTo>
                      <a:pt x="23" y="760"/>
                    </a:lnTo>
                    <a:lnTo>
                      <a:pt x="23" y="778"/>
                    </a:lnTo>
                    <a:lnTo>
                      <a:pt x="23" y="795"/>
                    </a:lnTo>
                    <a:lnTo>
                      <a:pt x="24" y="812"/>
                    </a:lnTo>
                    <a:lnTo>
                      <a:pt x="26" y="829"/>
                    </a:lnTo>
                    <a:lnTo>
                      <a:pt x="28" y="846"/>
                    </a:lnTo>
                    <a:lnTo>
                      <a:pt x="30" y="861"/>
                    </a:lnTo>
                    <a:lnTo>
                      <a:pt x="34" y="878"/>
                    </a:lnTo>
                    <a:lnTo>
                      <a:pt x="38" y="895"/>
                    </a:lnTo>
                    <a:lnTo>
                      <a:pt x="42" y="911"/>
                    </a:lnTo>
                    <a:lnTo>
                      <a:pt x="43" y="926"/>
                    </a:lnTo>
                    <a:lnTo>
                      <a:pt x="49" y="943"/>
                    </a:lnTo>
                    <a:lnTo>
                      <a:pt x="53" y="958"/>
                    </a:lnTo>
                    <a:lnTo>
                      <a:pt x="59" y="975"/>
                    </a:lnTo>
                    <a:lnTo>
                      <a:pt x="62" y="991"/>
                    </a:lnTo>
                    <a:lnTo>
                      <a:pt x="70" y="1008"/>
                    </a:lnTo>
                    <a:lnTo>
                      <a:pt x="76" y="1021"/>
                    </a:lnTo>
                    <a:lnTo>
                      <a:pt x="81" y="1038"/>
                    </a:lnTo>
                    <a:lnTo>
                      <a:pt x="87" y="1051"/>
                    </a:lnTo>
                    <a:lnTo>
                      <a:pt x="97" y="1069"/>
                    </a:lnTo>
                    <a:lnTo>
                      <a:pt x="102" y="1082"/>
                    </a:lnTo>
                    <a:lnTo>
                      <a:pt x="110" y="1097"/>
                    </a:lnTo>
                    <a:lnTo>
                      <a:pt x="118" y="1110"/>
                    </a:lnTo>
                    <a:lnTo>
                      <a:pt x="125" y="1126"/>
                    </a:lnTo>
                    <a:lnTo>
                      <a:pt x="135" y="1139"/>
                    </a:lnTo>
                    <a:lnTo>
                      <a:pt x="142" y="1154"/>
                    </a:lnTo>
                    <a:lnTo>
                      <a:pt x="152" y="1167"/>
                    </a:lnTo>
                    <a:lnTo>
                      <a:pt x="161" y="1181"/>
                    </a:lnTo>
                    <a:lnTo>
                      <a:pt x="171" y="1192"/>
                    </a:lnTo>
                    <a:lnTo>
                      <a:pt x="180" y="1205"/>
                    </a:lnTo>
                    <a:lnTo>
                      <a:pt x="192" y="1219"/>
                    </a:lnTo>
                    <a:lnTo>
                      <a:pt x="203" y="1234"/>
                    </a:lnTo>
                    <a:lnTo>
                      <a:pt x="213" y="1243"/>
                    </a:lnTo>
                    <a:lnTo>
                      <a:pt x="222" y="1255"/>
                    </a:lnTo>
                    <a:lnTo>
                      <a:pt x="234" y="1266"/>
                    </a:lnTo>
                    <a:lnTo>
                      <a:pt x="247" y="1280"/>
                    </a:lnTo>
                    <a:lnTo>
                      <a:pt x="256" y="1289"/>
                    </a:lnTo>
                    <a:lnTo>
                      <a:pt x="268" y="1300"/>
                    </a:lnTo>
                    <a:lnTo>
                      <a:pt x="279" y="1310"/>
                    </a:lnTo>
                    <a:lnTo>
                      <a:pt x="293" y="1321"/>
                    </a:lnTo>
                    <a:lnTo>
                      <a:pt x="306" y="1331"/>
                    </a:lnTo>
                    <a:lnTo>
                      <a:pt x="317" y="1340"/>
                    </a:lnTo>
                    <a:lnTo>
                      <a:pt x="332" y="1350"/>
                    </a:lnTo>
                    <a:lnTo>
                      <a:pt x="346" y="1359"/>
                    </a:lnTo>
                    <a:lnTo>
                      <a:pt x="357" y="1367"/>
                    </a:lnTo>
                    <a:lnTo>
                      <a:pt x="370" y="1377"/>
                    </a:lnTo>
                    <a:lnTo>
                      <a:pt x="386" y="1384"/>
                    </a:lnTo>
                    <a:lnTo>
                      <a:pt x="401" y="1392"/>
                    </a:lnTo>
                    <a:lnTo>
                      <a:pt x="414" y="1397"/>
                    </a:lnTo>
                    <a:lnTo>
                      <a:pt x="428" y="1405"/>
                    </a:lnTo>
                    <a:lnTo>
                      <a:pt x="441" y="1413"/>
                    </a:lnTo>
                    <a:lnTo>
                      <a:pt x="458" y="1418"/>
                    </a:lnTo>
                    <a:lnTo>
                      <a:pt x="471" y="1424"/>
                    </a:lnTo>
                    <a:lnTo>
                      <a:pt x="486" y="1428"/>
                    </a:lnTo>
                    <a:lnTo>
                      <a:pt x="502" y="1434"/>
                    </a:lnTo>
                    <a:lnTo>
                      <a:pt x="519" y="1439"/>
                    </a:lnTo>
                    <a:lnTo>
                      <a:pt x="532" y="1443"/>
                    </a:lnTo>
                    <a:lnTo>
                      <a:pt x="547" y="1447"/>
                    </a:lnTo>
                    <a:lnTo>
                      <a:pt x="564" y="1451"/>
                    </a:lnTo>
                    <a:lnTo>
                      <a:pt x="582" y="1453"/>
                    </a:lnTo>
                    <a:lnTo>
                      <a:pt x="597" y="1456"/>
                    </a:lnTo>
                    <a:lnTo>
                      <a:pt x="612" y="1458"/>
                    </a:lnTo>
                    <a:lnTo>
                      <a:pt x="629" y="1460"/>
                    </a:lnTo>
                    <a:lnTo>
                      <a:pt x="646" y="1462"/>
                    </a:lnTo>
                    <a:lnTo>
                      <a:pt x="583" y="14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4" name="Freeform 160"/>
              <p:cNvSpPr>
                <a:spLocks/>
              </p:cNvSpPr>
              <p:nvPr/>
            </p:nvSpPr>
            <p:spPr bwMode="auto">
              <a:xfrm>
                <a:off x="4301" y="2996"/>
                <a:ext cx="445" cy="399"/>
              </a:xfrm>
              <a:custGeom>
                <a:avLst/>
                <a:gdLst>
                  <a:gd name="T0" fmla="*/ 1 w 889"/>
                  <a:gd name="T1" fmla="*/ 0 h 799"/>
                  <a:gd name="T2" fmla="*/ 1 w 889"/>
                  <a:gd name="T3" fmla="*/ 0 h 799"/>
                  <a:gd name="T4" fmla="*/ 1 w 889"/>
                  <a:gd name="T5" fmla="*/ 0 h 799"/>
                  <a:gd name="T6" fmla="*/ 1 w 889"/>
                  <a:gd name="T7" fmla="*/ 0 h 799"/>
                  <a:gd name="T8" fmla="*/ 1 w 889"/>
                  <a:gd name="T9" fmla="*/ 0 h 799"/>
                  <a:gd name="T10" fmla="*/ 1 w 889"/>
                  <a:gd name="T11" fmla="*/ 0 h 799"/>
                  <a:gd name="T12" fmla="*/ 1 w 889"/>
                  <a:gd name="T13" fmla="*/ 0 h 799"/>
                  <a:gd name="T14" fmla="*/ 1 w 889"/>
                  <a:gd name="T15" fmla="*/ 0 h 799"/>
                  <a:gd name="T16" fmla="*/ 1 w 889"/>
                  <a:gd name="T17" fmla="*/ 0 h 799"/>
                  <a:gd name="T18" fmla="*/ 1 w 889"/>
                  <a:gd name="T19" fmla="*/ 0 h 799"/>
                  <a:gd name="T20" fmla="*/ 1 w 889"/>
                  <a:gd name="T21" fmla="*/ 0 h 799"/>
                  <a:gd name="T22" fmla="*/ 1 w 889"/>
                  <a:gd name="T23" fmla="*/ 0 h 799"/>
                  <a:gd name="T24" fmla="*/ 1 w 889"/>
                  <a:gd name="T25" fmla="*/ 0 h 799"/>
                  <a:gd name="T26" fmla="*/ 1 w 889"/>
                  <a:gd name="T27" fmla="*/ 0 h 799"/>
                  <a:gd name="T28" fmla="*/ 1 w 889"/>
                  <a:gd name="T29" fmla="*/ 0 h 799"/>
                  <a:gd name="T30" fmla="*/ 1 w 889"/>
                  <a:gd name="T31" fmla="*/ 0 h 799"/>
                  <a:gd name="T32" fmla="*/ 1 w 889"/>
                  <a:gd name="T33" fmla="*/ 0 h 799"/>
                  <a:gd name="T34" fmla="*/ 1 w 889"/>
                  <a:gd name="T35" fmla="*/ 0 h 799"/>
                  <a:gd name="T36" fmla="*/ 1 w 889"/>
                  <a:gd name="T37" fmla="*/ 0 h 799"/>
                  <a:gd name="T38" fmla="*/ 1 w 889"/>
                  <a:gd name="T39" fmla="*/ 0 h 799"/>
                  <a:gd name="T40" fmla="*/ 1 w 889"/>
                  <a:gd name="T41" fmla="*/ 0 h 799"/>
                  <a:gd name="T42" fmla="*/ 1 w 889"/>
                  <a:gd name="T43" fmla="*/ 0 h 799"/>
                  <a:gd name="T44" fmla="*/ 1 w 889"/>
                  <a:gd name="T45" fmla="*/ 0 h 799"/>
                  <a:gd name="T46" fmla="*/ 1 w 889"/>
                  <a:gd name="T47" fmla="*/ 0 h 799"/>
                  <a:gd name="T48" fmla="*/ 1 w 889"/>
                  <a:gd name="T49" fmla="*/ 0 h 799"/>
                  <a:gd name="T50" fmla="*/ 1 w 889"/>
                  <a:gd name="T51" fmla="*/ 0 h 799"/>
                  <a:gd name="T52" fmla="*/ 1 w 889"/>
                  <a:gd name="T53" fmla="*/ 0 h 799"/>
                  <a:gd name="T54" fmla="*/ 1 w 889"/>
                  <a:gd name="T55" fmla="*/ 0 h 799"/>
                  <a:gd name="T56" fmla="*/ 1 w 889"/>
                  <a:gd name="T57" fmla="*/ 0 h 799"/>
                  <a:gd name="T58" fmla="*/ 1 w 889"/>
                  <a:gd name="T59" fmla="*/ 0 h 799"/>
                  <a:gd name="T60" fmla="*/ 1 w 889"/>
                  <a:gd name="T61" fmla="*/ 0 h 799"/>
                  <a:gd name="T62" fmla="*/ 1 w 889"/>
                  <a:gd name="T63" fmla="*/ 0 h 799"/>
                  <a:gd name="T64" fmla="*/ 1 w 889"/>
                  <a:gd name="T65" fmla="*/ 0 h 799"/>
                  <a:gd name="T66" fmla="*/ 1 w 889"/>
                  <a:gd name="T67" fmla="*/ 0 h 799"/>
                  <a:gd name="T68" fmla="*/ 1 w 889"/>
                  <a:gd name="T69" fmla="*/ 0 h 799"/>
                  <a:gd name="T70" fmla="*/ 1 w 889"/>
                  <a:gd name="T71" fmla="*/ 0 h 799"/>
                  <a:gd name="T72" fmla="*/ 1 w 889"/>
                  <a:gd name="T73" fmla="*/ 0 h 799"/>
                  <a:gd name="T74" fmla="*/ 1 w 889"/>
                  <a:gd name="T75" fmla="*/ 0 h 799"/>
                  <a:gd name="T76" fmla="*/ 1 w 889"/>
                  <a:gd name="T77" fmla="*/ 0 h 799"/>
                  <a:gd name="T78" fmla="*/ 1 w 889"/>
                  <a:gd name="T79" fmla="*/ 0 h 799"/>
                  <a:gd name="T80" fmla="*/ 1 w 889"/>
                  <a:gd name="T81" fmla="*/ 0 h 799"/>
                  <a:gd name="T82" fmla="*/ 1 w 889"/>
                  <a:gd name="T83" fmla="*/ 0 h 799"/>
                  <a:gd name="T84" fmla="*/ 1 w 889"/>
                  <a:gd name="T85" fmla="*/ 0 h 799"/>
                  <a:gd name="T86" fmla="*/ 1 w 889"/>
                  <a:gd name="T87" fmla="*/ 0 h 799"/>
                  <a:gd name="T88" fmla="*/ 1 w 889"/>
                  <a:gd name="T89" fmla="*/ 0 h 799"/>
                  <a:gd name="T90" fmla="*/ 1 w 889"/>
                  <a:gd name="T91" fmla="*/ 0 h 799"/>
                  <a:gd name="T92" fmla="*/ 1 w 889"/>
                  <a:gd name="T93" fmla="*/ 0 h 799"/>
                  <a:gd name="T94" fmla="*/ 1 w 889"/>
                  <a:gd name="T95" fmla="*/ 0 h 799"/>
                  <a:gd name="T96" fmla="*/ 1 w 889"/>
                  <a:gd name="T97" fmla="*/ 0 h 799"/>
                  <a:gd name="T98" fmla="*/ 1 w 889"/>
                  <a:gd name="T99" fmla="*/ 0 h 799"/>
                  <a:gd name="T100" fmla="*/ 1 w 889"/>
                  <a:gd name="T101" fmla="*/ 0 h 799"/>
                  <a:gd name="T102" fmla="*/ 1 w 889"/>
                  <a:gd name="T103" fmla="*/ 0 h 799"/>
                  <a:gd name="T104" fmla="*/ 1 w 889"/>
                  <a:gd name="T105" fmla="*/ 0 h 799"/>
                  <a:gd name="T106" fmla="*/ 1 w 889"/>
                  <a:gd name="T107" fmla="*/ 0 h 799"/>
                  <a:gd name="T108" fmla="*/ 1 w 889"/>
                  <a:gd name="T109" fmla="*/ 0 h 799"/>
                  <a:gd name="T110" fmla="*/ 1 w 889"/>
                  <a:gd name="T111" fmla="*/ 0 h 799"/>
                  <a:gd name="T112" fmla="*/ 1 w 889"/>
                  <a:gd name="T113" fmla="*/ 0 h 799"/>
                  <a:gd name="T114" fmla="*/ 1 w 889"/>
                  <a:gd name="T115" fmla="*/ 0 h 799"/>
                  <a:gd name="T116" fmla="*/ 1 w 889"/>
                  <a:gd name="T117" fmla="*/ 0 h 7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9"/>
                  <a:gd name="T178" fmla="*/ 0 h 799"/>
                  <a:gd name="T179" fmla="*/ 889 w 889"/>
                  <a:gd name="T180" fmla="*/ 799 h 7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9" h="799">
                    <a:moveTo>
                      <a:pt x="889" y="0"/>
                    </a:moveTo>
                    <a:lnTo>
                      <a:pt x="889" y="2"/>
                    </a:lnTo>
                    <a:lnTo>
                      <a:pt x="889" y="6"/>
                    </a:lnTo>
                    <a:lnTo>
                      <a:pt x="889" y="13"/>
                    </a:lnTo>
                    <a:lnTo>
                      <a:pt x="889" y="21"/>
                    </a:lnTo>
                    <a:lnTo>
                      <a:pt x="889" y="32"/>
                    </a:lnTo>
                    <a:lnTo>
                      <a:pt x="889" y="36"/>
                    </a:lnTo>
                    <a:lnTo>
                      <a:pt x="889" y="44"/>
                    </a:lnTo>
                    <a:lnTo>
                      <a:pt x="889" y="49"/>
                    </a:lnTo>
                    <a:lnTo>
                      <a:pt x="889" y="57"/>
                    </a:lnTo>
                    <a:lnTo>
                      <a:pt x="889" y="63"/>
                    </a:lnTo>
                    <a:lnTo>
                      <a:pt x="889" y="70"/>
                    </a:lnTo>
                    <a:lnTo>
                      <a:pt x="889" y="78"/>
                    </a:lnTo>
                    <a:lnTo>
                      <a:pt x="889" y="86"/>
                    </a:lnTo>
                    <a:lnTo>
                      <a:pt x="887" y="93"/>
                    </a:lnTo>
                    <a:lnTo>
                      <a:pt x="887" y="103"/>
                    </a:lnTo>
                    <a:lnTo>
                      <a:pt x="887" y="112"/>
                    </a:lnTo>
                    <a:lnTo>
                      <a:pt x="887" y="122"/>
                    </a:lnTo>
                    <a:lnTo>
                      <a:pt x="886" y="131"/>
                    </a:lnTo>
                    <a:lnTo>
                      <a:pt x="886" y="139"/>
                    </a:lnTo>
                    <a:lnTo>
                      <a:pt x="882" y="150"/>
                    </a:lnTo>
                    <a:lnTo>
                      <a:pt x="882" y="160"/>
                    </a:lnTo>
                    <a:lnTo>
                      <a:pt x="880" y="169"/>
                    </a:lnTo>
                    <a:lnTo>
                      <a:pt x="880" y="181"/>
                    </a:lnTo>
                    <a:lnTo>
                      <a:pt x="876" y="192"/>
                    </a:lnTo>
                    <a:lnTo>
                      <a:pt x="876" y="203"/>
                    </a:lnTo>
                    <a:lnTo>
                      <a:pt x="872" y="215"/>
                    </a:lnTo>
                    <a:lnTo>
                      <a:pt x="870" y="224"/>
                    </a:lnTo>
                    <a:lnTo>
                      <a:pt x="867" y="236"/>
                    </a:lnTo>
                    <a:lnTo>
                      <a:pt x="865" y="249"/>
                    </a:lnTo>
                    <a:lnTo>
                      <a:pt x="861" y="261"/>
                    </a:lnTo>
                    <a:lnTo>
                      <a:pt x="857" y="272"/>
                    </a:lnTo>
                    <a:lnTo>
                      <a:pt x="853" y="283"/>
                    </a:lnTo>
                    <a:lnTo>
                      <a:pt x="849" y="297"/>
                    </a:lnTo>
                    <a:lnTo>
                      <a:pt x="846" y="308"/>
                    </a:lnTo>
                    <a:lnTo>
                      <a:pt x="840" y="321"/>
                    </a:lnTo>
                    <a:lnTo>
                      <a:pt x="836" y="333"/>
                    </a:lnTo>
                    <a:lnTo>
                      <a:pt x="832" y="346"/>
                    </a:lnTo>
                    <a:lnTo>
                      <a:pt x="827" y="359"/>
                    </a:lnTo>
                    <a:lnTo>
                      <a:pt x="821" y="371"/>
                    </a:lnTo>
                    <a:lnTo>
                      <a:pt x="815" y="384"/>
                    </a:lnTo>
                    <a:lnTo>
                      <a:pt x="811" y="399"/>
                    </a:lnTo>
                    <a:lnTo>
                      <a:pt x="802" y="411"/>
                    </a:lnTo>
                    <a:lnTo>
                      <a:pt x="796" y="424"/>
                    </a:lnTo>
                    <a:lnTo>
                      <a:pt x="789" y="435"/>
                    </a:lnTo>
                    <a:lnTo>
                      <a:pt x="783" y="449"/>
                    </a:lnTo>
                    <a:lnTo>
                      <a:pt x="773" y="462"/>
                    </a:lnTo>
                    <a:lnTo>
                      <a:pt x="766" y="475"/>
                    </a:lnTo>
                    <a:lnTo>
                      <a:pt x="756" y="487"/>
                    </a:lnTo>
                    <a:lnTo>
                      <a:pt x="749" y="500"/>
                    </a:lnTo>
                    <a:lnTo>
                      <a:pt x="739" y="513"/>
                    </a:lnTo>
                    <a:lnTo>
                      <a:pt x="730" y="525"/>
                    </a:lnTo>
                    <a:lnTo>
                      <a:pt x="720" y="538"/>
                    </a:lnTo>
                    <a:lnTo>
                      <a:pt x="709" y="550"/>
                    </a:lnTo>
                    <a:lnTo>
                      <a:pt x="699" y="563"/>
                    </a:lnTo>
                    <a:lnTo>
                      <a:pt x="688" y="574"/>
                    </a:lnTo>
                    <a:lnTo>
                      <a:pt x="676" y="588"/>
                    </a:lnTo>
                    <a:lnTo>
                      <a:pt x="665" y="601"/>
                    </a:lnTo>
                    <a:lnTo>
                      <a:pt x="657" y="607"/>
                    </a:lnTo>
                    <a:lnTo>
                      <a:pt x="650" y="612"/>
                    </a:lnTo>
                    <a:lnTo>
                      <a:pt x="644" y="618"/>
                    </a:lnTo>
                    <a:lnTo>
                      <a:pt x="636" y="624"/>
                    </a:lnTo>
                    <a:lnTo>
                      <a:pt x="629" y="629"/>
                    </a:lnTo>
                    <a:lnTo>
                      <a:pt x="623" y="637"/>
                    </a:lnTo>
                    <a:lnTo>
                      <a:pt x="616" y="643"/>
                    </a:lnTo>
                    <a:lnTo>
                      <a:pt x="610" y="648"/>
                    </a:lnTo>
                    <a:lnTo>
                      <a:pt x="602" y="654"/>
                    </a:lnTo>
                    <a:lnTo>
                      <a:pt x="595" y="660"/>
                    </a:lnTo>
                    <a:lnTo>
                      <a:pt x="587" y="666"/>
                    </a:lnTo>
                    <a:lnTo>
                      <a:pt x="579" y="671"/>
                    </a:lnTo>
                    <a:lnTo>
                      <a:pt x="572" y="675"/>
                    </a:lnTo>
                    <a:lnTo>
                      <a:pt x="566" y="681"/>
                    </a:lnTo>
                    <a:lnTo>
                      <a:pt x="559" y="686"/>
                    </a:lnTo>
                    <a:lnTo>
                      <a:pt x="551" y="692"/>
                    </a:lnTo>
                    <a:lnTo>
                      <a:pt x="541" y="698"/>
                    </a:lnTo>
                    <a:lnTo>
                      <a:pt x="536" y="702"/>
                    </a:lnTo>
                    <a:lnTo>
                      <a:pt x="526" y="705"/>
                    </a:lnTo>
                    <a:lnTo>
                      <a:pt x="520" y="711"/>
                    </a:lnTo>
                    <a:lnTo>
                      <a:pt x="511" y="717"/>
                    </a:lnTo>
                    <a:lnTo>
                      <a:pt x="503" y="721"/>
                    </a:lnTo>
                    <a:lnTo>
                      <a:pt x="494" y="726"/>
                    </a:lnTo>
                    <a:lnTo>
                      <a:pt x="486" y="732"/>
                    </a:lnTo>
                    <a:lnTo>
                      <a:pt x="477" y="734"/>
                    </a:lnTo>
                    <a:lnTo>
                      <a:pt x="467" y="740"/>
                    </a:lnTo>
                    <a:lnTo>
                      <a:pt x="460" y="743"/>
                    </a:lnTo>
                    <a:lnTo>
                      <a:pt x="452" y="747"/>
                    </a:lnTo>
                    <a:lnTo>
                      <a:pt x="441" y="751"/>
                    </a:lnTo>
                    <a:lnTo>
                      <a:pt x="433" y="755"/>
                    </a:lnTo>
                    <a:lnTo>
                      <a:pt x="424" y="759"/>
                    </a:lnTo>
                    <a:lnTo>
                      <a:pt x="414" y="764"/>
                    </a:lnTo>
                    <a:lnTo>
                      <a:pt x="403" y="766"/>
                    </a:lnTo>
                    <a:lnTo>
                      <a:pt x="393" y="770"/>
                    </a:lnTo>
                    <a:lnTo>
                      <a:pt x="384" y="772"/>
                    </a:lnTo>
                    <a:lnTo>
                      <a:pt x="372" y="776"/>
                    </a:lnTo>
                    <a:lnTo>
                      <a:pt x="361" y="778"/>
                    </a:lnTo>
                    <a:lnTo>
                      <a:pt x="351" y="780"/>
                    </a:lnTo>
                    <a:lnTo>
                      <a:pt x="340" y="783"/>
                    </a:lnTo>
                    <a:lnTo>
                      <a:pt x="330" y="785"/>
                    </a:lnTo>
                    <a:lnTo>
                      <a:pt x="317" y="787"/>
                    </a:lnTo>
                    <a:lnTo>
                      <a:pt x="306" y="789"/>
                    </a:lnTo>
                    <a:lnTo>
                      <a:pt x="294" y="791"/>
                    </a:lnTo>
                    <a:lnTo>
                      <a:pt x="283" y="793"/>
                    </a:lnTo>
                    <a:lnTo>
                      <a:pt x="271" y="795"/>
                    </a:lnTo>
                    <a:lnTo>
                      <a:pt x="258" y="795"/>
                    </a:lnTo>
                    <a:lnTo>
                      <a:pt x="245" y="797"/>
                    </a:lnTo>
                    <a:lnTo>
                      <a:pt x="235" y="799"/>
                    </a:lnTo>
                    <a:lnTo>
                      <a:pt x="222" y="799"/>
                    </a:lnTo>
                    <a:lnTo>
                      <a:pt x="207" y="799"/>
                    </a:lnTo>
                    <a:lnTo>
                      <a:pt x="193" y="799"/>
                    </a:lnTo>
                    <a:lnTo>
                      <a:pt x="180" y="799"/>
                    </a:lnTo>
                    <a:lnTo>
                      <a:pt x="167" y="799"/>
                    </a:lnTo>
                    <a:lnTo>
                      <a:pt x="152" y="799"/>
                    </a:lnTo>
                    <a:lnTo>
                      <a:pt x="138" y="799"/>
                    </a:lnTo>
                    <a:lnTo>
                      <a:pt x="125" y="799"/>
                    </a:lnTo>
                    <a:lnTo>
                      <a:pt x="110" y="799"/>
                    </a:lnTo>
                    <a:lnTo>
                      <a:pt x="95" y="797"/>
                    </a:lnTo>
                    <a:lnTo>
                      <a:pt x="79" y="797"/>
                    </a:lnTo>
                    <a:lnTo>
                      <a:pt x="64" y="797"/>
                    </a:lnTo>
                    <a:lnTo>
                      <a:pt x="47" y="795"/>
                    </a:lnTo>
                    <a:lnTo>
                      <a:pt x="32" y="793"/>
                    </a:lnTo>
                    <a:lnTo>
                      <a:pt x="17" y="791"/>
                    </a:lnTo>
                    <a:lnTo>
                      <a:pt x="0" y="789"/>
                    </a:lnTo>
                    <a:lnTo>
                      <a:pt x="5" y="766"/>
                    </a:lnTo>
                    <a:lnTo>
                      <a:pt x="7" y="766"/>
                    </a:lnTo>
                    <a:lnTo>
                      <a:pt x="13" y="768"/>
                    </a:lnTo>
                    <a:lnTo>
                      <a:pt x="20" y="770"/>
                    </a:lnTo>
                    <a:lnTo>
                      <a:pt x="30" y="770"/>
                    </a:lnTo>
                    <a:lnTo>
                      <a:pt x="41" y="772"/>
                    </a:lnTo>
                    <a:lnTo>
                      <a:pt x="49" y="772"/>
                    </a:lnTo>
                    <a:lnTo>
                      <a:pt x="55" y="772"/>
                    </a:lnTo>
                    <a:lnTo>
                      <a:pt x="62" y="774"/>
                    </a:lnTo>
                    <a:lnTo>
                      <a:pt x="70" y="776"/>
                    </a:lnTo>
                    <a:lnTo>
                      <a:pt x="77" y="776"/>
                    </a:lnTo>
                    <a:lnTo>
                      <a:pt x="87" y="776"/>
                    </a:lnTo>
                    <a:lnTo>
                      <a:pt x="95" y="776"/>
                    </a:lnTo>
                    <a:lnTo>
                      <a:pt x="104" y="776"/>
                    </a:lnTo>
                    <a:lnTo>
                      <a:pt x="112" y="776"/>
                    </a:lnTo>
                    <a:lnTo>
                      <a:pt x="123" y="778"/>
                    </a:lnTo>
                    <a:lnTo>
                      <a:pt x="133" y="778"/>
                    </a:lnTo>
                    <a:lnTo>
                      <a:pt x="144" y="778"/>
                    </a:lnTo>
                    <a:lnTo>
                      <a:pt x="154" y="778"/>
                    </a:lnTo>
                    <a:lnTo>
                      <a:pt x="163" y="778"/>
                    </a:lnTo>
                    <a:lnTo>
                      <a:pt x="174" y="778"/>
                    </a:lnTo>
                    <a:lnTo>
                      <a:pt x="188" y="778"/>
                    </a:lnTo>
                    <a:lnTo>
                      <a:pt x="197" y="776"/>
                    </a:lnTo>
                    <a:lnTo>
                      <a:pt x="211" y="776"/>
                    </a:lnTo>
                    <a:lnTo>
                      <a:pt x="222" y="776"/>
                    </a:lnTo>
                    <a:lnTo>
                      <a:pt x="235" y="776"/>
                    </a:lnTo>
                    <a:lnTo>
                      <a:pt x="247" y="772"/>
                    </a:lnTo>
                    <a:lnTo>
                      <a:pt x="260" y="772"/>
                    </a:lnTo>
                    <a:lnTo>
                      <a:pt x="271" y="770"/>
                    </a:lnTo>
                    <a:lnTo>
                      <a:pt x="285" y="768"/>
                    </a:lnTo>
                    <a:lnTo>
                      <a:pt x="298" y="764"/>
                    </a:lnTo>
                    <a:lnTo>
                      <a:pt x="311" y="763"/>
                    </a:lnTo>
                    <a:lnTo>
                      <a:pt x="325" y="761"/>
                    </a:lnTo>
                    <a:lnTo>
                      <a:pt x="338" y="759"/>
                    </a:lnTo>
                    <a:lnTo>
                      <a:pt x="349" y="753"/>
                    </a:lnTo>
                    <a:lnTo>
                      <a:pt x="365" y="751"/>
                    </a:lnTo>
                    <a:lnTo>
                      <a:pt x="378" y="745"/>
                    </a:lnTo>
                    <a:lnTo>
                      <a:pt x="391" y="742"/>
                    </a:lnTo>
                    <a:lnTo>
                      <a:pt x="404" y="738"/>
                    </a:lnTo>
                    <a:lnTo>
                      <a:pt x="418" y="734"/>
                    </a:lnTo>
                    <a:lnTo>
                      <a:pt x="431" y="728"/>
                    </a:lnTo>
                    <a:lnTo>
                      <a:pt x="446" y="724"/>
                    </a:lnTo>
                    <a:lnTo>
                      <a:pt x="458" y="717"/>
                    </a:lnTo>
                    <a:lnTo>
                      <a:pt x="471" y="711"/>
                    </a:lnTo>
                    <a:lnTo>
                      <a:pt x="484" y="705"/>
                    </a:lnTo>
                    <a:lnTo>
                      <a:pt x="498" y="698"/>
                    </a:lnTo>
                    <a:lnTo>
                      <a:pt x="511" y="690"/>
                    </a:lnTo>
                    <a:lnTo>
                      <a:pt x="526" y="685"/>
                    </a:lnTo>
                    <a:lnTo>
                      <a:pt x="539" y="675"/>
                    </a:lnTo>
                    <a:lnTo>
                      <a:pt x="553" y="667"/>
                    </a:lnTo>
                    <a:lnTo>
                      <a:pt x="564" y="658"/>
                    </a:lnTo>
                    <a:lnTo>
                      <a:pt x="578" y="648"/>
                    </a:lnTo>
                    <a:lnTo>
                      <a:pt x="589" y="639"/>
                    </a:lnTo>
                    <a:lnTo>
                      <a:pt x="602" y="629"/>
                    </a:lnTo>
                    <a:lnTo>
                      <a:pt x="616" y="618"/>
                    </a:lnTo>
                    <a:lnTo>
                      <a:pt x="627" y="607"/>
                    </a:lnTo>
                    <a:lnTo>
                      <a:pt x="640" y="597"/>
                    </a:lnTo>
                    <a:lnTo>
                      <a:pt x="652" y="586"/>
                    </a:lnTo>
                    <a:lnTo>
                      <a:pt x="663" y="570"/>
                    </a:lnTo>
                    <a:lnTo>
                      <a:pt x="673" y="559"/>
                    </a:lnTo>
                    <a:lnTo>
                      <a:pt x="684" y="546"/>
                    </a:lnTo>
                    <a:lnTo>
                      <a:pt x="695" y="532"/>
                    </a:lnTo>
                    <a:lnTo>
                      <a:pt x="703" y="519"/>
                    </a:lnTo>
                    <a:lnTo>
                      <a:pt x="714" y="508"/>
                    </a:lnTo>
                    <a:lnTo>
                      <a:pt x="722" y="494"/>
                    </a:lnTo>
                    <a:lnTo>
                      <a:pt x="732" y="483"/>
                    </a:lnTo>
                    <a:lnTo>
                      <a:pt x="739" y="470"/>
                    </a:lnTo>
                    <a:lnTo>
                      <a:pt x="747" y="456"/>
                    </a:lnTo>
                    <a:lnTo>
                      <a:pt x="754" y="445"/>
                    </a:lnTo>
                    <a:lnTo>
                      <a:pt x="762" y="432"/>
                    </a:lnTo>
                    <a:lnTo>
                      <a:pt x="770" y="418"/>
                    </a:lnTo>
                    <a:lnTo>
                      <a:pt x="775" y="407"/>
                    </a:lnTo>
                    <a:lnTo>
                      <a:pt x="783" y="394"/>
                    </a:lnTo>
                    <a:lnTo>
                      <a:pt x="789" y="382"/>
                    </a:lnTo>
                    <a:lnTo>
                      <a:pt x="794" y="369"/>
                    </a:lnTo>
                    <a:lnTo>
                      <a:pt x="800" y="357"/>
                    </a:lnTo>
                    <a:lnTo>
                      <a:pt x="804" y="344"/>
                    </a:lnTo>
                    <a:lnTo>
                      <a:pt x="809" y="333"/>
                    </a:lnTo>
                    <a:lnTo>
                      <a:pt x="813" y="319"/>
                    </a:lnTo>
                    <a:lnTo>
                      <a:pt x="819" y="308"/>
                    </a:lnTo>
                    <a:lnTo>
                      <a:pt x="823" y="297"/>
                    </a:lnTo>
                    <a:lnTo>
                      <a:pt x="827" y="285"/>
                    </a:lnTo>
                    <a:lnTo>
                      <a:pt x="830" y="274"/>
                    </a:lnTo>
                    <a:lnTo>
                      <a:pt x="834" y="262"/>
                    </a:lnTo>
                    <a:lnTo>
                      <a:pt x="838" y="249"/>
                    </a:lnTo>
                    <a:lnTo>
                      <a:pt x="840" y="240"/>
                    </a:lnTo>
                    <a:lnTo>
                      <a:pt x="844" y="228"/>
                    </a:lnTo>
                    <a:lnTo>
                      <a:pt x="846" y="219"/>
                    </a:lnTo>
                    <a:lnTo>
                      <a:pt x="848" y="209"/>
                    </a:lnTo>
                    <a:lnTo>
                      <a:pt x="851" y="198"/>
                    </a:lnTo>
                    <a:lnTo>
                      <a:pt x="851" y="186"/>
                    </a:lnTo>
                    <a:lnTo>
                      <a:pt x="853" y="177"/>
                    </a:lnTo>
                    <a:lnTo>
                      <a:pt x="855" y="167"/>
                    </a:lnTo>
                    <a:lnTo>
                      <a:pt x="857" y="158"/>
                    </a:lnTo>
                    <a:lnTo>
                      <a:pt x="857" y="148"/>
                    </a:lnTo>
                    <a:lnTo>
                      <a:pt x="859" y="139"/>
                    </a:lnTo>
                    <a:lnTo>
                      <a:pt x="859" y="129"/>
                    </a:lnTo>
                    <a:lnTo>
                      <a:pt x="861" y="122"/>
                    </a:lnTo>
                    <a:lnTo>
                      <a:pt x="861" y="112"/>
                    </a:lnTo>
                    <a:lnTo>
                      <a:pt x="863" y="105"/>
                    </a:lnTo>
                    <a:lnTo>
                      <a:pt x="863" y="95"/>
                    </a:lnTo>
                    <a:lnTo>
                      <a:pt x="863" y="89"/>
                    </a:lnTo>
                    <a:lnTo>
                      <a:pt x="863" y="82"/>
                    </a:lnTo>
                    <a:lnTo>
                      <a:pt x="865" y="76"/>
                    </a:lnTo>
                    <a:lnTo>
                      <a:pt x="865" y="68"/>
                    </a:lnTo>
                    <a:lnTo>
                      <a:pt x="865" y="63"/>
                    </a:lnTo>
                    <a:lnTo>
                      <a:pt x="865" y="57"/>
                    </a:lnTo>
                    <a:lnTo>
                      <a:pt x="865" y="51"/>
                    </a:lnTo>
                    <a:lnTo>
                      <a:pt x="865" y="46"/>
                    </a:lnTo>
                    <a:lnTo>
                      <a:pt x="865" y="40"/>
                    </a:lnTo>
                    <a:lnTo>
                      <a:pt x="865" y="32"/>
                    </a:lnTo>
                    <a:lnTo>
                      <a:pt x="865" y="25"/>
                    </a:lnTo>
                    <a:lnTo>
                      <a:pt x="865" y="19"/>
                    </a:lnTo>
                    <a:lnTo>
                      <a:pt x="865" y="15"/>
                    </a:lnTo>
                    <a:lnTo>
                      <a:pt x="865" y="11"/>
                    </a:lnTo>
                    <a:lnTo>
                      <a:pt x="88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5" name="Freeform 161"/>
              <p:cNvSpPr>
                <a:spLocks/>
              </p:cNvSpPr>
              <p:nvPr/>
            </p:nvSpPr>
            <p:spPr bwMode="auto">
              <a:xfrm>
                <a:off x="4345" y="3023"/>
                <a:ext cx="434" cy="408"/>
              </a:xfrm>
              <a:custGeom>
                <a:avLst/>
                <a:gdLst>
                  <a:gd name="T0" fmla="*/ 0 w 869"/>
                  <a:gd name="T1" fmla="*/ 1 h 816"/>
                  <a:gd name="T2" fmla="*/ 0 w 869"/>
                  <a:gd name="T3" fmla="*/ 1 h 816"/>
                  <a:gd name="T4" fmla="*/ 0 w 869"/>
                  <a:gd name="T5" fmla="*/ 1 h 816"/>
                  <a:gd name="T6" fmla="*/ 0 w 869"/>
                  <a:gd name="T7" fmla="*/ 1 h 816"/>
                  <a:gd name="T8" fmla="*/ 0 w 869"/>
                  <a:gd name="T9" fmla="*/ 0 h 816"/>
                  <a:gd name="T10" fmla="*/ 0 w 869"/>
                  <a:gd name="T11" fmla="*/ 1 h 816"/>
                  <a:gd name="T12" fmla="*/ 0 w 869"/>
                  <a:gd name="T13" fmla="*/ 1 h 816"/>
                  <a:gd name="T14" fmla="*/ 0 w 869"/>
                  <a:gd name="T15" fmla="*/ 1 h 8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69"/>
                  <a:gd name="T25" fmla="*/ 0 h 816"/>
                  <a:gd name="T26" fmla="*/ 869 w 869"/>
                  <a:gd name="T27" fmla="*/ 816 h 8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69" h="816">
                    <a:moveTo>
                      <a:pt x="30" y="791"/>
                    </a:moveTo>
                    <a:lnTo>
                      <a:pt x="135" y="50"/>
                    </a:lnTo>
                    <a:lnTo>
                      <a:pt x="869" y="135"/>
                    </a:lnTo>
                    <a:lnTo>
                      <a:pt x="863" y="80"/>
                    </a:lnTo>
                    <a:lnTo>
                      <a:pt x="97" y="0"/>
                    </a:lnTo>
                    <a:lnTo>
                      <a:pt x="0" y="816"/>
                    </a:lnTo>
                    <a:lnTo>
                      <a:pt x="30" y="791"/>
                    </a:lnTo>
                    <a:close/>
                  </a:path>
                </a:pathLst>
              </a:custGeom>
              <a:solidFill>
                <a:srgbClr val="B3B3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6" name="Freeform 162"/>
              <p:cNvSpPr>
                <a:spLocks/>
              </p:cNvSpPr>
              <p:nvPr/>
            </p:nvSpPr>
            <p:spPr bwMode="auto">
              <a:xfrm>
                <a:off x="4294" y="2972"/>
                <a:ext cx="525" cy="634"/>
              </a:xfrm>
              <a:custGeom>
                <a:avLst/>
                <a:gdLst>
                  <a:gd name="T0" fmla="*/ 0 w 1052"/>
                  <a:gd name="T1" fmla="*/ 0 h 1269"/>
                  <a:gd name="T2" fmla="*/ 0 w 1052"/>
                  <a:gd name="T3" fmla="*/ 0 h 1269"/>
                  <a:gd name="T4" fmla="*/ 0 w 1052"/>
                  <a:gd name="T5" fmla="*/ 0 h 1269"/>
                  <a:gd name="T6" fmla="*/ 0 w 1052"/>
                  <a:gd name="T7" fmla="*/ 0 h 1269"/>
                  <a:gd name="T8" fmla="*/ 0 w 1052"/>
                  <a:gd name="T9" fmla="*/ 0 h 1269"/>
                  <a:gd name="T10" fmla="*/ 0 w 1052"/>
                  <a:gd name="T11" fmla="*/ 0 h 1269"/>
                  <a:gd name="T12" fmla="*/ 0 w 1052"/>
                  <a:gd name="T13" fmla="*/ 0 h 1269"/>
                  <a:gd name="T14" fmla="*/ 0 w 1052"/>
                  <a:gd name="T15" fmla="*/ 0 h 1269"/>
                  <a:gd name="T16" fmla="*/ 0 w 1052"/>
                  <a:gd name="T17" fmla="*/ 0 h 1269"/>
                  <a:gd name="T18" fmla="*/ 0 w 1052"/>
                  <a:gd name="T19" fmla="*/ 0 h 1269"/>
                  <a:gd name="T20" fmla="*/ 0 w 1052"/>
                  <a:gd name="T21" fmla="*/ 0 h 12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52"/>
                  <a:gd name="T34" fmla="*/ 0 h 1269"/>
                  <a:gd name="T35" fmla="*/ 1052 w 1052"/>
                  <a:gd name="T36" fmla="*/ 1269 h 12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52" h="1269">
                    <a:moveTo>
                      <a:pt x="959" y="198"/>
                    </a:moveTo>
                    <a:lnTo>
                      <a:pt x="219" y="124"/>
                    </a:lnTo>
                    <a:lnTo>
                      <a:pt x="122" y="887"/>
                    </a:lnTo>
                    <a:lnTo>
                      <a:pt x="462" y="938"/>
                    </a:lnTo>
                    <a:lnTo>
                      <a:pt x="0" y="1065"/>
                    </a:lnTo>
                    <a:lnTo>
                      <a:pt x="112" y="0"/>
                    </a:lnTo>
                    <a:lnTo>
                      <a:pt x="1052" y="109"/>
                    </a:lnTo>
                    <a:lnTo>
                      <a:pt x="898" y="1269"/>
                    </a:lnTo>
                    <a:lnTo>
                      <a:pt x="763" y="1231"/>
                    </a:lnTo>
                    <a:lnTo>
                      <a:pt x="959" y="198"/>
                    </a:lnTo>
                    <a:close/>
                  </a:path>
                </a:pathLst>
              </a:custGeom>
              <a:solidFill>
                <a:srgbClr val="E6E6A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7" name="Freeform 163"/>
              <p:cNvSpPr>
                <a:spLocks/>
              </p:cNvSpPr>
              <p:nvPr/>
            </p:nvSpPr>
            <p:spPr bwMode="auto">
              <a:xfrm>
                <a:off x="4493" y="3071"/>
                <a:ext cx="103" cy="85"/>
              </a:xfrm>
              <a:custGeom>
                <a:avLst/>
                <a:gdLst>
                  <a:gd name="T0" fmla="*/ 1 w 205"/>
                  <a:gd name="T1" fmla="*/ 0 h 171"/>
                  <a:gd name="T2" fmla="*/ 0 w 205"/>
                  <a:gd name="T3" fmla="*/ 0 h 171"/>
                  <a:gd name="T4" fmla="*/ 1 w 205"/>
                  <a:gd name="T5" fmla="*/ 0 h 171"/>
                  <a:gd name="T6" fmla="*/ 1 w 205"/>
                  <a:gd name="T7" fmla="*/ 0 h 171"/>
                  <a:gd name="T8" fmla="*/ 1 w 205"/>
                  <a:gd name="T9" fmla="*/ 0 h 171"/>
                  <a:gd name="T10" fmla="*/ 1 w 205"/>
                  <a:gd name="T11" fmla="*/ 0 h 1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5"/>
                  <a:gd name="T19" fmla="*/ 0 h 171"/>
                  <a:gd name="T20" fmla="*/ 205 w 205"/>
                  <a:gd name="T21" fmla="*/ 171 h 1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5" h="171">
                    <a:moveTo>
                      <a:pt x="81" y="0"/>
                    </a:moveTo>
                    <a:lnTo>
                      <a:pt x="0" y="141"/>
                    </a:lnTo>
                    <a:lnTo>
                      <a:pt x="155" y="171"/>
                    </a:lnTo>
                    <a:lnTo>
                      <a:pt x="205" y="21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8" name="Freeform 164"/>
              <p:cNvSpPr>
                <a:spLocks/>
              </p:cNvSpPr>
              <p:nvPr/>
            </p:nvSpPr>
            <p:spPr bwMode="auto">
              <a:xfrm>
                <a:off x="4515" y="3113"/>
                <a:ext cx="164" cy="159"/>
              </a:xfrm>
              <a:custGeom>
                <a:avLst/>
                <a:gdLst>
                  <a:gd name="T0" fmla="*/ 1 w 327"/>
                  <a:gd name="T1" fmla="*/ 0 h 317"/>
                  <a:gd name="T2" fmla="*/ 0 w 327"/>
                  <a:gd name="T3" fmla="*/ 1 h 317"/>
                  <a:gd name="T4" fmla="*/ 1 w 327"/>
                  <a:gd name="T5" fmla="*/ 1 h 317"/>
                  <a:gd name="T6" fmla="*/ 1 w 327"/>
                  <a:gd name="T7" fmla="*/ 1 h 317"/>
                  <a:gd name="T8" fmla="*/ 1 w 327"/>
                  <a:gd name="T9" fmla="*/ 0 h 317"/>
                  <a:gd name="T10" fmla="*/ 1 w 327"/>
                  <a:gd name="T11" fmla="*/ 0 h 3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7"/>
                  <a:gd name="T19" fmla="*/ 0 h 317"/>
                  <a:gd name="T20" fmla="*/ 327 w 327"/>
                  <a:gd name="T21" fmla="*/ 317 h 3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7" h="317">
                    <a:moveTo>
                      <a:pt x="99" y="0"/>
                    </a:moveTo>
                    <a:lnTo>
                      <a:pt x="0" y="234"/>
                    </a:lnTo>
                    <a:lnTo>
                      <a:pt x="263" y="317"/>
                    </a:lnTo>
                    <a:lnTo>
                      <a:pt x="327" y="44"/>
                    </a:lnTo>
                    <a:lnTo>
                      <a:pt x="99" y="0"/>
                    </a:lnTo>
                    <a:close/>
                  </a:path>
                </a:pathLst>
              </a:custGeom>
              <a:solidFill>
                <a:srgbClr val="FAFA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" name="Freeform 165"/>
              <p:cNvSpPr>
                <a:spLocks/>
              </p:cNvSpPr>
              <p:nvPr/>
            </p:nvSpPr>
            <p:spPr bwMode="auto">
              <a:xfrm>
                <a:off x="4518" y="3189"/>
                <a:ext cx="203" cy="195"/>
              </a:xfrm>
              <a:custGeom>
                <a:avLst/>
                <a:gdLst>
                  <a:gd name="T0" fmla="*/ 1 w 405"/>
                  <a:gd name="T1" fmla="*/ 0 h 392"/>
                  <a:gd name="T2" fmla="*/ 0 w 405"/>
                  <a:gd name="T3" fmla="*/ 0 h 392"/>
                  <a:gd name="T4" fmla="*/ 1 w 405"/>
                  <a:gd name="T5" fmla="*/ 0 h 392"/>
                  <a:gd name="T6" fmla="*/ 1 w 405"/>
                  <a:gd name="T7" fmla="*/ 0 h 392"/>
                  <a:gd name="T8" fmla="*/ 1 w 405"/>
                  <a:gd name="T9" fmla="*/ 0 h 392"/>
                  <a:gd name="T10" fmla="*/ 1 w 405"/>
                  <a:gd name="T11" fmla="*/ 0 h 39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5"/>
                  <a:gd name="T19" fmla="*/ 0 h 392"/>
                  <a:gd name="T20" fmla="*/ 405 w 405"/>
                  <a:gd name="T21" fmla="*/ 392 h 39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5" h="392">
                    <a:moveTo>
                      <a:pt x="124" y="0"/>
                    </a:moveTo>
                    <a:lnTo>
                      <a:pt x="0" y="287"/>
                    </a:lnTo>
                    <a:lnTo>
                      <a:pt x="325" y="392"/>
                    </a:lnTo>
                    <a:lnTo>
                      <a:pt x="405" y="53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0" name="Freeform 166"/>
              <p:cNvSpPr>
                <a:spLocks/>
              </p:cNvSpPr>
              <p:nvPr/>
            </p:nvSpPr>
            <p:spPr bwMode="auto">
              <a:xfrm>
                <a:off x="4466" y="3266"/>
                <a:ext cx="350" cy="404"/>
              </a:xfrm>
              <a:custGeom>
                <a:avLst/>
                <a:gdLst>
                  <a:gd name="T0" fmla="*/ 1 w 700"/>
                  <a:gd name="T1" fmla="*/ 0 h 808"/>
                  <a:gd name="T2" fmla="*/ 0 w 700"/>
                  <a:gd name="T3" fmla="*/ 1 h 808"/>
                  <a:gd name="T4" fmla="*/ 1 w 700"/>
                  <a:gd name="T5" fmla="*/ 1 h 808"/>
                  <a:gd name="T6" fmla="*/ 1 w 700"/>
                  <a:gd name="T7" fmla="*/ 1 h 808"/>
                  <a:gd name="T8" fmla="*/ 1 w 700"/>
                  <a:gd name="T9" fmla="*/ 0 h 808"/>
                  <a:gd name="T10" fmla="*/ 1 w 700"/>
                  <a:gd name="T11" fmla="*/ 0 h 8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0"/>
                  <a:gd name="T19" fmla="*/ 0 h 808"/>
                  <a:gd name="T20" fmla="*/ 700 w 700"/>
                  <a:gd name="T21" fmla="*/ 808 h 8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0" h="808">
                    <a:moveTo>
                      <a:pt x="213" y="0"/>
                    </a:moveTo>
                    <a:lnTo>
                      <a:pt x="0" y="593"/>
                    </a:lnTo>
                    <a:lnTo>
                      <a:pt x="563" y="808"/>
                    </a:lnTo>
                    <a:lnTo>
                      <a:pt x="700" y="112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FFF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1" name="Freeform 167"/>
              <p:cNvSpPr>
                <a:spLocks/>
              </p:cNvSpPr>
              <p:nvPr/>
            </p:nvSpPr>
            <p:spPr bwMode="auto">
              <a:xfrm>
                <a:off x="4239" y="3347"/>
                <a:ext cx="496" cy="482"/>
              </a:xfrm>
              <a:custGeom>
                <a:avLst/>
                <a:gdLst>
                  <a:gd name="T0" fmla="*/ 0 w 993"/>
                  <a:gd name="T1" fmla="*/ 1 h 964"/>
                  <a:gd name="T2" fmla="*/ 0 w 993"/>
                  <a:gd name="T3" fmla="*/ 1 h 964"/>
                  <a:gd name="T4" fmla="*/ 0 w 993"/>
                  <a:gd name="T5" fmla="*/ 1 h 964"/>
                  <a:gd name="T6" fmla="*/ 0 w 993"/>
                  <a:gd name="T7" fmla="*/ 1 h 964"/>
                  <a:gd name="T8" fmla="*/ 0 w 993"/>
                  <a:gd name="T9" fmla="*/ 1 h 964"/>
                  <a:gd name="T10" fmla="*/ 0 w 993"/>
                  <a:gd name="T11" fmla="*/ 1 h 964"/>
                  <a:gd name="T12" fmla="*/ 0 w 993"/>
                  <a:gd name="T13" fmla="*/ 1 h 964"/>
                  <a:gd name="T14" fmla="*/ 0 w 993"/>
                  <a:gd name="T15" fmla="*/ 1 h 964"/>
                  <a:gd name="T16" fmla="*/ 0 w 993"/>
                  <a:gd name="T17" fmla="*/ 1 h 964"/>
                  <a:gd name="T18" fmla="*/ 0 w 993"/>
                  <a:gd name="T19" fmla="*/ 1 h 964"/>
                  <a:gd name="T20" fmla="*/ 0 w 993"/>
                  <a:gd name="T21" fmla="*/ 1 h 964"/>
                  <a:gd name="T22" fmla="*/ 0 w 993"/>
                  <a:gd name="T23" fmla="*/ 1 h 964"/>
                  <a:gd name="T24" fmla="*/ 0 w 993"/>
                  <a:gd name="T25" fmla="*/ 1 h 964"/>
                  <a:gd name="T26" fmla="*/ 0 w 993"/>
                  <a:gd name="T27" fmla="*/ 1 h 964"/>
                  <a:gd name="T28" fmla="*/ 0 w 993"/>
                  <a:gd name="T29" fmla="*/ 1 h 964"/>
                  <a:gd name="T30" fmla="*/ 0 w 993"/>
                  <a:gd name="T31" fmla="*/ 1 h 964"/>
                  <a:gd name="T32" fmla="*/ 0 w 993"/>
                  <a:gd name="T33" fmla="*/ 1 h 964"/>
                  <a:gd name="T34" fmla="*/ 0 w 993"/>
                  <a:gd name="T35" fmla="*/ 1 h 964"/>
                  <a:gd name="T36" fmla="*/ 0 w 993"/>
                  <a:gd name="T37" fmla="*/ 1 h 964"/>
                  <a:gd name="T38" fmla="*/ 0 w 993"/>
                  <a:gd name="T39" fmla="*/ 1 h 964"/>
                  <a:gd name="T40" fmla="*/ 0 w 993"/>
                  <a:gd name="T41" fmla="*/ 1 h 964"/>
                  <a:gd name="T42" fmla="*/ 0 w 993"/>
                  <a:gd name="T43" fmla="*/ 1 h 964"/>
                  <a:gd name="T44" fmla="*/ 0 w 993"/>
                  <a:gd name="T45" fmla="*/ 1 h 964"/>
                  <a:gd name="T46" fmla="*/ 0 w 993"/>
                  <a:gd name="T47" fmla="*/ 1 h 964"/>
                  <a:gd name="T48" fmla="*/ 0 w 993"/>
                  <a:gd name="T49" fmla="*/ 1 h 964"/>
                  <a:gd name="T50" fmla="*/ 0 w 993"/>
                  <a:gd name="T51" fmla="*/ 1 h 964"/>
                  <a:gd name="T52" fmla="*/ 0 w 993"/>
                  <a:gd name="T53" fmla="*/ 1 h 964"/>
                  <a:gd name="T54" fmla="*/ 0 w 993"/>
                  <a:gd name="T55" fmla="*/ 1 h 964"/>
                  <a:gd name="T56" fmla="*/ 0 w 993"/>
                  <a:gd name="T57" fmla="*/ 1 h 964"/>
                  <a:gd name="T58" fmla="*/ 0 w 993"/>
                  <a:gd name="T59" fmla="*/ 1 h 964"/>
                  <a:gd name="T60" fmla="*/ 0 w 993"/>
                  <a:gd name="T61" fmla="*/ 1 h 964"/>
                  <a:gd name="T62" fmla="*/ 0 w 993"/>
                  <a:gd name="T63" fmla="*/ 1 h 964"/>
                  <a:gd name="T64" fmla="*/ 0 w 993"/>
                  <a:gd name="T65" fmla="*/ 1 h 964"/>
                  <a:gd name="T66" fmla="*/ 0 w 993"/>
                  <a:gd name="T67" fmla="*/ 1 h 964"/>
                  <a:gd name="T68" fmla="*/ 0 w 993"/>
                  <a:gd name="T69" fmla="*/ 1 h 964"/>
                  <a:gd name="T70" fmla="*/ 0 w 993"/>
                  <a:gd name="T71" fmla="*/ 1 h 964"/>
                  <a:gd name="T72" fmla="*/ 0 w 993"/>
                  <a:gd name="T73" fmla="*/ 1 h 964"/>
                  <a:gd name="T74" fmla="*/ 0 w 993"/>
                  <a:gd name="T75" fmla="*/ 1 h 964"/>
                  <a:gd name="T76" fmla="*/ 0 w 993"/>
                  <a:gd name="T77" fmla="*/ 1 h 964"/>
                  <a:gd name="T78" fmla="*/ 0 w 993"/>
                  <a:gd name="T79" fmla="*/ 1 h 964"/>
                  <a:gd name="T80" fmla="*/ 0 w 993"/>
                  <a:gd name="T81" fmla="*/ 1 h 964"/>
                  <a:gd name="T82" fmla="*/ 0 w 993"/>
                  <a:gd name="T83" fmla="*/ 1 h 964"/>
                  <a:gd name="T84" fmla="*/ 0 w 993"/>
                  <a:gd name="T85" fmla="*/ 1 h 964"/>
                  <a:gd name="T86" fmla="*/ 0 w 993"/>
                  <a:gd name="T87" fmla="*/ 0 h 9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93"/>
                  <a:gd name="T133" fmla="*/ 0 h 964"/>
                  <a:gd name="T134" fmla="*/ 993 w 993"/>
                  <a:gd name="T135" fmla="*/ 964 h 9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93" h="964">
                    <a:moveTo>
                      <a:pt x="319" y="0"/>
                    </a:moveTo>
                    <a:lnTo>
                      <a:pt x="993" y="216"/>
                    </a:lnTo>
                    <a:lnTo>
                      <a:pt x="987" y="230"/>
                    </a:lnTo>
                    <a:lnTo>
                      <a:pt x="983" y="245"/>
                    </a:lnTo>
                    <a:lnTo>
                      <a:pt x="977" y="258"/>
                    </a:lnTo>
                    <a:lnTo>
                      <a:pt x="974" y="271"/>
                    </a:lnTo>
                    <a:lnTo>
                      <a:pt x="970" y="285"/>
                    </a:lnTo>
                    <a:lnTo>
                      <a:pt x="964" y="300"/>
                    </a:lnTo>
                    <a:lnTo>
                      <a:pt x="960" y="313"/>
                    </a:lnTo>
                    <a:lnTo>
                      <a:pt x="956" y="327"/>
                    </a:lnTo>
                    <a:lnTo>
                      <a:pt x="953" y="340"/>
                    </a:lnTo>
                    <a:lnTo>
                      <a:pt x="947" y="353"/>
                    </a:lnTo>
                    <a:lnTo>
                      <a:pt x="943" y="367"/>
                    </a:lnTo>
                    <a:lnTo>
                      <a:pt x="939" y="380"/>
                    </a:lnTo>
                    <a:lnTo>
                      <a:pt x="935" y="393"/>
                    </a:lnTo>
                    <a:lnTo>
                      <a:pt x="932" y="406"/>
                    </a:lnTo>
                    <a:lnTo>
                      <a:pt x="926" y="418"/>
                    </a:lnTo>
                    <a:lnTo>
                      <a:pt x="922" y="431"/>
                    </a:lnTo>
                    <a:lnTo>
                      <a:pt x="918" y="443"/>
                    </a:lnTo>
                    <a:lnTo>
                      <a:pt x="915" y="456"/>
                    </a:lnTo>
                    <a:lnTo>
                      <a:pt x="909" y="467"/>
                    </a:lnTo>
                    <a:lnTo>
                      <a:pt x="907" y="481"/>
                    </a:lnTo>
                    <a:lnTo>
                      <a:pt x="901" y="492"/>
                    </a:lnTo>
                    <a:lnTo>
                      <a:pt x="897" y="503"/>
                    </a:lnTo>
                    <a:lnTo>
                      <a:pt x="894" y="515"/>
                    </a:lnTo>
                    <a:lnTo>
                      <a:pt x="890" y="528"/>
                    </a:lnTo>
                    <a:lnTo>
                      <a:pt x="886" y="538"/>
                    </a:lnTo>
                    <a:lnTo>
                      <a:pt x="882" y="549"/>
                    </a:lnTo>
                    <a:lnTo>
                      <a:pt x="877" y="560"/>
                    </a:lnTo>
                    <a:lnTo>
                      <a:pt x="873" y="574"/>
                    </a:lnTo>
                    <a:lnTo>
                      <a:pt x="869" y="585"/>
                    </a:lnTo>
                    <a:lnTo>
                      <a:pt x="865" y="597"/>
                    </a:lnTo>
                    <a:lnTo>
                      <a:pt x="859" y="608"/>
                    </a:lnTo>
                    <a:lnTo>
                      <a:pt x="858" y="619"/>
                    </a:lnTo>
                    <a:lnTo>
                      <a:pt x="852" y="629"/>
                    </a:lnTo>
                    <a:lnTo>
                      <a:pt x="846" y="640"/>
                    </a:lnTo>
                    <a:lnTo>
                      <a:pt x="842" y="652"/>
                    </a:lnTo>
                    <a:lnTo>
                      <a:pt x="839" y="661"/>
                    </a:lnTo>
                    <a:lnTo>
                      <a:pt x="833" y="673"/>
                    </a:lnTo>
                    <a:lnTo>
                      <a:pt x="829" y="684"/>
                    </a:lnTo>
                    <a:lnTo>
                      <a:pt x="823" y="695"/>
                    </a:lnTo>
                    <a:lnTo>
                      <a:pt x="820" y="707"/>
                    </a:lnTo>
                    <a:lnTo>
                      <a:pt x="814" y="716"/>
                    </a:lnTo>
                    <a:lnTo>
                      <a:pt x="810" y="728"/>
                    </a:lnTo>
                    <a:lnTo>
                      <a:pt x="804" y="737"/>
                    </a:lnTo>
                    <a:lnTo>
                      <a:pt x="799" y="749"/>
                    </a:lnTo>
                    <a:lnTo>
                      <a:pt x="795" y="758"/>
                    </a:lnTo>
                    <a:lnTo>
                      <a:pt x="789" y="770"/>
                    </a:lnTo>
                    <a:lnTo>
                      <a:pt x="783" y="781"/>
                    </a:lnTo>
                    <a:lnTo>
                      <a:pt x="780" y="792"/>
                    </a:lnTo>
                    <a:lnTo>
                      <a:pt x="772" y="802"/>
                    </a:lnTo>
                    <a:lnTo>
                      <a:pt x="766" y="813"/>
                    </a:lnTo>
                    <a:lnTo>
                      <a:pt x="761" y="823"/>
                    </a:lnTo>
                    <a:lnTo>
                      <a:pt x="755" y="834"/>
                    </a:lnTo>
                    <a:lnTo>
                      <a:pt x="749" y="844"/>
                    </a:lnTo>
                    <a:lnTo>
                      <a:pt x="743" y="855"/>
                    </a:lnTo>
                    <a:lnTo>
                      <a:pt x="738" y="865"/>
                    </a:lnTo>
                    <a:lnTo>
                      <a:pt x="732" y="876"/>
                    </a:lnTo>
                    <a:lnTo>
                      <a:pt x="726" y="888"/>
                    </a:lnTo>
                    <a:lnTo>
                      <a:pt x="719" y="897"/>
                    </a:lnTo>
                    <a:lnTo>
                      <a:pt x="711" y="908"/>
                    </a:lnTo>
                    <a:lnTo>
                      <a:pt x="705" y="920"/>
                    </a:lnTo>
                    <a:lnTo>
                      <a:pt x="698" y="929"/>
                    </a:lnTo>
                    <a:lnTo>
                      <a:pt x="692" y="941"/>
                    </a:lnTo>
                    <a:lnTo>
                      <a:pt x="685" y="952"/>
                    </a:lnTo>
                    <a:lnTo>
                      <a:pt x="679" y="964"/>
                    </a:lnTo>
                    <a:lnTo>
                      <a:pt x="0" y="623"/>
                    </a:lnTo>
                    <a:lnTo>
                      <a:pt x="8" y="610"/>
                    </a:lnTo>
                    <a:lnTo>
                      <a:pt x="15" y="599"/>
                    </a:lnTo>
                    <a:lnTo>
                      <a:pt x="23" y="587"/>
                    </a:lnTo>
                    <a:lnTo>
                      <a:pt x="32" y="578"/>
                    </a:lnTo>
                    <a:lnTo>
                      <a:pt x="38" y="566"/>
                    </a:lnTo>
                    <a:lnTo>
                      <a:pt x="46" y="555"/>
                    </a:lnTo>
                    <a:lnTo>
                      <a:pt x="53" y="543"/>
                    </a:lnTo>
                    <a:lnTo>
                      <a:pt x="63" y="532"/>
                    </a:lnTo>
                    <a:lnTo>
                      <a:pt x="68" y="522"/>
                    </a:lnTo>
                    <a:lnTo>
                      <a:pt x="76" y="511"/>
                    </a:lnTo>
                    <a:lnTo>
                      <a:pt x="82" y="502"/>
                    </a:lnTo>
                    <a:lnTo>
                      <a:pt x="89" y="492"/>
                    </a:lnTo>
                    <a:lnTo>
                      <a:pt x="95" y="481"/>
                    </a:lnTo>
                    <a:lnTo>
                      <a:pt x="103" y="471"/>
                    </a:lnTo>
                    <a:lnTo>
                      <a:pt x="108" y="462"/>
                    </a:lnTo>
                    <a:lnTo>
                      <a:pt x="116" y="450"/>
                    </a:lnTo>
                    <a:lnTo>
                      <a:pt x="122" y="441"/>
                    </a:lnTo>
                    <a:lnTo>
                      <a:pt x="127" y="431"/>
                    </a:lnTo>
                    <a:lnTo>
                      <a:pt x="133" y="420"/>
                    </a:lnTo>
                    <a:lnTo>
                      <a:pt x="139" y="410"/>
                    </a:lnTo>
                    <a:lnTo>
                      <a:pt x="145" y="401"/>
                    </a:lnTo>
                    <a:lnTo>
                      <a:pt x="150" y="391"/>
                    </a:lnTo>
                    <a:lnTo>
                      <a:pt x="156" y="382"/>
                    </a:lnTo>
                    <a:lnTo>
                      <a:pt x="162" y="374"/>
                    </a:lnTo>
                    <a:lnTo>
                      <a:pt x="165" y="363"/>
                    </a:lnTo>
                    <a:lnTo>
                      <a:pt x="171" y="355"/>
                    </a:lnTo>
                    <a:lnTo>
                      <a:pt x="175" y="346"/>
                    </a:lnTo>
                    <a:lnTo>
                      <a:pt x="181" y="336"/>
                    </a:lnTo>
                    <a:lnTo>
                      <a:pt x="184" y="327"/>
                    </a:lnTo>
                    <a:lnTo>
                      <a:pt x="190" y="317"/>
                    </a:lnTo>
                    <a:lnTo>
                      <a:pt x="194" y="308"/>
                    </a:lnTo>
                    <a:lnTo>
                      <a:pt x="200" y="300"/>
                    </a:lnTo>
                    <a:lnTo>
                      <a:pt x="203" y="290"/>
                    </a:lnTo>
                    <a:lnTo>
                      <a:pt x="207" y="281"/>
                    </a:lnTo>
                    <a:lnTo>
                      <a:pt x="213" y="271"/>
                    </a:lnTo>
                    <a:lnTo>
                      <a:pt x="217" y="264"/>
                    </a:lnTo>
                    <a:lnTo>
                      <a:pt x="221" y="252"/>
                    </a:lnTo>
                    <a:lnTo>
                      <a:pt x="224" y="245"/>
                    </a:lnTo>
                    <a:lnTo>
                      <a:pt x="230" y="235"/>
                    </a:lnTo>
                    <a:lnTo>
                      <a:pt x="234" y="228"/>
                    </a:lnTo>
                    <a:lnTo>
                      <a:pt x="238" y="216"/>
                    </a:lnTo>
                    <a:lnTo>
                      <a:pt x="240" y="209"/>
                    </a:lnTo>
                    <a:lnTo>
                      <a:pt x="243" y="199"/>
                    </a:lnTo>
                    <a:lnTo>
                      <a:pt x="249" y="190"/>
                    </a:lnTo>
                    <a:lnTo>
                      <a:pt x="251" y="180"/>
                    </a:lnTo>
                    <a:lnTo>
                      <a:pt x="257" y="173"/>
                    </a:lnTo>
                    <a:lnTo>
                      <a:pt x="259" y="161"/>
                    </a:lnTo>
                    <a:lnTo>
                      <a:pt x="264" y="154"/>
                    </a:lnTo>
                    <a:lnTo>
                      <a:pt x="268" y="144"/>
                    </a:lnTo>
                    <a:lnTo>
                      <a:pt x="270" y="135"/>
                    </a:lnTo>
                    <a:lnTo>
                      <a:pt x="274" y="125"/>
                    </a:lnTo>
                    <a:lnTo>
                      <a:pt x="278" y="116"/>
                    </a:lnTo>
                    <a:lnTo>
                      <a:pt x="281" y="106"/>
                    </a:lnTo>
                    <a:lnTo>
                      <a:pt x="283" y="97"/>
                    </a:lnTo>
                    <a:lnTo>
                      <a:pt x="287" y="87"/>
                    </a:lnTo>
                    <a:lnTo>
                      <a:pt x="293" y="78"/>
                    </a:lnTo>
                    <a:lnTo>
                      <a:pt x="295" y="68"/>
                    </a:lnTo>
                    <a:lnTo>
                      <a:pt x="299" y="57"/>
                    </a:lnTo>
                    <a:lnTo>
                      <a:pt x="302" y="47"/>
                    </a:lnTo>
                    <a:lnTo>
                      <a:pt x="306" y="38"/>
                    </a:lnTo>
                    <a:lnTo>
                      <a:pt x="308" y="28"/>
                    </a:lnTo>
                    <a:lnTo>
                      <a:pt x="312" y="19"/>
                    </a:lnTo>
                    <a:lnTo>
                      <a:pt x="316" y="7"/>
                    </a:lnTo>
                    <a:lnTo>
                      <a:pt x="319" y="0"/>
                    </a:lnTo>
                    <a:close/>
                  </a:path>
                </a:pathLst>
              </a:custGeom>
              <a:solidFill>
                <a:srgbClr val="F0F05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2" name="Freeform 168"/>
              <p:cNvSpPr>
                <a:spLocks/>
              </p:cNvSpPr>
              <p:nvPr/>
            </p:nvSpPr>
            <p:spPr bwMode="auto">
              <a:xfrm>
                <a:off x="3981" y="3470"/>
                <a:ext cx="622" cy="593"/>
              </a:xfrm>
              <a:custGeom>
                <a:avLst/>
                <a:gdLst>
                  <a:gd name="T0" fmla="*/ 1 w 1243"/>
                  <a:gd name="T1" fmla="*/ 1 h 1186"/>
                  <a:gd name="T2" fmla="*/ 1 w 1243"/>
                  <a:gd name="T3" fmla="*/ 1 h 1186"/>
                  <a:gd name="T4" fmla="*/ 1 w 1243"/>
                  <a:gd name="T5" fmla="*/ 1 h 1186"/>
                  <a:gd name="T6" fmla="*/ 1 w 1243"/>
                  <a:gd name="T7" fmla="*/ 1 h 1186"/>
                  <a:gd name="T8" fmla="*/ 1 w 1243"/>
                  <a:gd name="T9" fmla="*/ 1 h 1186"/>
                  <a:gd name="T10" fmla="*/ 1 w 1243"/>
                  <a:gd name="T11" fmla="*/ 1 h 1186"/>
                  <a:gd name="T12" fmla="*/ 1 w 1243"/>
                  <a:gd name="T13" fmla="*/ 1 h 1186"/>
                  <a:gd name="T14" fmla="*/ 1 w 1243"/>
                  <a:gd name="T15" fmla="*/ 1 h 1186"/>
                  <a:gd name="T16" fmla="*/ 1 w 1243"/>
                  <a:gd name="T17" fmla="*/ 1 h 1186"/>
                  <a:gd name="T18" fmla="*/ 1 w 1243"/>
                  <a:gd name="T19" fmla="*/ 1 h 1186"/>
                  <a:gd name="T20" fmla="*/ 1 w 1243"/>
                  <a:gd name="T21" fmla="*/ 1 h 1186"/>
                  <a:gd name="T22" fmla="*/ 1 w 1243"/>
                  <a:gd name="T23" fmla="*/ 1 h 1186"/>
                  <a:gd name="T24" fmla="*/ 1 w 1243"/>
                  <a:gd name="T25" fmla="*/ 1 h 1186"/>
                  <a:gd name="T26" fmla="*/ 1 w 1243"/>
                  <a:gd name="T27" fmla="*/ 1 h 1186"/>
                  <a:gd name="T28" fmla="*/ 1 w 1243"/>
                  <a:gd name="T29" fmla="*/ 1 h 1186"/>
                  <a:gd name="T30" fmla="*/ 1 w 1243"/>
                  <a:gd name="T31" fmla="*/ 1 h 1186"/>
                  <a:gd name="T32" fmla="*/ 1 w 1243"/>
                  <a:gd name="T33" fmla="*/ 1 h 1186"/>
                  <a:gd name="T34" fmla="*/ 1 w 1243"/>
                  <a:gd name="T35" fmla="*/ 1 h 1186"/>
                  <a:gd name="T36" fmla="*/ 1 w 1243"/>
                  <a:gd name="T37" fmla="*/ 1 h 1186"/>
                  <a:gd name="T38" fmla="*/ 1 w 1243"/>
                  <a:gd name="T39" fmla="*/ 1 h 1186"/>
                  <a:gd name="T40" fmla="*/ 1 w 1243"/>
                  <a:gd name="T41" fmla="*/ 1 h 1186"/>
                  <a:gd name="T42" fmla="*/ 1 w 1243"/>
                  <a:gd name="T43" fmla="*/ 1 h 1186"/>
                  <a:gd name="T44" fmla="*/ 1 w 1243"/>
                  <a:gd name="T45" fmla="*/ 1 h 1186"/>
                  <a:gd name="T46" fmla="*/ 1 w 1243"/>
                  <a:gd name="T47" fmla="*/ 1 h 1186"/>
                  <a:gd name="T48" fmla="*/ 1 w 1243"/>
                  <a:gd name="T49" fmla="*/ 1 h 1186"/>
                  <a:gd name="T50" fmla="*/ 1 w 1243"/>
                  <a:gd name="T51" fmla="*/ 1 h 1186"/>
                  <a:gd name="T52" fmla="*/ 1 w 1243"/>
                  <a:gd name="T53" fmla="*/ 1 h 1186"/>
                  <a:gd name="T54" fmla="*/ 1 w 1243"/>
                  <a:gd name="T55" fmla="*/ 1 h 1186"/>
                  <a:gd name="T56" fmla="*/ 1 w 1243"/>
                  <a:gd name="T57" fmla="*/ 1 h 1186"/>
                  <a:gd name="T58" fmla="*/ 1 w 1243"/>
                  <a:gd name="T59" fmla="*/ 1 h 1186"/>
                  <a:gd name="T60" fmla="*/ 1 w 1243"/>
                  <a:gd name="T61" fmla="*/ 1 h 1186"/>
                  <a:gd name="T62" fmla="*/ 1 w 1243"/>
                  <a:gd name="T63" fmla="*/ 1 h 1186"/>
                  <a:gd name="T64" fmla="*/ 1 w 1243"/>
                  <a:gd name="T65" fmla="*/ 1 h 1186"/>
                  <a:gd name="T66" fmla="*/ 1 w 1243"/>
                  <a:gd name="T67" fmla="*/ 1 h 1186"/>
                  <a:gd name="T68" fmla="*/ 1 w 1243"/>
                  <a:gd name="T69" fmla="*/ 1 h 1186"/>
                  <a:gd name="T70" fmla="*/ 1 w 1243"/>
                  <a:gd name="T71" fmla="*/ 1 h 1186"/>
                  <a:gd name="T72" fmla="*/ 1 w 1243"/>
                  <a:gd name="T73" fmla="*/ 1 h 1186"/>
                  <a:gd name="T74" fmla="*/ 1 w 1243"/>
                  <a:gd name="T75" fmla="*/ 1 h 1186"/>
                  <a:gd name="T76" fmla="*/ 1 w 1243"/>
                  <a:gd name="T77" fmla="*/ 1 h 1186"/>
                  <a:gd name="T78" fmla="*/ 1 w 1243"/>
                  <a:gd name="T79" fmla="*/ 1 h 1186"/>
                  <a:gd name="T80" fmla="*/ 1 w 1243"/>
                  <a:gd name="T81" fmla="*/ 1 h 1186"/>
                  <a:gd name="T82" fmla="*/ 1 w 1243"/>
                  <a:gd name="T83" fmla="*/ 1 h 1186"/>
                  <a:gd name="T84" fmla="*/ 1 w 1243"/>
                  <a:gd name="T85" fmla="*/ 1 h 1186"/>
                  <a:gd name="T86" fmla="*/ 1 w 1243"/>
                  <a:gd name="T87" fmla="*/ 1 h 1186"/>
                  <a:gd name="T88" fmla="*/ 1 w 1243"/>
                  <a:gd name="T89" fmla="*/ 1 h 1186"/>
                  <a:gd name="T90" fmla="*/ 1 w 1243"/>
                  <a:gd name="T91" fmla="*/ 1 h 1186"/>
                  <a:gd name="T92" fmla="*/ 1 w 1243"/>
                  <a:gd name="T93" fmla="*/ 1 h 1186"/>
                  <a:gd name="T94" fmla="*/ 1 w 1243"/>
                  <a:gd name="T95" fmla="*/ 1 h 1186"/>
                  <a:gd name="T96" fmla="*/ 1 w 1243"/>
                  <a:gd name="T97" fmla="*/ 1 h 1186"/>
                  <a:gd name="T98" fmla="*/ 1 w 1243"/>
                  <a:gd name="T99" fmla="*/ 1 h 1186"/>
                  <a:gd name="T100" fmla="*/ 1 w 1243"/>
                  <a:gd name="T101" fmla="*/ 0 h 11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43"/>
                  <a:gd name="T154" fmla="*/ 0 h 1186"/>
                  <a:gd name="T155" fmla="*/ 1243 w 1243"/>
                  <a:gd name="T156" fmla="*/ 1186 h 118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43" h="1186">
                    <a:moveTo>
                      <a:pt x="583" y="0"/>
                    </a:moveTo>
                    <a:lnTo>
                      <a:pt x="1243" y="209"/>
                    </a:lnTo>
                    <a:lnTo>
                      <a:pt x="1241" y="211"/>
                    </a:lnTo>
                    <a:lnTo>
                      <a:pt x="1236" y="219"/>
                    </a:lnTo>
                    <a:lnTo>
                      <a:pt x="1230" y="226"/>
                    </a:lnTo>
                    <a:lnTo>
                      <a:pt x="1224" y="234"/>
                    </a:lnTo>
                    <a:lnTo>
                      <a:pt x="1219" y="243"/>
                    </a:lnTo>
                    <a:lnTo>
                      <a:pt x="1215" y="255"/>
                    </a:lnTo>
                    <a:lnTo>
                      <a:pt x="1211" y="260"/>
                    </a:lnTo>
                    <a:lnTo>
                      <a:pt x="1207" y="266"/>
                    </a:lnTo>
                    <a:lnTo>
                      <a:pt x="1201" y="272"/>
                    </a:lnTo>
                    <a:lnTo>
                      <a:pt x="1200" y="279"/>
                    </a:lnTo>
                    <a:lnTo>
                      <a:pt x="1194" y="285"/>
                    </a:lnTo>
                    <a:lnTo>
                      <a:pt x="1190" y="291"/>
                    </a:lnTo>
                    <a:lnTo>
                      <a:pt x="1186" y="298"/>
                    </a:lnTo>
                    <a:lnTo>
                      <a:pt x="1182" y="308"/>
                    </a:lnTo>
                    <a:lnTo>
                      <a:pt x="1177" y="314"/>
                    </a:lnTo>
                    <a:lnTo>
                      <a:pt x="1173" y="321"/>
                    </a:lnTo>
                    <a:lnTo>
                      <a:pt x="1167" y="329"/>
                    </a:lnTo>
                    <a:lnTo>
                      <a:pt x="1163" y="338"/>
                    </a:lnTo>
                    <a:lnTo>
                      <a:pt x="1158" y="346"/>
                    </a:lnTo>
                    <a:lnTo>
                      <a:pt x="1152" y="355"/>
                    </a:lnTo>
                    <a:lnTo>
                      <a:pt x="1146" y="365"/>
                    </a:lnTo>
                    <a:lnTo>
                      <a:pt x="1142" y="374"/>
                    </a:lnTo>
                    <a:lnTo>
                      <a:pt x="1137" y="382"/>
                    </a:lnTo>
                    <a:lnTo>
                      <a:pt x="1131" y="392"/>
                    </a:lnTo>
                    <a:lnTo>
                      <a:pt x="1123" y="401"/>
                    </a:lnTo>
                    <a:lnTo>
                      <a:pt x="1118" y="411"/>
                    </a:lnTo>
                    <a:lnTo>
                      <a:pt x="1112" y="420"/>
                    </a:lnTo>
                    <a:lnTo>
                      <a:pt x="1106" y="428"/>
                    </a:lnTo>
                    <a:lnTo>
                      <a:pt x="1101" y="439"/>
                    </a:lnTo>
                    <a:lnTo>
                      <a:pt x="1095" y="449"/>
                    </a:lnTo>
                    <a:lnTo>
                      <a:pt x="1087" y="458"/>
                    </a:lnTo>
                    <a:lnTo>
                      <a:pt x="1082" y="468"/>
                    </a:lnTo>
                    <a:lnTo>
                      <a:pt x="1074" y="477"/>
                    </a:lnTo>
                    <a:lnTo>
                      <a:pt x="1068" y="487"/>
                    </a:lnTo>
                    <a:lnTo>
                      <a:pt x="1063" y="496"/>
                    </a:lnTo>
                    <a:lnTo>
                      <a:pt x="1055" y="508"/>
                    </a:lnTo>
                    <a:lnTo>
                      <a:pt x="1049" y="517"/>
                    </a:lnTo>
                    <a:lnTo>
                      <a:pt x="1044" y="527"/>
                    </a:lnTo>
                    <a:lnTo>
                      <a:pt x="1036" y="536"/>
                    </a:lnTo>
                    <a:lnTo>
                      <a:pt x="1030" y="547"/>
                    </a:lnTo>
                    <a:lnTo>
                      <a:pt x="1023" y="557"/>
                    </a:lnTo>
                    <a:lnTo>
                      <a:pt x="1015" y="566"/>
                    </a:lnTo>
                    <a:lnTo>
                      <a:pt x="1009" y="576"/>
                    </a:lnTo>
                    <a:lnTo>
                      <a:pt x="1002" y="585"/>
                    </a:lnTo>
                    <a:lnTo>
                      <a:pt x="996" y="595"/>
                    </a:lnTo>
                    <a:lnTo>
                      <a:pt x="988" y="606"/>
                    </a:lnTo>
                    <a:lnTo>
                      <a:pt x="983" y="616"/>
                    </a:lnTo>
                    <a:lnTo>
                      <a:pt x="975" y="625"/>
                    </a:lnTo>
                    <a:lnTo>
                      <a:pt x="969" y="635"/>
                    </a:lnTo>
                    <a:lnTo>
                      <a:pt x="962" y="644"/>
                    </a:lnTo>
                    <a:lnTo>
                      <a:pt x="956" y="654"/>
                    </a:lnTo>
                    <a:lnTo>
                      <a:pt x="949" y="662"/>
                    </a:lnTo>
                    <a:lnTo>
                      <a:pt x="941" y="671"/>
                    </a:lnTo>
                    <a:lnTo>
                      <a:pt x="937" y="681"/>
                    </a:lnTo>
                    <a:lnTo>
                      <a:pt x="928" y="690"/>
                    </a:lnTo>
                    <a:lnTo>
                      <a:pt x="920" y="698"/>
                    </a:lnTo>
                    <a:lnTo>
                      <a:pt x="912" y="705"/>
                    </a:lnTo>
                    <a:lnTo>
                      <a:pt x="903" y="717"/>
                    </a:lnTo>
                    <a:lnTo>
                      <a:pt x="893" y="724"/>
                    </a:lnTo>
                    <a:lnTo>
                      <a:pt x="884" y="736"/>
                    </a:lnTo>
                    <a:lnTo>
                      <a:pt x="874" y="745"/>
                    </a:lnTo>
                    <a:lnTo>
                      <a:pt x="865" y="755"/>
                    </a:lnTo>
                    <a:lnTo>
                      <a:pt x="853" y="764"/>
                    </a:lnTo>
                    <a:lnTo>
                      <a:pt x="842" y="776"/>
                    </a:lnTo>
                    <a:lnTo>
                      <a:pt x="831" y="785"/>
                    </a:lnTo>
                    <a:lnTo>
                      <a:pt x="819" y="795"/>
                    </a:lnTo>
                    <a:lnTo>
                      <a:pt x="808" y="804"/>
                    </a:lnTo>
                    <a:lnTo>
                      <a:pt x="795" y="816"/>
                    </a:lnTo>
                    <a:lnTo>
                      <a:pt x="783" y="827"/>
                    </a:lnTo>
                    <a:lnTo>
                      <a:pt x="770" y="838"/>
                    </a:lnTo>
                    <a:lnTo>
                      <a:pt x="756" y="848"/>
                    </a:lnTo>
                    <a:lnTo>
                      <a:pt x="743" y="857"/>
                    </a:lnTo>
                    <a:lnTo>
                      <a:pt x="730" y="869"/>
                    </a:lnTo>
                    <a:lnTo>
                      <a:pt x="717" y="880"/>
                    </a:lnTo>
                    <a:lnTo>
                      <a:pt x="701" y="890"/>
                    </a:lnTo>
                    <a:lnTo>
                      <a:pt x="688" y="901"/>
                    </a:lnTo>
                    <a:lnTo>
                      <a:pt x="675" y="911"/>
                    </a:lnTo>
                    <a:lnTo>
                      <a:pt x="661" y="922"/>
                    </a:lnTo>
                    <a:lnTo>
                      <a:pt x="646" y="932"/>
                    </a:lnTo>
                    <a:lnTo>
                      <a:pt x="631" y="943"/>
                    </a:lnTo>
                    <a:lnTo>
                      <a:pt x="618" y="952"/>
                    </a:lnTo>
                    <a:lnTo>
                      <a:pt x="604" y="962"/>
                    </a:lnTo>
                    <a:lnTo>
                      <a:pt x="591" y="973"/>
                    </a:lnTo>
                    <a:lnTo>
                      <a:pt x="578" y="983"/>
                    </a:lnTo>
                    <a:lnTo>
                      <a:pt x="563" y="992"/>
                    </a:lnTo>
                    <a:lnTo>
                      <a:pt x="549" y="1004"/>
                    </a:lnTo>
                    <a:lnTo>
                      <a:pt x="536" y="1011"/>
                    </a:lnTo>
                    <a:lnTo>
                      <a:pt x="523" y="1021"/>
                    </a:lnTo>
                    <a:lnTo>
                      <a:pt x="509" y="1030"/>
                    </a:lnTo>
                    <a:lnTo>
                      <a:pt x="494" y="1038"/>
                    </a:lnTo>
                    <a:lnTo>
                      <a:pt x="481" y="1048"/>
                    </a:lnTo>
                    <a:lnTo>
                      <a:pt x="467" y="1055"/>
                    </a:lnTo>
                    <a:lnTo>
                      <a:pt x="456" y="1065"/>
                    </a:lnTo>
                    <a:lnTo>
                      <a:pt x="445" y="1074"/>
                    </a:lnTo>
                    <a:lnTo>
                      <a:pt x="431" y="1082"/>
                    </a:lnTo>
                    <a:lnTo>
                      <a:pt x="420" y="1089"/>
                    </a:lnTo>
                    <a:lnTo>
                      <a:pt x="407" y="1097"/>
                    </a:lnTo>
                    <a:lnTo>
                      <a:pt x="397" y="1105"/>
                    </a:lnTo>
                    <a:lnTo>
                      <a:pt x="386" y="1110"/>
                    </a:lnTo>
                    <a:lnTo>
                      <a:pt x="374" y="1118"/>
                    </a:lnTo>
                    <a:lnTo>
                      <a:pt x="365" y="1124"/>
                    </a:lnTo>
                    <a:lnTo>
                      <a:pt x="355" y="1133"/>
                    </a:lnTo>
                    <a:lnTo>
                      <a:pt x="346" y="1137"/>
                    </a:lnTo>
                    <a:lnTo>
                      <a:pt x="336" y="1143"/>
                    </a:lnTo>
                    <a:lnTo>
                      <a:pt x="327" y="1148"/>
                    </a:lnTo>
                    <a:lnTo>
                      <a:pt x="321" y="1154"/>
                    </a:lnTo>
                    <a:lnTo>
                      <a:pt x="313" y="1160"/>
                    </a:lnTo>
                    <a:lnTo>
                      <a:pt x="306" y="1164"/>
                    </a:lnTo>
                    <a:lnTo>
                      <a:pt x="300" y="1167"/>
                    </a:lnTo>
                    <a:lnTo>
                      <a:pt x="294" y="1171"/>
                    </a:lnTo>
                    <a:lnTo>
                      <a:pt x="285" y="1177"/>
                    </a:lnTo>
                    <a:lnTo>
                      <a:pt x="279" y="1181"/>
                    </a:lnTo>
                    <a:lnTo>
                      <a:pt x="275" y="1184"/>
                    </a:lnTo>
                    <a:lnTo>
                      <a:pt x="274" y="1186"/>
                    </a:lnTo>
                    <a:lnTo>
                      <a:pt x="0" y="439"/>
                    </a:lnTo>
                    <a:lnTo>
                      <a:pt x="4" y="439"/>
                    </a:lnTo>
                    <a:lnTo>
                      <a:pt x="7" y="437"/>
                    </a:lnTo>
                    <a:lnTo>
                      <a:pt x="13" y="437"/>
                    </a:lnTo>
                    <a:lnTo>
                      <a:pt x="21" y="433"/>
                    </a:lnTo>
                    <a:lnTo>
                      <a:pt x="28" y="431"/>
                    </a:lnTo>
                    <a:lnTo>
                      <a:pt x="34" y="430"/>
                    </a:lnTo>
                    <a:lnTo>
                      <a:pt x="40" y="430"/>
                    </a:lnTo>
                    <a:lnTo>
                      <a:pt x="45" y="428"/>
                    </a:lnTo>
                    <a:lnTo>
                      <a:pt x="53" y="428"/>
                    </a:lnTo>
                    <a:lnTo>
                      <a:pt x="59" y="426"/>
                    </a:lnTo>
                    <a:lnTo>
                      <a:pt x="64" y="422"/>
                    </a:lnTo>
                    <a:lnTo>
                      <a:pt x="70" y="420"/>
                    </a:lnTo>
                    <a:lnTo>
                      <a:pt x="78" y="420"/>
                    </a:lnTo>
                    <a:lnTo>
                      <a:pt x="85" y="416"/>
                    </a:lnTo>
                    <a:lnTo>
                      <a:pt x="91" y="416"/>
                    </a:lnTo>
                    <a:lnTo>
                      <a:pt x="101" y="414"/>
                    </a:lnTo>
                    <a:lnTo>
                      <a:pt x="108" y="412"/>
                    </a:lnTo>
                    <a:lnTo>
                      <a:pt x="114" y="409"/>
                    </a:lnTo>
                    <a:lnTo>
                      <a:pt x="123" y="407"/>
                    </a:lnTo>
                    <a:lnTo>
                      <a:pt x="131" y="405"/>
                    </a:lnTo>
                    <a:lnTo>
                      <a:pt x="140" y="403"/>
                    </a:lnTo>
                    <a:lnTo>
                      <a:pt x="148" y="399"/>
                    </a:lnTo>
                    <a:lnTo>
                      <a:pt x="158" y="397"/>
                    </a:lnTo>
                    <a:lnTo>
                      <a:pt x="165" y="395"/>
                    </a:lnTo>
                    <a:lnTo>
                      <a:pt x="177" y="392"/>
                    </a:lnTo>
                    <a:lnTo>
                      <a:pt x="184" y="390"/>
                    </a:lnTo>
                    <a:lnTo>
                      <a:pt x="194" y="386"/>
                    </a:lnTo>
                    <a:lnTo>
                      <a:pt x="201" y="382"/>
                    </a:lnTo>
                    <a:lnTo>
                      <a:pt x="211" y="378"/>
                    </a:lnTo>
                    <a:lnTo>
                      <a:pt x="218" y="376"/>
                    </a:lnTo>
                    <a:lnTo>
                      <a:pt x="230" y="373"/>
                    </a:lnTo>
                    <a:lnTo>
                      <a:pt x="237" y="369"/>
                    </a:lnTo>
                    <a:lnTo>
                      <a:pt x="247" y="365"/>
                    </a:lnTo>
                    <a:lnTo>
                      <a:pt x="255" y="361"/>
                    </a:lnTo>
                    <a:lnTo>
                      <a:pt x="264" y="357"/>
                    </a:lnTo>
                    <a:lnTo>
                      <a:pt x="274" y="352"/>
                    </a:lnTo>
                    <a:lnTo>
                      <a:pt x="283" y="348"/>
                    </a:lnTo>
                    <a:lnTo>
                      <a:pt x="291" y="344"/>
                    </a:lnTo>
                    <a:lnTo>
                      <a:pt x="300" y="340"/>
                    </a:lnTo>
                    <a:lnTo>
                      <a:pt x="308" y="336"/>
                    </a:lnTo>
                    <a:lnTo>
                      <a:pt x="317" y="333"/>
                    </a:lnTo>
                    <a:lnTo>
                      <a:pt x="325" y="327"/>
                    </a:lnTo>
                    <a:lnTo>
                      <a:pt x="332" y="323"/>
                    </a:lnTo>
                    <a:lnTo>
                      <a:pt x="342" y="317"/>
                    </a:lnTo>
                    <a:lnTo>
                      <a:pt x="350" y="314"/>
                    </a:lnTo>
                    <a:lnTo>
                      <a:pt x="355" y="308"/>
                    </a:lnTo>
                    <a:lnTo>
                      <a:pt x="363" y="302"/>
                    </a:lnTo>
                    <a:lnTo>
                      <a:pt x="371" y="296"/>
                    </a:lnTo>
                    <a:lnTo>
                      <a:pt x="380" y="293"/>
                    </a:lnTo>
                    <a:lnTo>
                      <a:pt x="386" y="287"/>
                    </a:lnTo>
                    <a:lnTo>
                      <a:pt x="391" y="281"/>
                    </a:lnTo>
                    <a:lnTo>
                      <a:pt x="397" y="276"/>
                    </a:lnTo>
                    <a:lnTo>
                      <a:pt x="405" y="270"/>
                    </a:lnTo>
                    <a:lnTo>
                      <a:pt x="410" y="264"/>
                    </a:lnTo>
                    <a:lnTo>
                      <a:pt x="416" y="258"/>
                    </a:lnTo>
                    <a:lnTo>
                      <a:pt x="420" y="253"/>
                    </a:lnTo>
                    <a:lnTo>
                      <a:pt x="426" y="247"/>
                    </a:lnTo>
                    <a:lnTo>
                      <a:pt x="429" y="241"/>
                    </a:lnTo>
                    <a:lnTo>
                      <a:pt x="435" y="234"/>
                    </a:lnTo>
                    <a:lnTo>
                      <a:pt x="439" y="228"/>
                    </a:lnTo>
                    <a:lnTo>
                      <a:pt x="443" y="222"/>
                    </a:lnTo>
                    <a:lnTo>
                      <a:pt x="452" y="209"/>
                    </a:lnTo>
                    <a:lnTo>
                      <a:pt x="462" y="198"/>
                    </a:lnTo>
                    <a:lnTo>
                      <a:pt x="467" y="186"/>
                    </a:lnTo>
                    <a:lnTo>
                      <a:pt x="477" y="175"/>
                    </a:lnTo>
                    <a:lnTo>
                      <a:pt x="485" y="161"/>
                    </a:lnTo>
                    <a:lnTo>
                      <a:pt x="492" y="152"/>
                    </a:lnTo>
                    <a:lnTo>
                      <a:pt x="498" y="141"/>
                    </a:lnTo>
                    <a:lnTo>
                      <a:pt x="506" y="129"/>
                    </a:lnTo>
                    <a:lnTo>
                      <a:pt x="511" y="120"/>
                    </a:lnTo>
                    <a:lnTo>
                      <a:pt x="519" y="110"/>
                    </a:lnTo>
                    <a:lnTo>
                      <a:pt x="525" y="99"/>
                    </a:lnTo>
                    <a:lnTo>
                      <a:pt x="530" y="89"/>
                    </a:lnTo>
                    <a:lnTo>
                      <a:pt x="536" y="82"/>
                    </a:lnTo>
                    <a:lnTo>
                      <a:pt x="542" y="74"/>
                    </a:lnTo>
                    <a:lnTo>
                      <a:pt x="547" y="64"/>
                    </a:lnTo>
                    <a:lnTo>
                      <a:pt x="551" y="57"/>
                    </a:lnTo>
                    <a:lnTo>
                      <a:pt x="555" y="49"/>
                    </a:lnTo>
                    <a:lnTo>
                      <a:pt x="559" y="42"/>
                    </a:lnTo>
                    <a:lnTo>
                      <a:pt x="563" y="34"/>
                    </a:lnTo>
                    <a:lnTo>
                      <a:pt x="566" y="28"/>
                    </a:lnTo>
                    <a:lnTo>
                      <a:pt x="568" y="23"/>
                    </a:lnTo>
                    <a:lnTo>
                      <a:pt x="572" y="19"/>
                    </a:lnTo>
                    <a:lnTo>
                      <a:pt x="576" y="11"/>
                    </a:lnTo>
                    <a:lnTo>
                      <a:pt x="580" y="6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rgbClr val="D1D1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3" name="Freeform 169"/>
              <p:cNvSpPr>
                <a:spLocks/>
              </p:cNvSpPr>
              <p:nvPr/>
            </p:nvSpPr>
            <p:spPr bwMode="auto">
              <a:xfrm>
                <a:off x="4118" y="3594"/>
                <a:ext cx="410" cy="353"/>
              </a:xfrm>
              <a:custGeom>
                <a:avLst/>
                <a:gdLst>
                  <a:gd name="T0" fmla="*/ 0 w 821"/>
                  <a:gd name="T1" fmla="*/ 1 h 705"/>
                  <a:gd name="T2" fmla="*/ 0 w 821"/>
                  <a:gd name="T3" fmla="*/ 1 h 705"/>
                  <a:gd name="T4" fmla="*/ 0 w 821"/>
                  <a:gd name="T5" fmla="*/ 1 h 705"/>
                  <a:gd name="T6" fmla="*/ 0 w 821"/>
                  <a:gd name="T7" fmla="*/ 1 h 705"/>
                  <a:gd name="T8" fmla="*/ 0 w 821"/>
                  <a:gd name="T9" fmla="*/ 1 h 705"/>
                  <a:gd name="T10" fmla="*/ 0 w 821"/>
                  <a:gd name="T11" fmla="*/ 1 h 705"/>
                  <a:gd name="T12" fmla="*/ 0 w 821"/>
                  <a:gd name="T13" fmla="*/ 1 h 705"/>
                  <a:gd name="T14" fmla="*/ 0 w 821"/>
                  <a:gd name="T15" fmla="*/ 1 h 705"/>
                  <a:gd name="T16" fmla="*/ 0 w 821"/>
                  <a:gd name="T17" fmla="*/ 1 h 705"/>
                  <a:gd name="T18" fmla="*/ 0 w 821"/>
                  <a:gd name="T19" fmla="*/ 1 h 705"/>
                  <a:gd name="T20" fmla="*/ 0 w 821"/>
                  <a:gd name="T21" fmla="*/ 1 h 705"/>
                  <a:gd name="T22" fmla="*/ 0 w 821"/>
                  <a:gd name="T23" fmla="*/ 1 h 705"/>
                  <a:gd name="T24" fmla="*/ 0 w 821"/>
                  <a:gd name="T25" fmla="*/ 1 h 705"/>
                  <a:gd name="T26" fmla="*/ 0 w 821"/>
                  <a:gd name="T27" fmla="*/ 1 h 705"/>
                  <a:gd name="T28" fmla="*/ 0 w 821"/>
                  <a:gd name="T29" fmla="*/ 1 h 705"/>
                  <a:gd name="T30" fmla="*/ 0 w 821"/>
                  <a:gd name="T31" fmla="*/ 1 h 705"/>
                  <a:gd name="T32" fmla="*/ 0 w 821"/>
                  <a:gd name="T33" fmla="*/ 1 h 705"/>
                  <a:gd name="T34" fmla="*/ 0 w 821"/>
                  <a:gd name="T35" fmla="*/ 1 h 705"/>
                  <a:gd name="T36" fmla="*/ 0 w 821"/>
                  <a:gd name="T37" fmla="*/ 1 h 705"/>
                  <a:gd name="T38" fmla="*/ 0 w 821"/>
                  <a:gd name="T39" fmla="*/ 1 h 705"/>
                  <a:gd name="T40" fmla="*/ 0 w 821"/>
                  <a:gd name="T41" fmla="*/ 1 h 705"/>
                  <a:gd name="T42" fmla="*/ 0 w 821"/>
                  <a:gd name="T43" fmla="*/ 1 h 705"/>
                  <a:gd name="T44" fmla="*/ 0 w 821"/>
                  <a:gd name="T45" fmla="*/ 1 h 705"/>
                  <a:gd name="T46" fmla="*/ 0 w 821"/>
                  <a:gd name="T47" fmla="*/ 1 h 705"/>
                  <a:gd name="T48" fmla="*/ 0 w 821"/>
                  <a:gd name="T49" fmla="*/ 1 h 705"/>
                  <a:gd name="T50" fmla="*/ 0 w 821"/>
                  <a:gd name="T51" fmla="*/ 1 h 705"/>
                  <a:gd name="T52" fmla="*/ 0 w 821"/>
                  <a:gd name="T53" fmla="*/ 1 h 705"/>
                  <a:gd name="T54" fmla="*/ 0 w 821"/>
                  <a:gd name="T55" fmla="*/ 1 h 705"/>
                  <a:gd name="T56" fmla="*/ 0 w 821"/>
                  <a:gd name="T57" fmla="*/ 1 h 705"/>
                  <a:gd name="T58" fmla="*/ 0 w 821"/>
                  <a:gd name="T59" fmla="*/ 1 h 705"/>
                  <a:gd name="T60" fmla="*/ 0 w 821"/>
                  <a:gd name="T61" fmla="*/ 1 h 705"/>
                  <a:gd name="T62" fmla="*/ 0 w 821"/>
                  <a:gd name="T63" fmla="*/ 1 h 705"/>
                  <a:gd name="T64" fmla="*/ 0 w 821"/>
                  <a:gd name="T65" fmla="*/ 1 h 705"/>
                  <a:gd name="T66" fmla="*/ 0 w 821"/>
                  <a:gd name="T67" fmla="*/ 1 h 705"/>
                  <a:gd name="T68" fmla="*/ 0 w 821"/>
                  <a:gd name="T69" fmla="*/ 1 h 705"/>
                  <a:gd name="T70" fmla="*/ 0 w 821"/>
                  <a:gd name="T71" fmla="*/ 1 h 705"/>
                  <a:gd name="T72" fmla="*/ 0 w 821"/>
                  <a:gd name="T73" fmla="*/ 1 h 705"/>
                  <a:gd name="T74" fmla="*/ 0 w 821"/>
                  <a:gd name="T75" fmla="*/ 1 h 705"/>
                  <a:gd name="T76" fmla="*/ 0 w 821"/>
                  <a:gd name="T77" fmla="*/ 1 h 705"/>
                  <a:gd name="T78" fmla="*/ 0 w 821"/>
                  <a:gd name="T79" fmla="*/ 1 h 705"/>
                  <a:gd name="T80" fmla="*/ 0 w 821"/>
                  <a:gd name="T81" fmla="*/ 1 h 705"/>
                  <a:gd name="T82" fmla="*/ 0 w 821"/>
                  <a:gd name="T83" fmla="*/ 1 h 705"/>
                  <a:gd name="T84" fmla="*/ 0 w 821"/>
                  <a:gd name="T85" fmla="*/ 1 h 705"/>
                  <a:gd name="T86" fmla="*/ 0 w 821"/>
                  <a:gd name="T87" fmla="*/ 1 h 705"/>
                  <a:gd name="T88" fmla="*/ 0 w 821"/>
                  <a:gd name="T89" fmla="*/ 1 h 705"/>
                  <a:gd name="T90" fmla="*/ 0 w 821"/>
                  <a:gd name="T91" fmla="*/ 1 h 705"/>
                  <a:gd name="T92" fmla="*/ 0 w 821"/>
                  <a:gd name="T93" fmla="*/ 1 h 705"/>
                  <a:gd name="T94" fmla="*/ 0 w 821"/>
                  <a:gd name="T95" fmla="*/ 1 h 705"/>
                  <a:gd name="T96" fmla="*/ 0 w 821"/>
                  <a:gd name="T97" fmla="*/ 1 h 705"/>
                  <a:gd name="T98" fmla="*/ 0 w 821"/>
                  <a:gd name="T99" fmla="*/ 1 h 705"/>
                  <a:gd name="T100" fmla="*/ 0 w 821"/>
                  <a:gd name="T101" fmla="*/ 1 h 705"/>
                  <a:gd name="T102" fmla="*/ 0 w 821"/>
                  <a:gd name="T103" fmla="*/ 1 h 705"/>
                  <a:gd name="T104" fmla="*/ 0 w 821"/>
                  <a:gd name="T105" fmla="*/ 1 h 705"/>
                  <a:gd name="T106" fmla="*/ 0 w 821"/>
                  <a:gd name="T107" fmla="*/ 1 h 705"/>
                  <a:gd name="T108" fmla="*/ 0 w 821"/>
                  <a:gd name="T109" fmla="*/ 1 h 705"/>
                  <a:gd name="T110" fmla="*/ 0 w 821"/>
                  <a:gd name="T111" fmla="*/ 0 h 7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21"/>
                  <a:gd name="T169" fmla="*/ 0 h 705"/>
                  <a:gd name="T170" fmla="*/ 821 w 821"/>
                  <a:gd name="T171" fmla="*/ 705 h 7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21" h="705">
                    <a:moveTo>
                      <a:pt x="714" y="0"/>
                    </a:moveTo>
                    <a:lnTo>
                      <a:pt x="821" y="49"/>
                    </a:lnTo>
                    <a:lnTo>
                      <a:pt x="819" y="53"/>
                    </a:lnTo>
                    <a:lnTo>
                      <a:pt x="813" y="55"/>
                    </a:lnTo>
                    <a:lnTo>
                      <a:pt x="810" y="65"/>
                    </a:lnTo>
                    <a:lnTo>
                      <a:pt x="804" y="70"/>
                    </a:lnTo>
                    <a:lnTo>
                      <a:pt x="796" y="80"/>
                    </a:lnTo>
                    <a:lnTo>
                      <a:pt x="792" y="85"/>
                    </a:lnTo>
                    <a:lnTo>
                      <a:pt x="789" y="91"/>
                    </a:lnTo>
                    <a:lnTo>
                      <a:pt x="783" y="99"/>
                    </a:lnTo>
                    <a:lnTo>
                      <a:pt x="779" y="105"/>
                    </a:lnTo>
                    <a:lnTo>
                      <a:pt x="775" y="110"/>
                    </a:lnTo>
                    <a:lnTo>
                      <a:pt x="770" y="118"/>
                    </a:lnTo>
                    <a:lnTo>
                      <a:pt x="764" y="124"/>
                    </a:lnTo>
                    <a:lnTo>
                      <a:pt x="758" y="133"/>
                    </a:lnTo>
                    <a:lnTo>
                      <a:pt x="752" y="139"/>
                    </a:lnTo>
                    <a:lnTo>
                      <a:pt x="747" y="146"/>
                    </a:lnTo>
                    <a:lnTo>
                      <a:pt x="741" y="154"/>
                    </a:lnTo>
                    <a:lnTo>
                      <a:pt x="735" y="163"/>
                    </a:lnTo>
                    <a:lnTo>
                      <a:pt x="728" y="171"/>
                    </a:lnTo>
                    <a:lnTo>
                      <a:pt x="722" y="181"/>
                    </a:lnTo>
                    <a:lnTo>
                      <a:pt x="714" y="188"/>
                    </a:lnTo>
                    <a:lnTo>
                      <a:pt x="709" y="200"/>
                    </a:lnTo>
                    <a:lnTo>
                      <a:pt x="701" y="207"/>
                    </a:lnTo>
                    <a:lnTo>
                      <a:pt x="694" y="217"/>
                    </a:lnTo>
                    <a:lnTo>
                      <a:pt x="686" y="226"/>
                    </a:lnTo>
                    <a:lnTo>
                      <a:pt x="680" y="238"/>
                    </a:lnTo>
                    <a:lnTo>
                      <a:pt x="671" y="245"/>
                    </a:lnTo>
                    <a:lnTo>
                      <a:pt x="665" y="255"/>
                    </a:lnTo>
                    <a:lnTo>
                      <a:pt x="656" y="264"/>
                    </a:lnTo>
                    <a:lnTo>
                      <a:pt x="648" y="274"/>
                    </a:lnTo>
                    <a:lnTo>
                      <a:pt x="640" y="283"/>
                    </a:lnTo>
                    <a:lnTo>
                      <a:pt x="633" y="293"/>
                    </a:lnTo>
                    <a:lnTo>
                      <a:pt x="623" y="302"/>
                    </a:lnTo>
                    <a:lnTo>
                      <a:pt x="616" y="312"/>
                    </a:lnTo>
                    <a:lnTo>
                      <a:pt x="608" y="321"/>
                    </a:lnTo>
                    <a:lnTo>
                      <a:pt x="598" y="331"/>
                    </a:lnTo>
                    <a:lnTo>
                      <a:pt x="591" y="338"/>
                    </a:lnTo>
                    <a:lnTo>
                      <a:pt x="583" y="348"/>
                    </a:lnTo>
                    <a:lnTo>
                      <a:pt x="574" y="357"/>
                    </a:lnTo>
                    <a:lnTo>
                      <a:pt x="566" y="367"/>
                    </a:lnTo>
                    <a:lnTo>
                      <a:pt x="559" y="375"/>
                    </a:lnTo>
                    <a:lnTo>
                      <a:pt x="551" y="384"/>
                    </a:lnTo>
                    <a:lnTo>
                      <a:pt x="541" y="392"/>
                    </a:lnTo>
                    <a:lnTo>
                      <a:pt x="534" y="399"/>
                    </a:lnTo>
                    <a:lnTo>
                      <a:pt x="524" y="407"/>
                    </a:lnTo>
                    <a:lnTo>
                      <a:pt x="517" y="416"/>
                    </a:lnTo>
                    <a:lnTo>
                      <a:pt x="509" y="424"/>
                    </a:lnTo>
                    <a:lnTo>
                      <a:pt x="502" y="432"/>
                    </a:lnTo>
                    <a:lnTo>
                      <a:pt x="492" y="437"/>
                    </a:lnTo>
                    <a:lnTo>
                      <a:pt x="486" y="447"/>
                    </a:lnTo>
                    <a:lnTo>
                      <a:pt x="479" y="451"/>
                    </a:lnTo>
                    <a:lnTo>
                      <a:pt x="471" y="458"/>
                    </a:lnTo>
                    <a:lnTo>
                      <a:pt x="462" y="466"/>
                    </a:lnTo>
                    <a:lnTo>
                      <a:pt x="456" y="471"/>
                    </a:lnTo>
                    <a:lnTo>
                      <a:pt x="448" y="475"/>
                    </a:lnTo>
                    <a:lnTo>
                      <a:pt x="443" y="481"/>
                    </a:lnTo>
                    <a:lnTo>
                      <a:pt x="435" y="487"/>
                    </a:lnTo>
                    <a:lnTo>
                      <a:pt x="429" y="492"/>
                    </a:lnTo>
                    <a:lnTo>
                      <a:pt x="422" y="496"/>
                    </a:lnTo>
                    <a:lnTo>
                      <a:pt x="412" y="498"/>
                    </a:lnTo>
                    <a:lnTo>
                      <a:pt x="405" y="504"/>
                    </a:lnTo>
                    <a:lnTo>
                      <a:pt x="399" y="508"/>
                    </a:lnTo>
                    <a:lnTo>
                      <a:pt x="391" y="511"/>
                    </a:lnTo>
                    <a:lnTo>
                      <a:pt x="384" y="515"/>
                    </a:lnTo>
                    <a:lnTo>
                      <a:pt x="374" y="521"/>
                    </a:lnTo>
                    <a:lnTo>
                      <a:pt x="367" y="527"/>
                    </a:lnTo>
                    <a:lnTo>
                      <a:pt x="357" y="529"/>
                    </a:lnTo>
                    <a:lnTo>
                      <a:pt x="349" y="534"/>
                    </a:lnTo>
                    <a:lnTo>
                      <a:pt x="340" y="538"/>
                    </a:lnTo>
                    <a:lnTo>
                      <a:pt x="332" y="544"/>
                    </a:lnTo>
                    <a:lnTo>
                      <a:pt x="323" y="548"/>
                    </a:lnTo>
                    <a:lnTo>
                      <a:pt x="313" y="553"/>
                    </a:lnTo>
                    <a:lnTo>
                      <a:pt x="306" y="557"/>
                    </a:lnTo>
                    <a:lnTo>
                      <a:pt x="298" y="563"/>
                    </a:lnTo>
                    <a:lnTo>
                      <a:pt x="287" y="567"/>
                    </a:lnTo>
                    <a:lnTo>
                      <a:pt x="279" y="572"/>
                    </a:lnTo>
                    <a:lnTo>
                      <a:pt x="270" y="574"/>
                    </a:lnTo>
                    <a:lnTo>
                      <a:pt x="260" y="580"/>
                    </a:lnTo>
                    <a:lnTo>
                      <a:pt x="251" y="584"/>
                    </a:lnTo>
                    <a:lnTo>
                      <a:pt x="241" y="589"/>
                    </a:lnTo>
                    <a:lnTo>
                      <a:pt x="232" y="593"/>
                    </a:lnTo>
                    <a:lnTo>
                      <a:pt x="224" y="599"/>
                    </a:lnTo>
                    <a:lnTo>
                      <a:pt x="213" y="603"/>
                    </a:lnTo>
                    <a:lnTo>
                      <a:pt x="205" y="608"/>
                    </a:lnTo>
                    <a:lnTo>
                      <a:pt x="195" y="610"/>
                    </a:lnTo>
                    <a:lnTo>
                      <a:pt x="188" y="616"/>
                    </a:lnTo>
                    <a:lnTo>
                      <a:pt x="176" y="620"/>
                    </a:lnTo>
                    <a:lnTo>
                      <a:pt x="169" y="626"/>
                    </a:lnTo>
                    <a:lnTo>
                      <a:pt x="161" y="629"/>
                    </a:lnTo>
                    <a:lnTo>
                      <a:pt x="152" y="635"/>
                    </a:lnTo>
                    <a:lnTo>
                      <a:pt x="142" y="639"/>
                    </a:lnTo>
                    <a:lnTo>
                      <a:pt x="135" y="641"/>
                    </a:lnTo>
                    <a:lnTo>
                      <a:pt x="125" y="645"/>
                    </a:lnTo>
                    <a:lnTo>
                      <a:pt x="117" y="650"/>
                    </a:lnTo>
                    <a:lnTo>
                      <a:pt x="110" y="652"/>
                    </a:lnTo>
                    <a:lnTo>
                      <a:pt x="102" y="656"/>
                    </a:lnTo>
                    <a:lnTo>
                      <a:pt x="95" y="660"/>
                    </a:lnTo>
                    <a:lnTo>
                      <a:pt x="87" y="664"/>
                    </a:lnTo>
                    <a:lnTo>
                      <a:pt x="79" y="667"/>
                    </a:lnTo>
                    <a:lnTo>
                      <a:pt x="72" y="671"/>
                    </a:lnTo>
                    <a:lnTo>
                      <a:pt x="64" y="675"/>
                    </a:lnTo>
                    <a:lnTo>
                      <a:pt x="58" y="677"/>
                    </a:lnTo>
                    <a:lnTo>
                      <a:pt x="51" y="679"/>
                    </a:lnTo>
                    <a:lnTo>
                      <a:pt x="45" y="683"/>
                    </a:lnTo>
                    <a:lnTo>
                      <a:pt x="39" y="686"/>
                    </a:lnTo>
                    <a:lnTo>
                      <a:pt x="34" y="690"/>
                    </a:lnTo>
                    <a:lnTo>
                      <a:pt x="24" y="694"/>
                    </a:lnTo>
                    <a:lnTo>
                      <a:pt x="15" y="700"/>
                    </a:lnTo>
                    <a:lnTo>
                      <a:pt x="0" y="705"/>
                    </a:lnTo>
                    <a:lnTo>
                      <a:pt x="714" y="0"/>
                    </a:lnTo>
                    <a:close/>
                  </a:path>
                </a:pathLst>
              </a:custGeom>
              <a:solidFill>
                <a:srgbClr val="B3B0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4" name="Freeform 170"/>
              <p:cNvSpPr>
                <a:spLocks/>
              </p:cNvSpPr>
              <p:nvPr/>
            </p:nvSpPr>
            <p:spPr bwMode="auto">
              <a:xfrm>
                <a:off x="3849" y="3501"/>
                <a:ext cx="644" cy="516"/>
              </a:xfrm>
              <a:custGeom>
                <a:avLst/>
                <a:gdLst>
                  <a:gd name="T0" fmla="*/ 0 w 1290"/>
                  <a:gd name="T1" fmla="*/ 1 h 1030"/>
                  <a:gd name="T2" fmla="*/ 0 w 1290"/>
                  <a:gd name="T3" fmla="*/ 1 h 1030"/>
                  <a:gd name="T4" fmla="*/ 0 w 1290"/>
                  <a:gd name="T5" fmla="*/ 1 h 1030"/>
                  <a:gd name="T6" fmla="*/ 0 w 1290"/>
                  <a:gd name="T7" fmla="*/ 1 h 1030"/>
                  <a:gd name="T8" fmla="*/ 0 w 1290"/>
                  <a:gd name="T9" fmla="*/ 1 h 1030"/>
                  <a:gd name="T10" fmla="*/ 0 w 1290"/>
                  <a:gd name="T11" fmla="*/ 1 h 1030"/>
                  <a:gd name="T12" fmla="*/ 0 w 1290"/>
                  <a:gd name="T13" fmla="*/ 1 h 1030"/>
                  <a:gd name="T14" fmla="*/ 0 w 1290"/>
                  <a:gd name="T15" fmla="*/ 1 h 1030"/>
                  <a:gd name="T16" fmla="*/ 0 w 1290"/>
                  <a:gd name="T17" fmla="*/ 1 h 1030"/>
                  <a:gd name="T18" fmla="*/ 0 w 1290"/>
                  <a:gd name="T19" fmla="*/ 1 h 1030"/>
                  <a:gd name="T20" fmla="*/ 0 w 1290"/>
                  <a:gd name="T21" fmla="*/ 1 h 1030"/>
                  <a:gd name="T22" fmla="*/ 0 w 1290"/>
                  <a:gd name="T23" fmla="*/ 1 h 1030"/>
                  <a:gd name="T24" fmla="*/ 0 w 1290"/>
                  <a:gd name="T25" fmla="*/ 1 h 1030"/>
                  <a:gd name="T26" fmla="*/ 0 w 1290"/>
                  <a:gd name="T27" fmla="*/ 1 h 1030"/>
                  <a:gd name="T28" fmla="*/ 0 w 1290"/>
                  <a:gd name="T29" fmla="*/ 1 h 1030"/>
                  <a:gd name="T30" fmla="*/ 0 w 1290"/>
                  <a:gd name="T31" fmla="*/ 1 h 1030"/>
                  <a:gd name="T32" fmla="*/ 0 w 1290"/>
                  <a:gd name="T33" fmla="*/ 1 h 1030"/>
                  <a:gd name="T34" fmla="*/ 0 w 1290"/>
                  <a:gd name="T35" fmla="*/ 1 h 1030"/>
                  <a:gd name="T36" fmla="*/ 0 w 1290"/>
                  <a:gd name="T37" fmla="*/ 1 h 1030"/>
                  <a:gd name="T38" fmla="*/ 0 w 1290"/>
                  <a:gd name="T39" fmla="*/ 1 h 1030"/>
                  <a:gd name="T40" fmla="*/ 0 w 1290"/>
                  <a:gd name="T41" fmla="*/ 1 h 1030"/>
                  <a:gd name="T42" fmla="*/ 0 w 1290"/>
                  <a:gd name="T43" fmla="*/ 1 h 1030"/>
                  <a:gd name="T44" fmla="*/ 0 w 1290"/>
                  <a:gd name="T45" fmla="*/ 1 h 1030"/>
                  <a:gd name="T46" fmla="*/ 0 w 1290"/>
                  <a:gd name="T47" fmla="*/ 1 h 1030"/>
                  <a:gd name="T48" fmla="*/ 0 w 1290"/>
                  <a:gd name="T49" fmla="*/ 1 h 1030"/>
                  <a:gd name="T50" fmla="*/ 0 w 1290"/>
                  <a:gd name="T51" fmla="*/ 1 h 1030"/>
                  <a:gd name="T52" fmla="*/ 0 w 1290"/>
                  <a:gd name="T53" fmla="*/ 1 h 1030"/>
                  <a:gd name="T54" fmla="*/ 0 w 1290"/>
                  <a:gd name="T55" fmla="*/ 1 h 1030"/>
                  <a:gd name="T56" fmla="*/ 0 w 1290"/>
                  <a:gd name="T57" fmla="*/ 1 h 1030"/>
                  <a:gd name="T58" fmla="*/ 0 w 1290"/>
                  <a:gd name="T59" fmla="*/ 1 h 1030"/>
                  <a:gd name="T60" fmla="*/ 0 w 1290"/>
                  <a:gd name="T61" fmla="*/ 1 h 1030"/>
                  <a:gd name="T62" fmla="*/ 0 w 1290"/>
                  <a:gd name="T63" fmla="*/ 1 h 1030"/>
                  <a:gd name="T64" fmla="*/ 0 w 1290"/>
                  <a:gd name="T65" fmla="*/ 1 h 1030"/>
                  <a:gd name="T66" fmla="*/ 0 w 1290"/>
                  <a:gd name="T67" fmla="*/ 1 h 1030"/>
                  <a:gd name="T68" fmla="*/ 0 w 1290"/>
                  <a:gd name="T69" fmla="*/ 1 h 1030"/>
                  <a:gd name="T70" fmla="*/ 0 w 1290"/>
                  <a:gd name="T71" fmla="*/ 1 h 1030"/>
                  <a:gd name="T72" fmla="*/ 0 w 1290"/>
                  <a:gd name="T73" fmla="*/ 1 h 1030"/>
                  <a:gd name="T74" fmla="*/ 0 w 1290"/>
                  <a:gd name="T75" fmla="*/ 1 h 1030"/>
                  <a:gd name="T76" fmla="*/ 0 w 1290"/>
                  <a:gd name="T77" fmla="*/ 1 h 1030"/>
                  <a:gd name="T78" fmla="*/ 0 w 1290"/>
                  <a:gd name="T79" fmla="*/ 1 h 1030"/>
                  <a:gd name="T80" fmla="*/ 0 w 1290"/>
                  <a:gd name="T81" fmla="*/ 1 h 1030"/>
                  <a:gd name="T82" fmla="*/ 0 w 1290"/>
                  <a:gd name="T83" fmla="*/ 1 h 1030"/>
                  <a:gd name="T84" fmla="*/ 0 w 1290"/>
                  <a:gd name="T85" fmla="*/ 1 h 1030"/>
                  <a:gd name="T86" fmla="*/ 0 w 1290"/>
                  <a:gd name="T87" fmla="*/ 1 h 1030"/>
                  <a:gd name="T88" fmla="*/ 0 w 1290"/>
                  <a:gd name="T89" fmla="*/ 1 h 1030"/>
                  <a:gd name="T90" fmla="*/ 0 w 1290"/>
                  <a:gd name="T91" fmla="*/ 1 h 1030"/>
                  <a:gd name="T92" fmla="*/ 0 w 1290"/>
                  <a:gd name="T93" fmla="*/ 1 h 1030"/>
                  <a:gd name="T94" fmla="*/ 0 w 1290"/>
                  <a:gd name="T95" fmla="*/ 1 h 1030"/>
                  <a:gd name="T96" fmla="*/ 0 w 1290"/>
                  <a:gd name="T97" fmla="*/ 1 h 1030"/>
                  <a:gd name="T98" fmla="*/ 0 w 1290"/>
                  <a:gd name="T99" fmla="*/ 1 h 1030"/>
                  <a:gd name="T100" fmla="*/ 0 w 1290"/>
                  <a:gd name="T101" fmla="*/ 0 h 103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90"/>
                  <a:gd name="T154" fmla="*/ 0 h 1030"/>
                  <a:gd name="T155" fmla="*/ 1290 w 1290"/>
                  <a:gd name="T156" fmla="*/ 1030 h 103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90" h="1030">
                    <a:moveTo>
                      <a:pt x="708" y="0"/>
                    </a:moveTo>
                    <a:lnTo>
                      <a:pt x="1290" y="106"/>
                    </a:lnTo>
                    <a:lnTo>
                      <a:pt x="1286" y="108"/>
                    </a:lnTo>
                    <a:lnTo>
                      <a:pt x="1284" y="116"/>
                    </a:lnTo>
                    <a:lnTo>
                      <a:pt x="1280" y="119"/>
                    </a:lnTo>
                    <a:lnTo>
                      <a:pt x="1278" y="125"/>
                    </a:lnTo>
                    <a:lnTo>
                      <a:pt x="1276" y="133"/>
                    </a:lnTo>
                    <a:lnTo>
                      <a:pt x="1272" y="142"/>
                    </a:lnTo>
                    <a:lnTo>
                      <a:pt x="1267" y="152"/>
                    </a:lnTo>
                    <a:lnTo>
                      <a:pt x="1261" y="161"/>
                    </a:lnTo>
                    <a:lnTo>
                      <a:pt x="1257" y="171"/>
                    </a:lnTo>
                    <a:lnTo>
                      <a:pt x="1253" y="184"/>
                    </a:lnTo>
                    <a:lnTo>
                      <a:pt x="1250" y="190"/>
                    </a:lnTo>
                    <a:lnTo>
                      <a:pt x="1246" y="195"/>
                    </a:lnTo>
                    <a:lnTo>
                      <a:pt x="1242" y="201"/>
                    </a:lnTo>
                    <a:lnTo>
                      <a:pt x="1240" y="209"/>
                    </a:lnTo>
                    <a:lnTo>
                      <a:pt x="1236" y="214"/>
                    </a:lnTo>
                    <a:lnTo>
                      <a:pt x="1233" y="222"/>
                    </a:lnTo>
                    <a:lnTo>
                      <a:pt x="1229" y="228"/>
                    </a:lnTo>
                    <a:lnTo>
                      <a:pt x="1227" y="235"/>
                    </a:lnTo>
                    <a:lnTo>
                      <a:pt x="1223" y="243"/>
                    </a:lnTo>
                    <a:lnTo>
                      <a:pt x="1217" y="251"/>
                    </a:lnTo>
                    <a:lnTo>
                      <a:pt x="1214" y="256"/>
                    </a:lnTo>
                    <a:lnTo>
                      <a:pt x="1210" y="264"/>
                    </a:lnTo>
                    <a:lnTo>
                      <a:pt x="1206" y="271"/>
                    </a:lnTo>
                    <a:lnTo>
                      <a:pt x="1202" y="279"/>
                    </a:lnTo>
                    <a:lnTo>
                      <a:pt x="1196" y="287"/>
                    </a:lnTo>
                    <a:lnTo>
                      <a:pt x="1193" y="296"/>
                    </a:lnTo>
                    <a:lnTo>
                      <a:pt x="1187" y="302"/>
                    </a:lnTo>
                    <a:lnTo>
                      <a:pt x="1183" y="311"/>
                    </a:lnTo>
                    <a:lnTo>
                      <a:pt x="1179" y="319"/>
                    </a:lnTo>
                    <a:lnTo>
                      <a:pt x="1174" y="329"/>
                    </a:lnTo>
                    <a:lnTo>
                      <a:pt x="1168" y="336"/>
                    </a:lnTo>
                    <a:lnTo>
                      <a:pt x="1164" y="346"/>
                    </a:lnTo>
                    <a:lnTo>
                      <a:pt x="1160" y="353"/>
                    </a:lnTo>
                    <a:lnTo>
                      <a:pt x="1155" y="363"/>
                    </a:lnTo>
                    <a:lnTo>
                      <a:pt x="1149" y="370"/>
                    </a:lnTo>
                    <a:lnTo>
                      <a:pt x="1143" y="380"/>
                    </a:lnTo>
                    <a:lnTo>
                      <a:pt x="1137" y="387"/>
                    </a:lnTo>
                    <a:lnTo>
                      <a:pt x="1132" y="397"/>
                    </a:lnTo>
                    <a:lnTo>
                      <a:pt x="1126" y="405"/>
                    </a:lnTo>
                    <a:lnTo>
                      <a:pt x="1120" y="414"/>
                    </a:lnTo>
                    <a:lnTo>
                      <a:pt x="1115" y="424"/>
                    </a:lnTo>
                    <a:lnTo>
                      <a:pt x="1109" y="433"/>
                    </a:lnTo>
                    <a:lnTo>
                      <a:pt x="1103" y="441"/>
                    </a:lnTo>
                    <a:lnTo>
                      <a:pt x="1098" y="450"/>
                    </a:lnTo>
                    <a:lnTo>
                      <a:pt x="1090" y="458"/>
                    </a:lnTo>
                    <a:lnTo>
                      <a:pt x="1084" y="467"/>
                    </a:lnTo>
                    <a:lnTo>
                      <a:pt x="1079" y="475"/>
                    </a:lnTo>
                    <a:lnTo>
                      <a:pt x="1073" y="486"/>
                    </a:lnTo>
                    <a:lnTo>
                      <a:pt x="1065" y="494"/>
                    </a:lnTo>
                    <a:lnTo>
                      <a:pt x="1060" y="503"/>
                    </a:lnTo>
                    <a:lnTo>
                      <a:pt x="1052" y="511"/>
                    </a:lnTo>
                    <a:lnTo>
                      <a:pt x="1044" y="521"/>
                    </a:lnTo>
                    <a:lnTo>
                      <a:pt x="1035" y="530"/>
                    </a:lnTo>
                    <a:lnTo>
                      <a:pt x="1025" y="540"/>
                    </a:lnTo>
                    <a:lnTo>
                      <a:pt x="1016" y="549"/>
                    </a:lnTo>
                    <a:lnTo>
                      <a:pt x="1006" y="559"/>
                    </a:lnTo>
                    <a:lnTo>
                      <a:pt x="995" y="568"/>
                    </a:lnTo>
                    <a:lnTo>
                      <a:pt x="983" y="580"/>
                    </a:lnTo>
                    <a:lnTo>
                      <a:pt x="970" y="589"/>
                    </a:lnTo>
                    <a:lnTo>
                      <a:pt x="957" y="599"/>
                    </a:lnTo>
                    <a:lnTo>
                      <a:pt x="944" y="610"/>
                    </a:lnTo>
                    <a:lnTo>
                      <a:pt x="932" y="621"/>
                    </a:lnTo>
                    <a:lnTo>
                      <a:pt x="917" y="631"/>
                    </a:lnTo>
                    <a:lnTo>
                      <a:pt x="902" y="642"/>
                    </a:lnTo>
                    <a:lnTo>
                      <a:pt x="888" y="654"/>
                    </a:lnTo>
                    <a:lnTo>
                      <a:pt x="873" y="665"/>
                    </a:lnTo>
                    <a:lnTo>
                      <a:pt x="858" y="675"/>
                    </a:lnTo>
                    <a:lnTo>
                      <a:pt x="843" y="684"/>
                    </a:lnTo>
                    <a:lnTo>
                      <a:pt x="826" y="696"/>
                    </a:lnTo>
                    <a:lnTo>
                      <a:pt x="809" y="707"/>
                    </a:lnTo>
                    <a:lnTo>
                      <a:pt x="793" y="716"/>
                    </a:lnTo>
                    <a:lnTo>
                      <a:pt x="776" y="728"/>
                    </a:lnTo>
                    <a:lnTo>
                      <a:pt x="759" y="739"/>
                    </a:lnTo>
                    <a:lnTo>
                      <a:pt x="744" y="751"/>
                    </a:lnTo>
                    <a:lnTo>
                      <a:pt x="725" y="760"/>
                    </a:lnTo>
                    <a:lnTo>
                      <a:pt x="708" y="772"/>
                    </a:lnTo>
                    <a:lnTo>
                      <a:pt x="691" y="783"/>
                    </a:lnTo>
                    <a:lnTo>
                      <a:pt x="675" y="794"/>
                    </a:lnTo>
                    <a:lnTo>
                      <a:pt x="656" y="804"/>
                    </a:lnTo>
                    <a:lnTo>
                      <a:pt x="639" y="815"/>
                    </a:lnTo>
                    <a:lnTo>
                      <a:pt x="622" y="825"/>
                    </a:lnTo>
                    <a:lnTo>
                      <a:pt x="607" y="836"/>
                    </a:lnTo>
                    <a:lnTo>
                      <a:pt x="588" y="846"/>
                    </a:lnTo>
                    <a:lnTo>
                      <a:pt x="571" y="855"/>
                    </a:lnTo>
                    <a:lnTo>
                      <a:pt x="554" y="865"/>
                    </a:lnTo>
                    <a:lnTo>
                      <a:pt x="539" y="874"/>
                    </a:lnTo>
                    <a:lnTo>
                      <a:pt x="521" y="884"/>
                    </a:lnTo>
                    <a:lnTo>
                      <a:pt x="504" y="893"/>
                    </a:lnTo>
                    <a:lnTo>
                      <a:pt x="489" y="901"/>
                    </a:lnTo>
                    <a:lnTo>
                      <a:pt x="474" y="912"/>
                    </a:lnTo>
                    <a:lnTo>
                      <a:pt x="459" y="920"/>
                    </a:lnTo>
                    <a:lnTo>
                      <a:pt x="445" y="927"/>
                    </a:lnTo>
                    <a:lnTo>
                      <a:pt x="430" y="935"/>
                    </a:lnTo>
                    <a:lnTo>
                      <a:pt x="417" y="945"/>
                    </a:lnTo>
                    <a:lnTo>
                      <a:pt x="402" y="950"/>
                    </a:lnTo>
                    <a:lnTo>
                      <a:pt x="388" y="960"/>
                    </a:lnTo>
                    <a:lnTo>
                      <a:pt x="375" y="966"/>
                    </a:lnTo>
                    <a:lnTo>
                      <a:pt x="366" y="973"/>
                    </a:lnTo>
                    <a:lnTo>
                      <a:pt x="352" y="979"/>
                    </a:lnTo>
                    <a:lnTo>
                      <a:pt x="341" y="985"/>
                    </a:lnTo>
                    <a:lnTo>
                      <a:pt x="329" y="990"/>
                    </a:lnTo>
                    <a:lnTo>
                      <a:pt x="322" y="996"/>
                    </a:lnTo>
                    <a:lnTo>
                      <a:pt x="310" y="1000"/>
                    </a:lnTo>
                    <a:lnTo>
                      <a:pt x="303" y="1005"/>
                    </a:lnTo>
                    <a:lnTo>
                      <a:pt x="295" y="1009"/>
                    </a:lnTo>
                    <a:lnTo>
                      <a:pt x="288" y="1015"/>
                    </a:lnTo>
                    <a:lnTo>
                      <a:pt x="282" y="1017"/>
                    </a:lnTo>
                    <a:lnTo>
                      <a:pt x="276" y="1019"/>
                    </a:lnTo>
                    <a:lnTo>
                      <a:pt x="270" y="1023"/>
                    </a:lnTo>
                    <a:lnTo>
                      <a:pt x="267" y="1024"/>
                    </a:lnTo>
                    <a:lnTo>
                      <a:pt x="261" y="1028"/>
                    </a:lnTo>
                    <a:lnTo>
                      <a:pt x="261" y="1030"/>
                    </a:lnTo>
                    <a:lnTo>
                      <a:pt x="0" y="258"/>
                    </a:lnTo>
                    <a:lnTo>
                      <a:pt x="2" y="258"/>
                    </a:lnTo>
                    <a:lnTo>
                      <a:pt x="12" y="260"/>
                    </a:lnTo>
                    <a:lnTo>
                      <a:pt x="18" y="260"/>
                    </a:lnTo>
                    <a:lnTo>
                      <a:pt x="25" y="260"/>
                    </a:lnTo>
                    <a:lnTo>
                      <a:pt x="35" y="262"/>
                    </a:lnTo>
                    <a:lnTo>
                      <a:pt x="46" y="264"/>
                    </a:lnTo>
                    <a:lnTo>
                      <a:pt x="50" y="264"/>
                    </a:lnTo>
                    <a:lnTo>
                      <a:pt x="56" y="264"/>
                    </a:lnTo>
                    <a:lnTo>
                      <a:pt x="61" y="264"/>
                    </a:lnTo>
                    <a:lnTo>
                      <a:pt x="69" y="264"/>
                    </a:lnTo>
                    <a:lnTo>
                      <a:pt x="75" y="264"/>
                    </a:lnTo>
                    <a:lnTo>
                      <a:pt x="80" y="264"/>
                    </a:lnTo>
                    <a:lnTo>
                      <a:pt x="88" y="264"/>
                    </a:lnTo>
                    <a:lnTo>
                      <a:pt x="96" y="266"/>
                    </a:lnTo>
                    <a:lnTo>
                      <a:pt x="101" y="266"/>
                    </a:lnTo>
                    <a:lnTo>
                      <a:pt x="109" y="266"/>
                    </a:lnTo>
                    <a:lnTo>
                      <a:pt x="116" y="266"/>
                    </a:lnTo>
                    <a:lnTo>
                      <a:pt x="124" y="266"/>
                    </a:lnTo>
                    <a:lnTo>
                      <a:pt x="132" y="266"/>
                    </a:lnTo>
                    <a:lnTo>
                      <a:pt x="141" y="266"/>
                    </a:lnTo>
                    <a:lnTo>
                      <a:pt x="149" y="266"/>
                    </a:lnTo>
                    <a:lnTo>
                      <a:pt x="158" y="266"/>
                    </a:lnTo>
                    <a:lnTo>
                      <a:pt x="166" y="266"/>
                    </a:lnTo>
                    <a:lnTo>
                      <a:pt x="173" y="266"/>
                    </a:lnTo>
                    <a:lnTo>
                      <a:pt x="181" y="264"/>
                    </a:lnTo>
                    <a:lnTo>
                      <a:pt x="191" y="264"/>
                    </a:lnTo>
                    <a:lnTo>
                      <a:pt x="200" y="264"/>
                    </a:lnTo>
                    <a:lnTo>
                      <a:pt x="208" y="264"/>
                    </a:lnTo>
                    <a:lnTo>
                      <a:pt x="217" y="262"/>
                    </a:lnTo>
                    <a:lnTo>
                      <a:pt x="229" y="262"/>
                    </a:lnTo>
                    <a:lnTo>
                      <a:pt x="236" y="260"/>
                    </a:lnTo>
                    <a:lnTo>
                      <a:pt x="244" y="260"/>
                    </a:lnTo>
                    <a:lnTo>
                      <a:pt x="253" y="258"/>
                    </a:lnTo>
                    <a:lnTo>
                      <a:pt x="263" y="258"/>
                    </a:lnTo>
                    <a:lnTo>
                      <a:pt x="272" y="254"/>
                    </a:lnTo>
                    <a:lnTo>
                      <a:pt x="282" y="254"/>
                    </a:lnTo>
                    <a:lnTo>
                      <a:pt x="291" y="252"/>
                    </a:lnTo>
                    <a:lnTo>
                      <a:pt x="303" y="252"/>
                    </a:lnTo>
                    <a:lnTo>
                      <a:pt x="310" y="251"/>
                    </a:lnTo>
                    <a:lnTo>
                      <a:pt x="320" y="247"/>
                    </a:lnTo>
                    <a:lnTo>
                      <a:pt x="329" y="245"/>
                    </a:lnTo>
                    <a:lnTo>
                      <a:pt x="337" y="243"/>
                    </a:lnTo>
                    <a:lnTo>
                      <a:pt x="347" y="239"/>
                    </a:lnTo>
                    <a:lnTo>
                      <a:pt x="356" y="237"/>
                    </a:lnTo>
                    <a:lnTo>
                      <a:pt x="366" y="235"/>
                    </a:lnTo>
                    <a:lnTo>
                      <a:pt x="375" y="233"/>
                    </a:lnTo>
                    <a:lnTo>
                      <a:pt x="383" y="230"/>
                    </a:lnTo>
                    <a:lnTo>
                      <a:pt x="392" y="226"/>
                    </a:lnTo>
                    <a:lnTo>
                      <a:pt x="402" y="222"/>
                    </a:lnTo>
                    <a:lnTo>
                      <a:pt x="409" y="220"/>
                    </a:lnTo>
                    <a:lnTo>
                      <a:pt x="417" y="216"/>
                    </a:lnTo>
                    <a:lnTo>
                      <a:pt x="426" y="213"/>
                    </a:lnTo>
                    <a:lnTo>
                      <a:pt x="436" y="209"/>
                    </a:lnTo>
                    <a:lnTo>
                      <a:pt x="445" y="205"/>
                    </a:lnTo>
                    <a:lnTo>
                      <a:pt x="451" y="199"/>
                    </a:lnTo>
                    <a:lnTo>
                      <a:pt x="459" y="195"/>
                    </a:lnTo>
                    <a:lnTo>
                      <a:pt x="466" y="190"/>
                    </a:lnTo>
                    <a:lnTo>
                      <a:pt x="474" y="186"/>
                    </a:lnTo>
                    <a:lnTo>
                      <a:pt x="482" y="180"/>
                    </a:lnTo>
                    <a:lnTo>
                      <a:pt x="489" y="176"/>
                    </a:lnTo>
                    <a:lnTo>
                      <a:pt x="497" y="173"/>
                    </a:lnTo>
                    <a:lnTo>
                      <a:pt x="504" y="169"/>
                    </a:lnTo>
                    <a:lnTo>
                      <a:pt x="510" y="163"/>
                    </a:lnTo>
                    <a:lnTo>
                      <a:pt x="518" y="159"/>
                    </a:lnTo>
                    <a:lnTo>
                      <a:pt x="523" y="154"/>
                    </a:lnTo>
                    <a:lnTo>
                      <a:pt x="531" y="150"/>
                    </a:lnTo>
                    <a:lnTo>
                      <a:pt x="537" y="146"/>
                    </a:lnTo>
                    <a:lnTo>
                      <a:pt x="542" y="140"/>
                    </a:lnTo>
                    <a:lnTo>
                      <a:pt x="550" y="136"/>
                    </a:lnTo>
                    <a:lnTo>
                      <a:pt x="558" y="133"/>
                    </a:lnTo>
                    <a:lnTo>
                      <a:pt x="567" y="123"/>
                    </a:lnTo>
                    <a:lnTo>
                      <a:pt x="580" y="116"/>
                    </a:lnTo>
                    <a:lnTo>
                      <a:pt x="590" y="106"/>
                    </a:lnTo>
                    <a:lnTo>
                      <a:pt x="601" y="98"/>
                    </a:lnTo>
                    <a:lnTo>
                      <a:pt x="613" y="89"/>
                    </a:lnTo>
                    <a:lnTo>
                      <a:pt x="622" y="81"/>
                    </a:lnTo>
                    <a:lnTo>
                      <a:pt x="632" y="74"/>
                    </a:lnTo>
                    <a:lnTo>
                      <a:pt x="639" y="68"/>
                    </a:lnTo>
                    <a:lnTo>
                      <a:pt x="647" y="60"/>
                    </a:lnTo>
                    <a:lnTo>
                      <a:pt x="655" y="53"/>
                    </a:lnTo>
                    <a:lnTo>
                      <a:pt x="662" y="45"/>
                    </a:lnTo>
                    <a:lnTo>
                      <a:pt x="670" y="40"/>
                    </a:lnTo>
                    <a:lnTo>
                      <a:pt x="681" y="26"/>
                    </a:lnTo>
                    <a:lnTo>
                      <a:pt x="691" y="19"/>
                    </a:lnTo>
                    <a:lnTo>
                      <a:pt x="696" y="11"/>
                    </a:lnTo>
                    <a:lnTo>
                      <a:pt x="702" y="5"/>
                    </a:lnTo>
                    <a:lnTo>
                      <a:pt x="706" y="0"/>
                    </a:lnTo>
                    <a:lnTo>
                      <a:pt x="7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5" name="Freeform 171"/>
              <p:cNvSpPr>
                <a:spLocks/>
              </p:cNvSpPr>
              <p:nvPr/>
            </p:nvSpPr>
            <p:spPr bwMode="auto">
              <a:xfrm>
                <a:off x="4360" y="2966"/>
                <a:ext cx="664" cy="524"/>
              </a:xfrm>
              <a:custGeom>
                <a:avLst/>
                <a:gdLst>
                  <a:gd name="T0" fmla="*/ 1 w 1328"/>
                  <a:gd name="T1" fmla="*/ 1 h 1048"/>
                  <a:gd name="T2" fmla="*/ 1 w 1328"/>
                  <a:gd name="T3" fmla="*/ 1 h 1048"/>
                  <a:gd name="T4" fmla="*/ 1 w 1328"/>
                  <a:gd name="T5" fmla="*/ 1 h 1048"/>
                  <a:gd name="T6" fmla="*/ 1 w 1328"/>
                  <a:gd name="T7" fmla="*/ 1 h 1048"/>
                  <a:gd name="T8" fmla="*/ 1 w 1328"/>
                  <a:gd name="T9" fmla="*/ 1 h 1048"/>
                  <a:gd name="T10" fmla="*/ 1 w 1328"/>
                  <a:gd name="T11" fmla="*/ 1 h 1048"/>
                  <a:gd name="T12" fmla="*/ 1 w 1328"/>
                  <a:gd name="T13" fmla="*/ 1 h 1048"/>
                  <a:gd name="T14" fmla="*/ 1 w 1328"/>
                  <a:gd name="T15" fmla="*/ 1 h 1048"/>
                  <a:gd name="T16" fmla="*/ 1 w 1328"/>
                  <a:gd name="T17" fmla="*/ 1 h 1048"/>
                  <a:gd name="T18" fmla="*/ 1 w 1328"/>
                  <a:gd name="T19" fmla="*/ 1 h 1048"/>
                  <a:gd name="T20" fmla="*/ 1 w 1328"/>
                  <a:gd name="T21" fmla="*/ 1 h 1048"/>
                  <a:gd name="T22" fmla="*/ 1 w 1328"/>
                  <a:gd name="T23" fmla="*/ 1 h 1048"/>
                  <a:gd name="T24" fmla="*/ 1 w 1328"/>
                  <a:gd name="T25" fmla="*/ 1 h 1048"/>
                  <a:gd name="T26" fmla="*/ 1 w 1328"/>
                  <a:gd name="T27" fmla="*/ 1 h 1048"/>
                  <a:gd name="T28" fmla="*/ 1 w 1328"/>
                  <a:gd name="T29" fmla="*/ 1 h 1048"/>
                  <a:gd name="T30" fmla="*/ 1 w 1328"/>
                  <a:gd name="T31" fmla="*/ 1 h 1048"/>
                  <a:gd name="T32" fmla="*/ 1 w 1328"/>
                  <a:gd name="T33" fmla="*/ 1 h 1048"/>
                  <a:gd name="T34" fmla="*/ 1 w 1328"/>
                  <a:gd name="T35" fmla="*/ 1 h 1048"/>
                  <a:gd name="T36" fmla="*/ 1 w 1328"/>
                  <a:gd name="T37" fmla="*/ 1 h 1048"/>
                  <a:gd name="T38" fmla="*/ 1 w 1328"/>
                  <a:gd name="T39" fmla="*/ 1 h 1048"/>
                  <a:gd name="T40" fmla="*/ 1 w 1328"/>
                  <a:gd name="T41" fmla="*/ 1 h 1048"/>
                  <a:gd name="T42" fmla="*/ 1 w 1328"/>
                  <a:gd name="T43" fmla="*/ 1 h 1048"/>
                  <a:gd name="T44" fmla="*/ 1 w 1328"/>
                  <a:gd name="T45" fmla="*/ 1 h 1048"/>
                  <a:gd name="T46" fmla="*/ 1 w 1328"/>
                  <a:gd name="T47" fmla="*/ 1 h 1048"/>
                  <a:gd name="T48" fmla="*/ 1 w 1328"/>
                  <a:gd name="T49" fmla="*/ 1 h 1048"/>
                  <a:gd name="T50" fmla="*/ 1 w 1328"/>
                  <a:gd name="T51" fmla="*/ 1 h 1048"/>
                  <a:gd name="T52" fmla="*/ 1 w 1328"/>
                  <a:gd name="T53" fmla="*/ 1 h 1048"/>
                  <a:gd name="T54" fmla="*/ 1 w 1328"/>
                  <a:gd name="T55" fmla="*/ 1 h 1048"/>
                  <a:gd name="T56" fmla="*/ 1 w 1328"/>
                  <a:gd name="T57" fmla="*/ 1 h 1048"/>
                  <a:gd name="T58" fmla="*/ 1 w 1328"/>
                  <a:gd name="T59" fmla="*/ 1 h 1048"/>
                  <a:gd name="T60" fmla="*/ 1 w 1328"/>
                  <a:gd name="T61" fmla="*/ 1 h 1048"/>
                  <a:gd name="T62" fmla="*/ 1 w 1328"/>
                  <a:gd name="T63" fmla="*/ 1 h 1048"/>
                  <a:gd name="T64" fmla="*/ 1 w 1328"/>
                  <a:gd name="T65" fmla="*/ 1 h 1048"/>
                  <a:gd name="T66" fmla="*/ 1 w 1328"/>
                  <a:gd name="T67" fmla="*/ 1 h 1048"/>
                  <a:gd name="T68" fmla="*/ 1 w 1328"/>
                  <a:gd name="T69" fmla="*/ 1 h 1048"/>
                  <a:gd name="T70" fmla="*/ 1 w 1328"/>
                  <a:gd name="T71" fmla="*/ 1 h 1048"/>
                  <a:gd name="T72" fmla="*/ 1 w 1328"/>
                  <a:gd name="T73" fmla="*/ 1 h 1048"/>
                  <a:gd name="T74" fmla="*/ 1 w 1328"/>
                  <a:gd name="T75" fmla="*/ 1 h 1048"/>
                  <a:gd name="T76" fmla="*/ 1 w 1328"/>
                  <a:gd name="T77" fmla="*/ 1 h 1048"/>
                  <a:gd name="T78" fmla="*/ 1 w 1328"/>
                  <a:gd name="T79" fmla="*/ 1 h 1048"/>
                  <a:gd name="T80" fmla="*/ 1 w 1328"/>
                  <a:gd name="T81" fmla="*/ 1 h 1048"/>
                  <a:gd name="T82" fmla="*/ 1 w 1328"/>
                  <a:gd name="T83" fmla="*/ 1 h 1048"/>
                  <a:gd name="T84" fmla="*/ 1 w 1328"/>
                  <a:gd name="T85" fmla="*/ 1 h 1048"/>
                  <a:gd name="T86" fmla="*/ 1 w 1328"/>
                  <a:gd name="T87" fmla="*/ 1 h 1048"/>
                  <a:gd name="T88" fmla="*/ 1 w 1328"/>
                  <a:gd name="T89" fmla="*/ 1 h 1048"/>
                  <a:gd name="T90" fmla="*/ 1 w 1328"/>
                  <a:gd name="T91" fmla="*/ 1 h 1048"/>
                  <a:gd name="T92" fmla="*/ 1 w 1328"/>
                  <a:gd name="T93" fmla="*/ 1 h 1048"/>
                  <a:gd name="T94" fmla="*/ 1 w 1328"/>
                  <a:gd name="T95" fmla="*/ 1 h 1048"/>
                  <a:gd name="T96" fmla="*/ 1 w 1328"/>
                  <a:gd name="T97" fmla="*/ 1 h 1048"/>
                  <a:gd name="T98" fmla="*/ 1 w 1328"/>
                  <a:gd name="T99" fmla="*/ 1 h 1048"/>
                  <a:gd name="T100" fmla="*/ 1 w 1328"/>
                  <a:gd name="T101" fmla="*/ 1 h 1048"/>
                  <a:gd name="T102" fmla="*/ 1 w 1328"/>
                  <a:gd name="T103" fmla="*/ 1 h 1048"/>
                  <a:gd name="T104" fmla="*/ 1 w 1328"/>
                  <a:gd name="T105" fmla="*/ 1 h 1048"/>
                  <a:gd name="T106" fmla="*/ 1 w 1328"/>
                  <a:gd name="T107" fmla="*/ 1 h 1048"/>
                  <a:gd name="T108" fmla="*/ 1 w 1328"/>
                  <a:gd name="T109" fmla="*/ 1 h 1048"/>
                  <a:gd name="T110" fmla="*/ 1 w 1328"/>
                  <a:gd name="T111" fmla="*/ 1 h 1048"/>
                  <a:gd name="T112" fmla="*/ 1 w 1328"/>
                  <a:gd name="T113" fmla="*/ 1 h 1048"/>
                  <a:gd name="T114" fmla="*/ 1 w 1328"/>
                  <a:gd name="T115" fmla="*/ 1 h 1048"/>
                  <a:gd name="T116" fmla="*/ 1 w 1328"/>
                  <a:gd name="T117" fmla="*/ 1 h 1048"/>
                  <a:gd name="T118" fmla="*/ 1 w 1328"/>
                  <a:gd name="T119" fmla="*/ 1 h 1048"/>
                  <a:gd name="T120" fmla="*/ 1 w 1328"/>
                  <a:gd name="T121" fmla="*/ 1 h 1048"/>
                  <a:gd name="T122" fmla="*/ 1 w 1328"/>
                  <a:gd name="T123" fmla="*/ 1 h 10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328"/>
                  <a:gd name="T187" fmla="*/ 0 h 1048"/>
                  <a:gd name="T188" fmla="*/ 1328 w 1328"/>
                  <a:gd name="T189" fmla="*/ 1048 h 10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328" h="1048">
                    <a:moveTo>
                      <a:pt x="2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6" y="2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2" y="6"/>
                    </a:lnTo>
                    <a:lnTo>
                      <a:pt x="52" y="6"/>
                    </a:lnTo>
                    <a:lnTo>
                      <a:pt x="65" y="10"/>
                    </a:lnTo>
                    <a:lnTo>
                      <a:pt x="76" y="10"/>
                    </a:lnTo>
                    <a:lnTo>
                      <a:pt x="92" y="11"/>
                    </a:lnTo>
                    <a:lnTo>
                      <a:pt x="105" y="13"/>
                    </a:lnTo>
                    <a:lnTo>
                      <a:pt x="120" y="15"/>
                    </a:lnTo>
                    <a:lnTo>
                      <a:pt x="137" y="17"/>
                    </a:lnTo>
                    <a:lnTo>
                      <a:pt x="154" y="19"/>
                    </a:lnTo>
                    <a:lnTo>
                      <a:pt x="170" y="21"/>
                    </a:lnTo>
                    <a:lnTo>
                      <a:pt x="189" y="23"/>
                    </a:lnTo>
                    <a:lnTo>
                      <a:pt x="206" y="25"/>
                    </a:lnTo>
                    <a:lnTo>
                      <a:pt x="225" y="27"/>
                    </a:lnTo>
                    <a:lnTo>
                      <a:pt x="246" y="29"/>
                    </a:lnTo>
                    <a:lnTo>
                      <a:pt x="267" y="30"/>
                    </a:lnTo>
                    <a:lnTo>
                      <a:pt x="286" y="34"/>
                    </a:lnTo>
                    <a:lnTo>
                      <a:pt x="307" y="36"/>
                    </a:lnTo>
                    <a:lnTo>
                      <a:pt x="329" y="38"/>
                    </a:lnTo>
                    <a:lnTo>
                      <a:pt x="350" y="42"/>
                    </a:lnTo>
                    <a:lnTo>
                      <a:pt x="371" y="44"/>
                    </a:lnTo>
                    <a:lnTo>
                      <a:pt x="394" y="46"/>
                    </a:lnTo>
                    <a:lnTo>
                      <a:pt x="415" y="48"/>
                    </a:lnTo>
                    <a:lnTo>
                      <a:pt x="440" y="51"/>
                    </a:lnTo>
                    <a:lnTo>
                      <a:pt x="461" y="53"/>
                    </a:lnTo>
                    <a:lnTo>
                      <a:pt x="483" y="55"/>
                    </a:lnTo>
                    <a:lnTo>
                      <a:pt x="506" y="59"/>
                    </a:lnTo>
                    <a:lnTo>
                      <a:pt x="529" y="61"/>
                    </a:lnTo>
                    <a:lnTo>
                      <a:pt x="552" y="63"/>
                    </a:lnTo>
                    <a:lnTo>
                      <a:pt x="573" y="65"/>
                    </a:lnTo>
                    <a:lnTo>
                      <a:pt x="596" y="67"/>
                    </a:lnTo>
                    <a:lnTo>
                      <a:pt x="618" y="70"/>
                    </a:lnTo>
                    <a:lnTo>
                      <a:pt x="639" y="72"/>
                    </a:lnTo>
                    <a:lnTo>
                      <a:pt x="660" y="74"/>
                    </a:lnTo>
                    <a:lnTo>
                      <a:pt x="683" y="76"/>
                    </a:lnTo>
                    <a:lnTo>
                      <a:pt x="704" y="80"/>
                    </a:lnTo>
                    <a:lnTo>
                      <a:pt x="723" y="80"/>
                    </a:lnTo>
                    <a:lnTo>
                      <a:pt x="744" y="84"/>
                    </a:lnTo>
                    <a:lnTo>
                      <a:pt x="763" y="86"/>
                    </a:lnTo>
                    <a:lnTo>
                      <a:pt x="784" y="89"/>
                    </a:lnTo>
                    <a:lnTo>
                      <a:pt x="801" y="89"/>
                    </a:lnTo>
                    <a:lnTo>
                      <a:pt x="820" y="93"/>
                    </a:lnTo>
                    <a:lnTo>
                      <a:pt x="839" y="93"/>
                    </a:lnTo>
                    <a:lnTo>
                      <a:pt x="856" y="97"/>
                    </a:lnTo>
                    <a:lnTo>
                      <a:pt x="871" y="99"/>
                    </a:lnTo>
                    <a:lnTo>
                      <a:pt x="886" y="101"/>
                    </a:lnTo>
                    <a:lnTo>
                      <a:pt x="902" y="103"/>
                    </a:lnTo>
                    <a:lnTo>
                      <a:pt x="915" y="105"/>
                    </a:lnTo>
                    <a:lnTo>
                      <a:pt x="928" y="105"/>
                    </a:lnTo>
                    <a:lnTo>
                      <a:pt x="942" y="108"/>
                    </a:lnTo>
                    <a:lnTo>
                      <a:pt x="953" y="110"/>
                    </a:lnTo>
                    <a:lnTo>
                      <a:pt x="964" y="112"/>
                    </a:lnTo>
                    <a:lnTo>
                      <a:pt x="974" y="114"/>
                    </a:lnTo>
                    <a:lnTo>
                      <a:pt x="981" y="114"/>
                    </a:lnTo>
                    <a:lnTo>
                      <a:pt x="987" y="116"/>
                    </a:lnTo>
                    <a:lnTo>
                      <a:pt x="995" y="118"/>
                    </a:lnTo>
                    <a:lnTo>
                      <a:pt x="1004" y="120"/>
                    </a:lnTo>
                    <a:lnTo>
                      <a:pt x="1008" y="122"/>
                    </a:lnTo>
                    <a:lnTo>
                      <a:pt x="1099" y="325"/>
                    </a:lnTo>
                    <a:lnTo>
                      <a:pt x="1107" y="327"/>
                    </a:lnTo>
                    <a:lnTo>
                      <a:pt x="1118" y="333"/>
                    </a:lnTo>
                    <a:lnTo>
                      <a:pt x="1124" y="337"/>
                    </a:lnTo>
                    <a:lnTo>
                      <a:pt x="1132" y="339"/>
                    </a:lnTo>
                    <a:lnTo>
                      <a:pt x="1137" y="342"/>
                    </a:lnTo>
                    <a:lnTo>
                      <a:pt x="1145" y="348"/>
                    </a:lnTo>
                    <a:lnTo>
                      <a:pt x="1151" y="350"/>
                    </a:lnTo>
                    <a:lnTo>
                      <a:pt x="1158" y="354"/>
                    </a:lnTo>
                    <a:lnTo>
                      <a:pt x="1166" y="358"/>
                    </a:lnTo>
                    <a:lnTo>
                      <a:pt x="1174" y="361"/>
                    </a:lnTo>
                    <a:lnTo>
                      <a:pt x="1181" y="365"/>
                    </a:lnTo>
                    <a:lnTo>
                      <a:pt x="1189" y="369"/>
                    </a:lnTo>
                    <a:lnTo>
                      <a:pt x="1196" y="375"/>
                    </a:lnTo>
                    <a:lnTo>
                      <a:pt x="1204" y="380"/>
                    </a:lnTo>
                    <a:lnTo>
                      <a:pt x="1212" y="382"/>
                    </a:lnTo>
                    <a:lnTo>
                      <a:pt x="1217" y="388"/>
                    </a:lnTo>
                    <a:lnTo>
                      <a:pt x="1225" y="392"/>
                    </a:lnTo>
                    <a:lnTo>
                      <a:pt x="1232" y="397"/>
                    </a:lnTo>
                    <a:lnTo>
                      <a:pt x="1238" y="399"/>
                    </a:lnTo>
                    <a:lnTo>
                      <a:pt x="1244" y="405"/>
                    </a:lnTo>
                    <a:lnTo>
                      <a:pt x="1250" y="409"/>
                    </a:lnTo>
                    <a:lnTo>
                      <a:pt x="1257" y="415"/>
                    </a:lnTo>
                    <a:lnTo>
                      <a:pt x="1267" y="422"/>
                    </a:lnTo>
                    <a:lnTo>
                      <a:pt x="1276" y="432"/>
                    </a:lnTo>
                    <a:lnTo>
                      <a:pt x="1284" y="439"/>
                    </a:lnTo>
                    <a:lnTo>
                      <a:pt x="1290" y="447"/>
                    </a:lnTo>
                    <a:lnTo>
                      <a:pt x="1290" y="455"/>
                    </a:lnTo>
                    <a:lnTo>
                      <a:pt x="1290" y="464"/>
                    </a:lnTo>
                    <a:lnTo>
                      <a:pt x="1290" y="472"/>
                    </a:lnTo>
                    <a:lnTo>
                      <a:pt x="1290" y="481"/>
                    </a:lnTo>
                    <a:lnTo>
                      <a:pt x="1290" y="491"/>
                    </a:lnTo>
                    <a:lnTo>
                      <a:pt x="1290" y="498"/>
                    </a:lnTo>
                    <a:lnTo>
                      <a:pt x="1290" y="508"/>
                    </a:lnTo>
                    <a:lnTo>
                      <a:pt x="1291" y="517"/>
                    </a:lnTo>
                    <a:lnTo>
                      <a:pt x="1291" y="527"/>
                    </a:lnTo>
                    <a:lnTo>
                      <a:pt x="1291" y="534"/>
                    </a:lnTo>
                    <a:lnTo>
                      <a:pt x="1291" y="544"/>
                    </a:lnTo>
                    <a:lnTo>
                      <a:pt x="1291" y="553"/>
                    </a:lnTo>
                    <a:lnTo>
                      <a:pt x="1291" y="563"/>
                    </a:lnTo>
                    <a:lnTo>
                      <a:pt x="1293" y="572"/>
                    </a:lnTo>
                    <a:lnTo>
                      <a:pt x="1293" y="582"/>
                    </a:lnTo>
                    <a:lnTo>
                      <a:pt x="1293" y="591"/>
                    </a:lnTo>
                    <a:lnTo>
                      <a:pt x="1293" y="601"/>
                    </a:lnTo>
                    <a:lnTo>
                      <a:pt x="1293" y="610"/>
                    </a:lnTo>
                    <a:lnTo>
                      <a:pt x="1295" y="620"/>
                    </a:lnTo>
                    <a:lnTo>
                      <a:pt x="1297" y="629"/>
                    </a:lnTo>
                    <a:lnTo>
                      <a:pt x="1297" y="639"/>
                    </a:lnTo>
                    <a:lnTo>
                      <a:pt x="1297" y="647"/>
                    </a:lnTo>
                    <a:lnTo>
                      <a:pt x="1297" y="656"/>
                    </a:lnTo>
                    <a:lnTo>
                      <a:pt x="1299" y="666"/>
                    </a:lnTo>
                    <a:lnTo>
                      <a:pt x="1299" y="675"/>
                    </a:lnTo>
                    <a:lnTo>
                      <a:pt x="1299" y="686"/>
                    </a:lnTo>
                    <a:lnTo>
                      <a:pt x="1301" y="694"/>
                    </a:lnTo>
                    <a:lnTo>
                      <a:pt x="1303" y="706"/>
                    </a:lnTo>
                    <a:lnTo>
                      <a:pt x="1303" y="713"/>
                    </a:lnTo>
                    <a:lnTo>
                      <a:pt x="1303" y="725"/>
                    </a:lnTo>
                    <a:lnTo>
                      <a:pt x="1305" y="734"/>
                    </a:lnTo>
                    <a:lnTo>
                      <a:pt x="1305" y="744"/>
                    </a:lnTo>
                    <a:lnTo>
                      <a:pt x="1305" y="753"/>
                    </a:lnTo>
                    <a:lnTo>
                      <a:pt x="1305" y="763"/>
                    </a:lnTo>
                    <a:lnTo>
                      <a:pt x="1307" y="770"/>
                    </a:lnTo>
                    <a:lnTo>
                      <a:pt x="1309" y="782"/>
                    </a:lnTo>
                    <a:lnTo>
                      <a:pt x="1309" y="791"/>
                    </a:lnTo>
                    <a:lnTo>
                      <a:pt x="1309" y="801"/>
                    </a:lnTo>
                    <a:lnTo>
                      <a:pt x="1310" y="810"/>
                    </a:lnTo>
                    <a:lnTo>
                      <a:pt x="1310" y="820"/>
                    </a:lnTo>
                    <a:lnTo>
                      <a:pt x="1310" y="829"/>
                    </a:lnTo>
                    <a:lnTo>
                      <a:pt x="1310" y="839"/>
                    </a:lnTo>
                    <a:lnTo>
                      <a:pt x="1312" y="848"/>
                    </a:lnTo>
                    <a:lnTo>
                      <a:pt x="1312" y="858"/>
                    </a:lnTo>
                    <a:lnTo>
                      <a:pt x="1312" y="867"/>
                    </a:lnTo>
                    <a:lnTo>
                      <a:pt x="1314" y="877"/>
                    </a:lnTo>
                    <a:lnTo>
                      <a:pt x="1316" y="886"/>
                    </a:lnTo>
                    <a:lnTo>
                      <a:pt x="1316" y="896"/>
                    </a:lnTo>
                    <a:lnTo>
                      <a:pt x="1316" y="905"/>
                    </a:lnTo>
                    <a:lnTo>
                      <a:pt x="1318" y="915"/>
                    </a:lnTo>
                    <a:lnTo>
                      <a:pt x="1318" y="922"/>
                    </a:lnTo>
                    <a:lnTo>
                      <a:pt x="1318" y="934"/>
                    </a:lnTo>
                    <a:lnTo>
                      <a:pt x="1318" y="941"/>
                    </a:lnTo>
                    <a:lnTo>
                      <a:pt x="1320" y="951"/>
                    </a:lnTo>
                    <a:lnTo>
                      <a:pt x="1322" y="960"/>
                    </a:lnTo>
                    <a:lnTo>
                      <a:pt x="1322" y="970"/>
                    </a:lnTo>
                    <a:lnTo>
                      <a:pt x="1322" y="979"/>
                    </a:lnTo>
                    <a:lnTo>
                      <a:pt x="1322" y="989"/>
                    </a:lnTo>
                    <a:lnTo>
                      <a:pt x="1324" y="996"/>
                    </a:lnTo>
                    <a:lnTo>
                      <a:pt x="1324" y="1006"/>
                    </a:lnTo>
                    <a:lnTo>
                      <a:pt x="1324" y="1015"/>
                    </a:lnTo>
                    <a:lnTo>
                      <a:pt x="1324" y="1023"/>
                    </a:lnTo>
                    <a:lnTo>
                      <a:pt x="1326" y="1033"/>
                    </a:lnTo>
                    <a:lnTo>
                      <a:pt x="1328" y="1042"/>
                    </a:lnTo>
                    <a:lnTo>
                      <a:pt x="1320" y="1046"/>
                    </a:lnTo>
                    <a:lnTo>
                      <a:pt x="1314" y="1048"/>
                    </a:lnTo>
                    <a:lnTo>
                      <a:pt x="1312" y="1040"/>
                    </a:lnTo>
                    <a:lnTo>
                      <a:pt x="1312" y="1033"/>
                    </a:lnTo>
                    <a:lnTo>
                      <a:pt x="1312" y="1023"/>
                    </a:lnTo>
                    <a:lnTo>
                      <a:pt x="1312" y="1015"/>
                    </a:lnTo>
                    <a:lnTo>
                      <a:pt x="1310" y="1008"/>
                    </a:lnTo>
                    <a:lnTo>
                      <a:pt x="1310" y="1000"/>
                    </a:lnTo>
                    <a:lnTo>
                      <a:pt x="1310" y="991"/>
                    </a:lnTo>
                    <a:lnTo>
                      <a:pt x="1310" y="985"/>
                    </a:lnTo>
                    <a:lnTo>
                      <a:pt x="1309" y="976"/>
                    </a:lnTo>
                    <a:lnTo>
                      <a:pt x="1309" y="968"/>
                    </a:lnTo>
                    <a:lnTo>
                      <a:pt x="1309" y="960"/>
                    </a:lnTo>
                    <a:lnTo>
                      <a:pt x="1309" y="953"/>
                    </a:lnTo>
                    <a:lnTo>
                      <a:pt x="1307" y="943"/>
                    </a:lnTo>
                    <a:lnTo>
                      <a:pt x="1307" y="936"/>
                    </a:lnTo>
                    <a:lnTo>
                      <a:pt x="1307" y="928"/>
                    </a:lnTo>
                    <a:lnTo>
                      <a:pt x="1307" y="920"/>
                    </a:lnTo>
                    <a:lnTo>
                      <a:pt x="1305" y="911"/>
                    </a:lnTo>
                    <a:lnTo>
                      <a:pt x="1305" y="903"/>
                    </a:lnTo>
                    <a:lnTo>
                      <a:pt x="1303" y="896"/>
                    </a:lnTo>
                    <a:lnTo>
                      <a:pt x="1303" y="888"/>
                    </a:lnTo>
                    <a:lnTo>
                      <a:pt x="1303" y="879"/>
                    </a:lnTo>
                    <a:lnTo>
                      <a:pt x="1301" y="873"/>
                    </a:lnTo>
                    <a:lnTo>
                      <a:pt x="1299" y="863"/>
                    </a:lnTo>
                    <a:lnTo>
                      <a:pt x="1299" y="856"/>
                    </a:lnTo>
                    <a:lnTo>
                      <a:pt x="1299" y="848"/>
                    </a:lnTo>
                    <a:lnTo>
                      <a:pt x="1297" y="839"/>
                    </a:lnTo>
                    <a:lnTo>
                      <a:pt x="1297" y="831"/>
                    </a:lnTo>
                    <a:lnTo>
                      <a:pt x="1295" y="825"/>
                    </a:lnTo>
                    <a:lnTo>
                      <a:pt x="1293" y="816"/>
                    </a:lnTo>
                    <a:lnTo>
                      <a:pt x="1293" y="808"/>
                    </a:lnTo>
                    <a:lnTo>
                      <a:pt x="1291" y="801"/>
                    </a:lnTo>
                    <a:lnTo>
                      <a:pt x="1291" y="793"/>
                    </a:lnTo>
                    <a:lnTo>
                      <a:pt x="1291" y="782"/>
                    </a:lnTo>
                    <a:lnTo>
                      <a:pt x="1290" y="770"/>
                    </a:lnTo>
                    <a:lnTo>
                      <a:pt x="1290" y="759"/>
                    </a:lnTo>
                    <a:lnTo>
                      <a:pt x="1290" y="749"/>
                    </a:lnTo>
                    <a:lnTo>
                      <a:pt x="1288" y="738"/>
                    </a:lnTo>
                    <a:lnTo>
                      <a:pt x="1286" y="726"/>
                    </a:lnTo>
                    <a:lnTo>
                      <a:pt x="1286" y="715"/>
                    </a:lnTo>
                    <a:lnTo>
                      <a:pt x="1286" y="706"/>
                    </a:lnTo>
                    <a:lnTo>
                      <a:pt x="1284" y="694"/>
                    </a:lnTo>
                    <a:lnTo>
                      <a:pt x="1284" y="683"/>
                    </a:lnTo>
                    <a:lnTo>
                      <a:pt x="1282" y="671"/>
                    </a:lnTo>
                    <a:lnTo>
                      <a:pt x="1282" y="662"/>
                    </a:lnTo>
                    <a:lnTo>
                      <a:pt x="1280" y="650"/>
                    </a:lnTo>
                    <a:lnTo>
                      <a:pt x="1280" y="641"/>
                    </a:lnTo>
                    <a:lnTo>
                      <a:pt x="1278" y="629"/>
                    </a:lnTo>
                    <a:lnTo>
                      <a:pt x="1278" y="620"/>
                    </a:lnTo>
                    <a:lnTo>
                      <a:pt x="1278" y="609"/>
                    </a:lnTo>
                    <a:lnTo>
                      <a:pt x="1276" y="599"/>
                    </a:lnTo>
                    <a:lnTo>
                      <a:pt x="1274" y="588"/>
                    </a:lnTo>
                    <a:lnTo>
                      <a:pt x="1274" y="578"/>
                    </a:lnTo>
                    <a:lnTo>
                      <a:pt x="1274" y="567"/>
                    </a:lnTo>
                    <a:lnTo>
                      <a:pt x="1272" y="557"/>
                    </a:lnTo>
                    <a:lnTo>
                      <a:pt x="1272" y="546"/>
                    </a:lnTo>
                    <a:lnTo>
                      <a:pt x="1272" y="534"/>
                    </a:lnTo>
                    <a:lnTo>
                      <a:pt x="1272" y="523"/>
                    </a:lnTo>
                    <a:lnTo>
                      <a:pt x="1272" y="513"/>
                    </a:lnTo>
                    <a:lnTo>
                      <a:pt x="1272" y="502"/>
                    </a:lnTo>
                    <a:lnTo>
                      <a:pt x="1272" y="493"/>
                    </a:lnTo>
                    <a:lnTo>
                      <a:pt x="1272" y="481"/>
                    </a:lnTo>
                    <a:lnTo>
                      <a:pt x="1272" y="472"/>
                    </a:lnTo>
                    <a:lnTo>
                      <a:pt x="1274" y="460"/>
                    </a:lnTo>
                    <a:lnTo>
                      <a:pt x="1274" y="449"/>
                    </a:lnTo>
                    <a:lnTo>
                      <a:pt x="1267" y="443"/>
                    </a:lnTo>
                    <a:lnTo>
                      <a:pt x="1261" y="439"/>
                    </a:lnTo>
                    <a:lnTo>
                      <a:pt x="1253" y="436"/>
                    </a:lnTo>
                    <a:lnTo>
                      <a:pt x="1248" y="430"/>
                    </a:lnTo>
                    <a:lnTo>
                      <a:pt x="1240" y="426"/>
                    </a:lnTo>
                    <a:lnTo>
                      <a:pt x="1234" y="422"/>
                    </a:lnTo>
                    <a:lnTo>
                      <a:pt x="1227" y="418"/>
                    </a:lnTo>
                    <a:lnTo>
                      <a:pt x="1219" y="415"/>
                    </a:lnTo>
                    <a:lnTo>
                      <a:pt x="1213" y="411"/>
                    </a:lnTo>
                    <a:lnTo>
                      <a:pt x="1206" y="405"/>
                    </a:lnTo>
                    <a:lnTo>
                      <a:pt x="1200" y="401"/>
                    </a:lnTo>
                    <a:lnTo>
                      <a:pt x="1193" y="399"/>
                    </a:lnTo>
                    <a:lnTo>
                      <a:pt x="1187" y="396"/>
                    </a:lnTo>
                    <a:lnTo>
                      <a:pt x="1179" y="392"/>
                    </a:lnTo>
                    <a:lnTo>
                      <a:pt x="1174" y="388"/>
                    </a:lnTo>
                    <a:lnTo>
                      <a:pt x="1168" y="386"/>
                    </a:lnTo>
                    <a:lnTo>
                      <a:pt x="1160" y="382"/>
                    </a:lnTo>
                    <a:lnTo>
                      <a:pt x="1155" y="378"/>
                    </a:lnTo>
                    <a:lnTo>
                      <a:pt x="1147" y="375"/>
                    </a:lnTo>
                    <a:lnTo>
                      <a:pt x="1141" y="373"/>
                    </a:lnTo>
                    <a:lnTo>
                      <a:pt x="1130" y="365"/>
                    </a:lnTo>
                    <a:lnTo>
                      <a:pt x="1120" y="359"/>
                    </a:lnTo>
                    <a:lnTo>
                      <a:pt x="1111" y="354"/>
                    </a:lnTo>
                    <a:lnTo>
                      <a:pt x="1101" y="348"/>
                    </a:lnTo>
                    <a:lnTo>
                      <a:pt x="1094" y="342"/>
                    </a:lnTo>
                    <a:lnTo>
                      <a:pt x="1088" y="337"/>
                    </a:lnTo>
                    <a:lnTo>
                      <a:pt x="991" y="133"/>
                    </a:lnTo>
                    <a:lnTo>
                      <a:pt x="974" y="129"/>
                    </a:lnTo>
                    <a:lnTo>
                      <a:pt x="957" y="127"/>
                    </a:lnTo>
                    <a:lnTo>
                      <a:pt x="940" y="126"/>
                    </a:lnTo>
                    <a:lnTo>
                      <a:pt x="923" y="122"/>
                    </a:lnTo>
                    <a:lnTo>
                      <a:pt x="905" y="120"/>
                    </a:lnTo>
                    <a:lnTo>
                      <a:pt x="890" y="118"/>
                    </a:lnTo>
                    <a:lnTo>
                      <a:pt x="875" y="116"/>
                    </a:lnTo>
                    <a:lnTo>
                      <a:pt x="858" y="114"/>
                    </a:lnTo>
                    <a:lnTo>
                      <a:pt x="843" y="112"/>
                    </a:lnTo>
                    <a:lnTo>
                      <a:pt x="826" y="110"/>
                    </a:lnTo>
                    <a:lnTo>
                      <a:pt x="810" y="108"/>
                    </a:lnTo>
                    <a:lnTo>
                      <a:pt x="795" y="108"/>
                    </a:lnTo>
                    <a:lnTo>
                      <a:pt x="778" y="105"/>
                    </a:lnTo>
                    <a:lnTo>
                      <a:pt x="765" y="105"/>
                    </a:lnTo>
                    <a:lnTo>
                      <a:pt x="748" y="103"/>
                    </a:lnTo>
                    <a:lnTo>
                      <a:pt x="734" y="101"/>
                    </a:lnTo>
                    <a:lnTo>
                      <a:pt x="717" y="99"/>
                    </a:lnTo>
                    <a:lnTo>
                      <a:pt x="702" y="97"/>
                    </a:lnTo>
                    <a:lnTo>
                      <a:pt x="687" y="95"/>
                    </a:lnTo>
                    <a:lnTo>
                      <a:pt x="672" y="93"/>
                    </a:lnTo>
                    <a:lnTo>
                      <a:pt x="656" y="91"/>
                    </a:lnTo>
                    <a:lnTo>
                      <a:pt x="641" y="91"/>
                    </a:lnTo>
                    <a:lnTo>
                      <a:pt x="626" y="89"/>
                    </a:lnTo>
                    <a:lnTo>
                      <a:pt x="613" y="88"/>
                    </a:lnTo>
                    <a:lnTo>
                      <a:pt x="597" y="86"/>
                    </a:lnTo>
                    <a:lnTo>
                      <a:pt x="582" y="84"/>
                    </a:lnTo>
                    <a:lnTo>
                      <a:pt x="567" y="82"/>
                    </a:lnTo>
                    <a:lnTo>
                      <a:pt x="554" y="80"/>
                    </a:lnTo>
                    <a:lnTo>
                      <a:pt x="537" y="78"/>
                    </a:lnTo>
                    <a:lnTo>
                      <a:pt x="523" y="78"/>
                    </a:lnTo>
                    <a:lnTo>
                      <a:pt x="508" y="74"/>
                    </a:lnTo>
                    <a:lnTo>
                      <a:pt x="495" y="74"/>
                    </a:lnTo>
                    <a:lnTo>
                      <a:pt x="480" y="72"/>
                    </a:lnTo>
                    <a:lnTo>
                      <a:pt x="464" y="72"/>
                    </a:lnTo>
                    <a:lnTo>
                      <a:pt x="449" y="69"/>
                    </a:lnTo>
                    <a:lnTo>
                      <a:pt x="436" y="69"/>
                    </a:lnTo>
                    <a:lnTo>
                      <a:pt x="419" y="67"/>
                    </a:lnTo>
                    <a:lnTo>
                      <a:pt x="405" y="65"/>
                    </a:lnTo>
                    <a:lnTo>
                      <a:pt x="390" y="63"/>
                    </a:lnTo>
                    <a:lnTo>
                      <a:pt x="375" y="61"/>
                    </a:lnTo>
                    <a:lnTo>
                      <a:pt x="360" y="59"/>
                    </a:lnTo>
                    <a:lnTo>
                      <a:pt x="346" y="59"/>
                    </a:lnTo>
                    <a:lnTo>
                      <a:pt x="329" y="55"/>
                    </a:lnTo>
                    <a:lnTo>
                      <a:pt x="316" y="55"/>
                    </a:lnTo>
                    <a:lnTo>
                      <a:pt x="299" y="53"/>
                    </a:lnTo>
                    <a:lnTo>
                      <a:pt x="286" y="51"/>
                    </a:lnTo>
                    <a:lnTo>
                      <a:pt x="270" y="50"/>
                    </a:lnTo>
                    <a:lnTo>
                      <a:pt x="255" y="48"/>
                    </a:lnTo>
                    <a:lnTo>
                      <a:pt x="238" y="46"/>
                    </a:lnTo>
                    <a:lnTo>
                      <a:pt x="225" y="44"/>
                    </a:lnTo>
                    <a:lnTo>
                      <a:pt x="208" y="42"/>
                    </a:lnTo>
                    <a:lnTo>
                      <a:pt x="192" y="40"/>
                    </a:lnTo>
                    <a:lnTo>
                      <a:pt x="175" y="38"/>
                    </a:lnTo>
                    <a:lnTo>
                      <a:pt x="162" y="36"/>
                    </a:lnTo>
                    <a:lnTo>
                      <a:pt x="145" y="34"/>
                    </a:lnTo>
                    <a:lnTo>
                      <a:pt x="130" y="34"/>
                    </a:lnTo>
                    <a:lnTo>
                      <a:pt x="113" y="30"/>
                    </a:lnTo>
                    <a:lnTo>
                      <a:pt x="97" y="29"/>
                    </a:lnTo>
                    <a:lnTo>
                      <a:pt x="80" y="27"/>
                    </a:lnTo>
                    <a:lnTo>
                      <a:pt x="65" y="25"/>
                    </a:lnTo>
                    <a:lnTo>
                      <a:pt x="48" y="23"/>
                    </a:lnTo>
                    <a:lnTo>
                      <a:pt x="33" y="21"/>
                    </a:lnTo>
                    <a:lnTo>
                      <a:pt x="16" y="19"/>
                    </a:lnTo>
                    <a:lnTo>
                      <a:pt x="0" y="1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" name="Freeform 172"/>
              <p:cNvSpPr>
                <a:spLocks/>
              </p:cNvSpPr>
              <p:nvPr/>
            </p:nvSpPr>
            <p:spPr bwMode="auto">
              <a:xfrm>
                <a:off x="4764" y="3482"/>
                <a:ext cx="260" cy="74"/>
              </a:xfrm>
              <a:custGeom>
                <a:avLst/>
                <a:gdLst>
                  <a:gd name="T0" fmla="*/ 1 w 520"/>
                  <a:gd name="T1" fmla="*/ 0 h 148"/>
                  <a:gd name="T2" fmla="*/ 1 w 520"/>
                  <a:gd name="T3" fmla="*/ 1 h 148"/>
                  <a:gd name="T4" fmla="*/ 1 w 520"/>
                  <a:gd name="T5" fmla="*/ 1 h 148"/>
                  <a:gd name="T6" fmla="*/ 1 w 520"/>
                  <a:gd name="T7" fmla="*/ 1 h 148"/>
                  <a:gd name="T8" fmla="*/ 1 w 520"/>
                  <a:gd name="T9" fmla="*/ 1 h 148"/>
                  <a:gd name="T10" fmla="*/ 1 w 520"/>
                  <a:gd name="T11" fmla="*/ 1 h 148"/>
                  <a:gd name="T12" fmla="*/ 1 w 520"/>
                  <a:gd name="T13" fmla="*/ 1 h 148"/>
                  <a:gd name="T14" fmla="*/ 1 w 520"/>
                  <a:gd name="T15" fmla="*/ 1 h 148"/>
                  <a:gd name="T16" fmla="*/ 1 w 520"/>
                  <a:gd name="T17" fmla="*/ 1 h 148"/>
                  <a:gd name="T18" fmla="*/ 1 w 520"/>
                  <a:gd name="T19" fmla="*/ 1 h 148"/>
                  <a:gd name="T20" fmla="*/ 1 w 520"/>
                  <a:gd name="T21" fmla="*/ 1 h 148"/>
                  <a:gd name="T22" fmla="*/ 1 w 520"/>
                  <a:gd name="T23" fmla="*/ 1 h 148"/>
                  <a:gd name="T24" fmla="*/ 1 w 520"/>
                  <a:gd name="T25" fmla="*/ 1 h 148"/>
                  <a:gd name="T26" fmla="*/ 1 w 520"/>
                  <a:gd name="T27" fmla="*/ 1 h 148"/>
                  <a:gd name="T28" fmla="*/ 1 w 520"/>
                  <a:gd name="T29" fmla="*/ 1 h 148"/>
                  <a:gd name="T30" fmla="*/ 1 w 520"/>
                  <a:gd name="T31" fmla="*/ 1 h 148"/>
                  <a:gd name="T32" fmla="*/ 1 w 520"/>
                  <a:gd name="T33" fmla="*/ 1 h 148"/>
                  <a:gd name="T34" fmla="*/ 1 w 520"/>
                  <a:gd name="T35" fmla="*/ 1 h 148"/>
                  <a:gd name="T36" fmla="*/ 1 w 520"/>
                  <a:gd name="T37" fmla="*/ 1 h 148"/>
                  <a:gd name="T38" fmla="*/ 1 w 520"/>
                  <a:gd name="T39" fmla="*/ 1 h 148"/>
                  <a:gd name="T40" fmla="*/ 1 w 520"/>
                  <a:gd name="T41" fmla="*/ 1 h 148"/>
                  <a:gd name="T42" fmla="*/ 1 w 520"/>
                  <a:gd name="T43" fmla="*/ 1 h 148"/>
                  <a:gd name="T44" fmla="*/ 1 w 520"/>
                  <a:gd name="T45" fmla="*/ 1 h 148"/>
                  <a:gd name="T46" fmla="*/ 1 w 520"/>
                  <a:gd name="T47" fmla="*/ 1 h 148"/>
                  <a:gd name="T48" fmla="*/ 1 w 520"/>
                  <a:gd name="T49" fmla="*/ 1 h 148"/>
                  <a:gd name="T50" fmla="*/ 1 w 520"/>
                  <a:gd name="T51" fmla="*/ 1 h 148"/>
                  <a:gd name="T52" fmla="*/ 1 w 520"/>
                  <a:gd name="T53" fmla="*/ 1 h 148"/>
                  <a:gd name="T54" fmla="*/ 1 w 520"/>
                  <a:gd name="T55" fmla="*/ 1 h 148"/>
                  <a:gd name="T56" fmla="*/ 1 w 520"/>
                  <a:gd name="T57" fmla="*/ 1 h 148"/>
                  <a:gd name="T58" fmla="*/ 1 w 520"/>
                  <a:gd name="T59" fmla="*/ 1 h 148"/>
                  <a:gd name="T60" fmla="*/ 1 w 520"/>
                  <a:gd name="T61" fmla="*/ 1 h 148"/>
                  <a:gd name="T62" fmla="*/ 1 w 520"/>
                  <a:gd name="T63" fmla="*/ 1 h 148"/>
                  <a:gd name="T64" fmla="*/ 1 w 520"/>
                  <a:gd name="T65" fmla="*/ 1 h 148"/>
                  <a:gd name="T66" fmla="*/ 1 w 520"/>
                  <a:gd name="T67" fmla="*/ 1 h 148"/>
                  <a:gd name="T68" fmla="*/ 1 w 520"/>
                  <a:gd name="T69" fmla="*/ 1 h 148"/>
                  <a:gd name="T70" fmla="*/ 1 w 520"/>
                  <a:gd name="T71" fmla="*/ 1 h 148"/>
                  <a:gd name="T72" fmla="*/ 1 w 520"/>
                  <a:gd name="T73" fmla="*/ 1 h 148"/>
                  <a:gd name="T74" fmla="*/ 1 w 520"/>
                  <a:gd name="T75" fmla="*/ 1 h 148"/>
                  <a:gd name="T76" fmla="*/ 1 w 520"/>
                  <a:gd name="T77" fmla="*/ 1 h 148"/>
                  <a:gd name="T78" fmla="*/ 1 w 520"/>
                  <a:gd name="T79" fmla="*/ 1 h 148"/>
                  <a:gd name="T80" fmla="*/ 1 w 520"/>
                  <a:gd name="T81" fmla="*/ 1 h 148"/>
                  <a:gd name="T82" fmla="*/ 1 w 520"/>
                  <a:gd name="T83" fmla="*/ 1 h 148"/>
                  <a:gd name="T84" fmla="*/ 1 w 520"/>
                  <a:gd name="T85" fmla="*/ 1 h 148"/>
                  <a:gd name="T86" fmla="*/ 1 w 520"/>
                  <a:gd name="T87" fmla="*/ 1 h 148"/>
                  <a:gd name="T88" fmla="*/ 1 w 520"/>
                  <a:gd name="T89" fmla="*/ 1 h 148"/>
                  <a:gd name="T90" fmla="*/ 1 w 520"/>
                  <a:gd name="T91" fmla="*/ 1 h 148"/>
                  <a:gd name="T92" fmla="*/ 1 w 520"/>
                  <a:gd name="T93" fmla="*/ 1 h 148"/>
                  <a:gd name="T94" fmla="*/ 1 w 520"/>
                  <a:gd name="T95" fmla="*/ 1 h 148"/>
                  <a:gd name="T96" fmla="*/ 1 w 520"/>
                  <a:gd name="T97" fmla="*/ 1 h 148"/>
                  <a:gd name="T98" fmla="*/ 1 w 520"/>
                  <a:gd name="T99" fmla="*/ 1 h 148"/>
                  <a:gd name="T100" fmla="*/ 1 w 520"/>
                  <a:gd name="T101" fmla="*/ 1 h 148"/>
                  <a:gd name="T102" fmla="*/ 1 w 520"/>
                  <a:gd name="T103" fmla="*/ 1 h 148"/>
                  <a:gd name="T104" fmla="*/ 1 w 520"/>
                  <a:gd name="T105" fmla="*/ 1 h 148"/>
                  <a:gd name="T106" fmla="*/ 1 w 520"/>
                  <a:gd name="T107" fmla="*/ 1 h 148"/>
                  <a:gd name="T108" fmla="*/ 1 w 520"/>
                  <a:gd name="T109" fmla="*/ 1 h 148"/>
                  <a:gd name="T110" fmla="*/ 1 w 520"/>
                  <a:gd name="T111" fmla="*/ 1 h 148"/>
                  <a:gd name="T112" fmla="*/ 1 w 520"/>
                  <a:gd name="T113" fmla="*/ 1 h 148"/>
                  <a:gd name="T114" fmla="*/ 1 w 520"/>
                  <a:gd name="T115" fmla="*/ 1 h 148"/>
                  <a:gd name="T116" fmla="*/ 1 w 520"/>
                  <a:gd name="T117" fmla="*/ 1 h 148"/>
                  <a:gd name="T118" fmla="*/ 1 w 520"/>
                  <a:gd name="T119" fmla="*/ 1 h 148"/>
                  <a:gd name="T120" fmla="*/ 1 w 520"/>
                  <a:gd name="T121" fmla="*/ 1 h 148"/>
                  <a:gd name="T122" fmla="*/ 1 w 520"/>
                  <a:gd name="T123" fmla="*/ 0 h 1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20"/>
                  <a:gd name="T187" fmla="*/ 0 h 148"/>
                  <a:gd name="T188" fmla="*/ 520 w 520"/>
                  <a:gd name="T189" fmla="*/ 148 h 1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20" h="148">
                    <a:moveTo>
                      <a:pt x="504" y="0"/>
                    </a:moveTo>
                    <a:lnTo>
                      <a:pt x="504" y="0"/>
                    </a:lnTo>
                    <a:lnTo>
                      <a:pt x="510" y="1"/>
                    </a:lnTo>
                    <a:lnTo>
                      <a:pt x="516" y="1"/>
                    </a:lnTo>
                    <a:lnTo>
                      <a:pt x="520" y="5"/>
                    </a:lnTo>
                    <a:lnTo>
                      <a:pt x="516" y="7"/>
                    </a:lnTo>
                    <a:lnTo>
                      <a:pt x="510" y="11"/>
                    </a:lnTo>
                    <a:lnTo>
                      <a:pt x="502" y="15"/>
                    </a:lnTo>
                    <a:lnTo>
                      <a:pt x="493" y="19"/>
                    </a:lnTo>
                    <a:lnTo>
                      <a:pt x="485" y="19"/>
                    </a:lnTo>
                    <a:lnTo>
                      <a:pt x="482" y="20"/>
                    </a:lnTo>
                    <a:lnTo>
                      <a:pt x="474" y="24"/>
                    </a:lnTo>
                    <a:lnTo>
                      <a:pt x="466" y="26"/>
                    </a:lnTo>
                    <a:lnTo>
                      <a:pt x="459" y="28"/>
                    </a:lnTo>
                    <a:lnTo>
                      <a:pt x="453" y="30"/>
                    </a:lnTo>
                    <a:lnTo>
                      <a:pt x="445" y="32"/>
                    </a:lnTo>
                    <a:lnTo>
                      <a:pt x="436" y="36"/>
                    </a:lnTo>
                    <a:lnTo>
                      <a:pt x="428" y="38"/>
                    </a:lnTo>
                    <a:lnTo>
                      <a:pt x="419" y="39"/>
                    </a:lnTo>
                    <a:lnTo>
                      <a:pt x="409" y="43"/>
                    </a:lnTo>
                    <a:lnTo>
                      <a:pt x="400" y="45"/>
                    </a:lnTo>
                    <a:lnTo>
                      <a:pt x="390" y="49"/>
                    </a:lnTo>
                    <a:lnTo>
                      <a:pt x="379" y="51"/>
                    </a:lnTo>
                    <a:lnTo>
                      <a:pt x="369" y="55"/>
                    </a:lnTo>
                    <a:lnTo>
                      <a:pt x="360" y="57"/>
                    </a:lnTo>
                    <a:lnTo>
                      <a:pt x="348" y="59"/>
                    </a:lnTo>
                    <a:lnTo>
                      <a:pt x="337" y="62"/>
                    </a:lnTo>
                    <a:lnTo>
                      <a:pt x="327" y="64"/>
                    </a:lnTo>
                    <a:lnTo>
                      <a:pt x="316" y="68"/>
                    </a:lnTo>
                    <a:lnTo>
                      <a:pt x="305" y="70"/>
                    </a:lnTo>
                    <a:lnTo>
                      <a:pt x="295" y="74"/>
                    </a:lnTo>
                    <a:lnTo>
                      <a:pt x="284" y="78"/>
                    </a:lnTo>
                    <a:lnTo>
                      <a:pt x="272" y="81"/>
                    </a:lnTo>
                    <a:lnTo>
                      <a:pt x="261" y="83"/>
                    </a:lnTo>
                    <a:lnTo>
                      <a:pt x="250" y="85"/>
                    </a:lnTo>
                    <a:lnTo>
                      <a:pt x="238" y="89"/>
                    </a:lnTo>
                    <a:lnTo>
                      <a:pt x="227" y="93"/>
                    </a:lnTo>
                    <a:lnTo>
                      <a:pt x="215" y="95"/>
                    </a:lnTo>
                    <a:lnTo>
                      <a:pt x="204" y="97"/>
                    </a:lnTo>
                    <a:lnTo>
                      <a:pt x="192" y="100"/>
                    </a:lnTo>
                    <a:lnTo>
                      <a:pt x="183" y="104"/>
                    </a:lnTo>
                    <a:lnTo>
                      <a:pt x="172" y="106"/>
                    </a:lnTo>
                    <a:lnTo>
                      <a:pt x="160" y="108"/>
                    </a:lnTo>
                    <a:lnTo>
                      <a:pt x="151" y="110"/>
                    </a:lnTo>
                    <a:lnTo>
                      <a:pt x="141" y="112"/>
                    </a:lnTo>
                    <a:lnTo>
                      <a:pt x="130" y="114"/>
                    </a:lnTo>
                    <a:lnTo>
                      <a:pt x="120" y="117"/>
                    </a:lnTo>
                    <a:lnTo>
                      <a:pt x="111" y="119"/>
                    </a:lnTo>
                    <a:lnTo>
                      <a:pt x="101" y="123"/>
                    </a:lnTo>
                    <a:lnTo>
                      <a:pt x="92" y="123"/>
                    </a:lnTo>
                    <a:lnTo>
                      <a:pt x="82" y="125"/>
                    </a:lnTo>
                    <a:lnTo>
                      <a:pt x="75" y="129"/>
                    </a:lnTo>
                    <a:lnTo>
                      <a:pt x="67" y="131"/>
                    </a:lnTo>
                    <a:lnTo>
                      <a:pt x="58" y="131"/>
                    </a:lnTo>
                    <a:lnTo>
                      <a:pt x="50" y="135"/>
                    </a:lnTo>
                    <a:lnTo>
                      <a:pt x="44" y="136"/>
                    </a:lnTo>
                    <a:lnTo>
                      <a:pt x="38" y="138"/>
                    </a:lnTo>
                    <a:lnTo>
                      <a:pt x="31" y="138"/>
                    </a:lnTo>
                    <a:lnTo>
                      <a:pt x="25" y="140"/>
                    </a:lnTo>
                    <a:lnTo>
                      <a:pt x="19" y="140"/>
                    </a:lnTo>
                    <a:lnTo>
                      <a:pt x="14" y="142"/>
                    </a:lnTo>
                    <a:lnTo>
                      <a:pt x="6" y="144"/>
                    </a:lnTo>
                    <a:lnTo>
                      <a:pt x="0" y="148"/>
                    </a:lnTo>
                    <a:lnTo>
                      <a:pt x="6" y="125"/>
                    </a:lnTo>
                    <a:lnTo>
                      <a:pt x="14" y="123"/>
                    </a:lnTo>
                    <a:lnTo>
                      <a:pt x="25" y="119"/>
                    </a:lnTo>
                    <a:lnTo>
                      <a:pt x="29" y="117"/>
                    </a:lnTo>
                    <a:lnTo>
                      <a:pt x="35" y="117"/>
                    </a:lnTo>
                    <a:lnTo>
                      <a:pt x="42" y="116"/>
                    </a:lnTo>
                    <a:lnTo>
                      <a:pt x="48" y="114"/>
                    </a:lnTo>
                    <a:lnTo>
                      <a:pt x="56" y="112"/>
                    </a:lnTo>
                    <a:lnTo>
                      <a:pt x="61" y="110"/>
                    </a:lnTo>
                    <a:lnTo>
                      <a:pt x="69" y="108"/>
                    </a:lnTo>
                    <a:lnTo>
                      <a:pt x="77" y="106"/>
                    </a:lnTo>
                    <a:lnTo>
                      <a:pt x="82" y="104"/>
                    </a:lnTo>
                    <a:lnTo>
                      <a:pt x="92" y="104"/>
                    </a:lnTo>
                    <a:lnTo>
                      <a:pt x="99" y="100"/>
                    </a:lnTo>
                    <a:lnTo>
                      <a:pt x="109" y="100"/>
                    </a:lnTo>
                    <a:lnTo>
                      <a:pt x="116" y="97"/>
                    </a:lnTo>
                    <a:lnTo>
                      <a:pt x="126" y="95"/>
                    </a:lnTo>
                    <a:lnTo>
                      <a:pt x="134" y="93"/>
                    </a:lnTo>
                    <a:lnTo>
                      <a:pt x="143" y="91"/>
                    </a:lnTo>
                    <a:lnTo>
                      <a:pt x="151" y="89"/>
                    </a:lnTo>
                    <a:lnTo>
                      <a:pt x="160" y="87"/>
                    </a:lnTo>
                    <a:lnTo>
                      <a:pt x="170" y="85"/>
                    </a:lnTo>
                    <a:lnTo>
                      <a:pt x="179" y="83"/>
                    </a:lnTo>
                    <a:lnTo>
                      <a:pt x="189" y="79"/>
                    </a:lnTo>
                    <a:lnTo>
                      <a:pt x="198" y="78"/>
                    </a:lnTo>
                    <a:lnTo>
                      <a:pt x="206" y="76"/>
                    </a:lnTo>
                    <a:lnTo>
                      <a:pt x="217" y="74"/>
                    </a:lnTo>
                    <a:lnTo>
                      <a:pt x="225" y="70"/>
                    </a:lnTo>
                    <a:lnTo>
                      <a:pt x="236" y="68"/>
                    </a:lnTo>
                    <a:lnTo>
                      <a:pt x="246" y="66"/>
                    </a:lnTo>
                    <a:lnTo>
                      <a:pt x="255" y="64"/>
                    </a:lnTo>
                    <a:lnTo>
                      <a:pt x="265" y="62"/>
                    </a:lnTo>
                    <a:lnTo>
                      <a:pt x="274" y="59"/>
                    </a:lnTo>
                    <a:lnTo>
                      <a:pt x="284" y="57"/>
                    </a:lnTo>
                    <a:lnTo>
                      <a:pt x="293" y="55"/>
                    </a:lnTo>
                    <a:lnTo>
                      <a:pt x="303" y="51"/>
                    </a:lnTo>
                    <a:lnTo>
                      <a:pt x="312" y="49"/>
                    </a:lnTo>
                    <a:lnTo>
                      <a:pt x="322" y="47"/>
                    </a:lnTo>
                    <a:lnTo>
                      <a:pt x="331" y="45"/>
                    </a:lnTo>
                    <a:lnTo>
                      <a:pt x="339" y="43"/>
                    </a:lnTo>
                    <a:lnTo>
                      <a:pt x="348" y="39"/>
                    </a:lnTo>
                    <a:lnTo>
                      <a:pt x="358" y="38"/>
                    </a:lnTo>
                    <a:lnTo>
                      <a:pt x="367" y="36"/>
                    </a:lnTo>
                    <a:lnTo>
                      <a:pt x="375" y="34"/>
                    </a:lnTo>
                    <a:lnTo>
                      <a:pt x="385" y="32"/>
                    </a:lnTo>
                    <a:lnTo>
                      <a:pt x="392" y="30"/>
                    </a:lnTo>
                    <a:lnTo>
                      <a:pt x="402" y="28"/>
                    </a:lnTo>
                    <a:lnTo>
                      <a:pt x="409" y="24"/>
                    </a:lnTo>
                    <a:lnTo>
                      <a:pt x="417" y="24"/>
                    </a:lnTo>
                    <a:lnTo>
                      <a:pt x="424" y="20"/>
                    </a:lnTo>
                    <a:lnTo>
                      <a:pt x="432" y="19"/>
                    </a:lnTo>
                    <a:lnTo>
                      <a:pt x="440" y="17"/>
                    </a:lnTo>
                    <a:lnTo>
                      <a:pt x="445" y="15"/>
                    </a:lnTo>
                    <a:lnTo>
                      <a:pt x="453" y="13"/>
                    </a:lnTo>
                    <a:lnTo>
                      <a:pt x="461" y="13"/>
                    </a:lnTo>
                    <a:lnTo>
                      <a:pt x="466" y="9"/>
                    </a:lnTo>
                    <a:lnTo>
                      <a:pt x="472" y="7"/>
                    </a:lnTo>
                    <a:lnTo>
                      <a:pt x="478" y="5"/>
                    </a:lnTo>
                    <a:lnTo>
                      <a:pt x="483" y="5"/>
                    </a:lnTo>
                    <a:lnTo>
                      <a:pt x="495" y="1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" name="Freeform 173"/>
              <p:cNvSpPr>
                <a:spLocks/>
              </p:cNvSpPr>
              <p:nvPr/>
            </p:nvSpPr>
            <p:spPr bwMode="auto">
              <a:xfrm>
                <a:off x="4481" y="3061"/>
                <a:ext cx="241" cy="233"/>
              </a:xfrm>
              <a:custGeom>
                <a:avLst/>
                <a:gdLst>
                  <a:gd name="T0" fmla="*/ 0 w 483"/>
                  <a:gd name="T1" fmla="*/ 1 h 466"/>
                  <a:gd name="T2" fmla="*/ 0 w 483"/>
                  <a:gd name="T3" fmla="*/ 1 h 466"/>
                  <a:gd name="T4" fmla="*/ 0 w 483"/>
                  <a:gd name="T5" fmla="*/ 1 h 466"/>
                  <a:gd name="T6" fmla="*/ 0 w 483"/>
                  <a:gd name="T7" fmla="*/ 1 h 466"/>
                  <a:gd name="T8" fmla="*/ 0 w 483"/>
                  <a:gd name="T9" fmla="*/ 1 h 466"/>
                  <a:gd name="T10" fmla="*/ 0 w 483"/>
                  <a:gd name="T11" fmla="*/ 1 h 466"/>
                  <a:gd name="T12" fmla="*/ 0 w 483"/>
                  <a:gd name="T13" fmla="*/ 1 h 466"/>
                  <a:gd name="T14" fmla="*/ 0 w 483"/>
                  <a:gd name="T15" fmla="*/ 1 h 466"/>
                  <a:gd name="T16" fmla="*/ 0 w 483"/>
                  <a:gd name="T17" fmla="*/ 0 h 466"/>
                  <a:gd name="T18" fmla="*/ 0 w 483"/>
                  <a:gd name="T19" fmla="*/ 1 h 466"/>
                  <a:gd name="T20" fmla="*/ 0 w 483"/>
                  <a:gd name="T21" fmla="*/ 1 h 466"/>
                  <a:gd name="T22" fmla="*/ 0 w 483"/>
                  <a:gd name="T23" fmla="*/ 1 h 466"/>
                  <a:gd name="T24" fmla="*/ 0 w 483"/>
                  <a:gd name="T25" fmla="*/ 1 h 466"/>
                  <a:gd name="T26" fmla="*/ 0 w 483"/>
                  <a:gd name="T27" fmla="*/ 1 h 466"/>
                  <a:gd name="T28" fmla="*/ 0 w 483"/>
                  <a:gd name="T29" fmla="*/ 1 h 466"/>
                  <a:gd name="T30" fmla="*/ 0 w 483"/>
                  <a:gd name="T31" fmla="*/ 1 h 466"/>
                  <a:gd name="T32" fmla="*/ 0 w 483"/>
                  <a:gd name="T33" fmla="*/ 1 h 466"/>
                  <a:gd name="T34" fmla="*/ 0 w 483"/>
                  <a:gd name="T35" fmla="*/ 1 h 466"/>
                  <a:gd name="T36" fmla="*/ 0 w 483"/>
                  <a:gd name="T37" fmla="*/ 1 h 466"/>
                  <a:gd name="T38" fmla="*/ 0 w 483"/>
                  <a:gd name="T39" fmla="*/ 1 h 466"/>
                  <a:gd name="T40" fmla="*/ 0 w 483"/>
                  <a:gd name="T41" fmla="*/ 1 h 466"/>
                  <a:gd name="T42" fmla="*/ 0 w 483"/>
                  <a:gd name="T43" fmla="*/ 1 h 466"/>
                  <a:gd name="T44" fmla="*/ 0 w 483"/>
                  <a:gd name="T45" fmla="*/ 1 h 466"/>
                  <a:gd name="T46" fmla="*/ 0 w 483"/>
                  <a:gd name="T47" fmla="*/ 1 h 466"/>
                  <a:gd name="T48" fmla="*/ 0 w 483"/>
                  <a:gd name="T49" fmla="*/ 1 h 466"/>
                  <a:gd name="T50" fmla="*/ 0 w 483"/>
                  <a:gd name="T51" fmla="*/ 1 h 466"/>
                  <a:gd name="T52" fmla="*/ 0 w 483"/>
                  <a:gd name="T53" fmla="*/ 1 h 466"/>
                  <a:gd name="T54" fmla="*/ 0 w 483"/>
                  <a:gd name="T55" fmla="*/ 1 h 466"/>
                  <a:gd name="T56" fmla="*/ 0 w 483"/>
                  <a:gd name="T57" fmla="*/ 1 h 466"/>
                  <a:gd name="T58" fmla="*/ 0 w 483"/>
                  <a:gd name="T59" fmla="*/ 1 h 466"/>
                  <a:gd name="T60" fmla="*/ 0 w 483"/>
                  <a:gd name="T61" fmla="*/ 1 h 466"/>
                  <a:gd name="T62" fmla="*/ 0 w 483"/>
                  <a:gd name="T63" fmla="*/ 1 h 466"/>
                  <a:gd name="T64" fmla="*/ 0 w 483"/>
                  <a:gd name="T65" fmla="*/ 1 h 466"/>
                  <a:gd name="T66" fmla="*/ 0 w 483"/>
                  <a:gd name="T67" fmla="*/ 1 h 466"/>
                  <a:gd name="T68" fmla="*/ 0 w 483"/>
                  <a:gd name="T69" fmla="*/ 1 h 466"/>
                  <a:gd name="T70" fmla="*/ 0 w 483"/>
                  <a:gd name="T71" fmla="*/ 1 h 466"/>
                  <a:gd name="T72" fmla="*/ 0 w 483"/>
                  <a:gd name="T73" fmla="*/ 1 h 466"/>
                  <a:gd name="T74" fmla="*/ 0 w 483"/>
                  <a:gd name="T75" fmla="*/ 1 h 466"/>
                  <a:gd name="T76" fmla="*/ 0 w 483"/>
                  <a:gd name="T77" fmla="*/ 1 h 466"/>
                  <a:gd name="T78" fmla="*/ 0 w 483"/>
                  <a:gd name="T79" fmla="*/ 1 h 466"/>
                  <a:gd name="T80" fmla="*/ 0 w 483"/>
                  <a:gd name="T81" fmla="*/ 1 h 466"/>
                  <a:gd name="T82" fmla="*/ 0 w 483"/>
                  <a:gd name="T83" fmla="*/ 1 h 466"/>
                  <a:gd name="T84" fmla="*/ 0 w 483"/>
                  <a:gd name="T85" fmla="*/ 1 h 466"/>
                  <a:gd name="T86" fmla="*/ 0 w 483"/>
                  <a:gd name="T87" fmla="*/ 1 h 466"/>
                  <a:gd name="T88" fmla="*/ 0 w 483"/>
                  <a:gd name="T89" fmla="*/ 1 h 466"/>
                  <a:gd name="T90" fmla="*/ 0 w 483"/>
                  <a:gd name="T91" fmla="*/ 1 h 466"/>
                  <a:gd name="T92" fmla="*/ 0 w 483"/>
                  <a:gd name="T93" fmla="*/ 1 h 466"/>
                  <a:gd name="T94" fmla="*/ 0 w 483"/>
                  <a:gd name="T95" fmla="*/ 1 h 466"/>
                  <a:gd name="T96" fmla="*/ 0 w 483"/>
                  <a:gd name="T97" fmla="*/ 1 h 46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83"/>
                  <a:gd name="T148" fmla="*/ 0 h 466"/>
                  <a:gd name="T149" fmla="*/ 483 w 483"/>
                  <a:gd name="T150" fmla="*/ 466 h 46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83" h="466">
                    <a:moveTo>
                      <a:pt x="93" y="17"/>
                    </a:moveTo>
                    <a:lnTo>
                      <a:pt x="89" y="19"/>
                    </a:lnTo>
                    <a:lnTo>
                      <a:pt x="87" y="23"/>
                    </a:lnTo>
                    <a:lnTo>
                      <a:pt x="82" y="29"/>
                    </a:lnTo>
                    <a:lnTo>
                      <a:pt x="78" y="38"/>
                    </a:lnTo>
                    <a:lnTo>
                      <a:pt x="70" y="50"/>
                    </a:lnTo>
                    <a:lnTo>
                      <a:pt x="65" y="61"/>
                    </a:lnTo>
                    <a:lnTo>
                      <a:pt x="61" y="69"/>
                    </a:lnTo>
                    <a:lnTo>
                      <a:pt x="57" y="74"/>
                    </a:lnTo>
                    <a:lnTo>
                      <a:pt x="53" y="82"/>
                    </a:lnTo>
                    <a:lnTo>
                      <a:pt x="51" y="88"/>
                    </a:lnTo>
                    <a:lnTo>
                      <a:pt x="49" y="93"/>
                    </a:lnTo>
                    <a:lnTo>
                      <a:pt x="45" y="101"/>
                    </a:lnTo>
                    <a:lnTo>
                      <a:pt x="42" y="107"/>
                    </a:lnTo>
                    <a:lnTo>
                      <a:pt x="38" y="112"/>
                    </a:lnTo>
                    <a:lnTo>
                      <a:pt x="34" y="118"/>
                    </a:lnTo>
                    <a:lnTo>
                      <a:pt x="32" y="126"/>
                    </a:lnTo>
                    <a:lnTo>
                      <a:pt x="30" y="131"/>
                    </a:lnTo>
                    <a:lnTo>
                      <a:pt x="26" y="137"/>
                    </a:lnTo>
                    <a:lnTo>
                      <a:pt x="21" y="147"/>
                    </a:lnTo>
                    <a:lnTo>
                      <a:pt x="19" y="152"/>
                    </a:lnTo>
                    <a:lnTo>
                      <a:pt x="17" y="158"/>
                    </a:lnTo>
                    <a:lnTo>
                      <a:pt x="17" y="160"/>
                    </a:lnTo>
                    <a:lnTo>
                      <a:pt x="127" y="196"/>
                    </a:lnTo>
                    <a:lnTo>
                      <a:pt x="122" y="207"/>
                    </a:lnTo>
                    <a:lnTo>
                      <a:pt x="0" y="171"/>
                    </a:lnTo>
                    <a:lnTo>
                      <a:pt x="84" y="0"/>
                    </a:lnTo>
                    <a:lnTo>
                      <a:pt x="258" y="34"/>
                    </a:lnTo>
                    <a:lnTo>
                      <a:pt x="230" y="120"/>
                    </a:lnTo>
                    <a:lnTo>
                      <a:pt x="399" y="154"/>
                    </a:lnTo>
                    <a:lnTo>
                      <a:pt x="369" y="284"/>
                    </a:lnTo>
                    <a:lnTo>
                      <a:pt x="373" y="284"/>
                    </a:lnTo>
                    <a:lnTo>
                      <a:pt x="378" y="284"/>
                    </a:lnTo>
                    <a:lnTo>
                      <a:pt x="386" y="287"/>
                    </a:lnTo>
                    <a:lnTo>
                      <a:pt x="393" y="287"/>
                    </a:lnTo>
                    <a:lnTo>
                      <a:pt x="403" y="289"/>
                    </a:lnTo>
                    <a:lnTo>
                      <a:pt x="414" y="289"/>
                    </a:lnTo>
                    <a:lnTo>
                      <a:pt x="426" y="293"/>
                    </a:lnTo>
                    <a:lnTo>
                      <a:pt x="435" y="293"/>
                    </a:lnTo>
                    <a:lnTo>
                      <a:pt x="447" y="295"/>
                    </a:lnTo>
                    <a:lnTo>
                      <a:pt x="454" y="297"/>
                    </a:lnTo>
                    <a:lnTo>
                      <a:pt x="464" y="301"/>
                    </a:lnTo>
                    <a:lnTo>
                      <a:pt x="471" y="301"/>
                    </a:lnTo>
                    <a:lnTo>
                      <a:pt x="477" y="303"/>
                    </a:lnTo>
                    <a:lnTo>
                      <a:pt x="481" y="306"/>
                    </a:lnTo>
                    <a:lnTo>
                      <a:pt x="483" y="308"/>
                    </a:lnTo>
                    <a:lnTo>
                      <a:pt x="481" y="310"/>
                    </a:lnTo>
                    <a:lnTo>
                      <a:pt x="481" y="316"/>
                    </a:lnTo>
                    <a:lnTo>
                      <a:pt x="479" y="325"/>
                    </a:lnTo>
                    <a:lnTo>
                      <a:pt x="477" y="337"/>
                    </a:lnTo>
                    <a:lnTo>
                      <a:pt x="475" y="341"/>
                    </a:lnTo>
                    <a:lnTo>
                      <a:pt x="473" y="348"/>
                    </a:lnTo>
                    <a:lnTo>
                      <a:pt x="473" y="356"/>
                    </a:lnTo>
                    <a:lnTo>
                      <a:pt x="471" y="361"/>
                    </a:lnTo>
                    <a:lnTo>
                      <a:pt x="469" y="369"/>
                    </a:lnTo>
                    <a:lnTo>
                      <a:pt x="468" y="375"/>
                    </a:lnTo>
                    <a:lnTo>
                      <a:pt x="468" y="382"/>
                    </a:lnTo>
                    <a:lnTo>
                      <a:pt x="466" y="392"/>
                    </a:lnTo>
                    <a:lnTo>
                      <a:pt x="464" y="398"/>
                    </a:lnTo>
                    <a:lnTo>
                      <a:pt x="462" y="405"/>
                    </a:lnTo>
                    <a:lnTo>
                      <a:pt x="460" y="411"/>
                    </a:lnTo>
                    <a:lnTo>
                      <a:pt x="460" y="419"/>
                    </a:lnTo>
                    <a:lnTo>
                      <a:pt x="456" y="424"/>
                    </a:lnTo>
                    <a:lnTo>
                      <a:pt x="456" y="430"/>
                    </a:lnTo>
                    <a:lnTo>
                      <a:pt x="454" y="436"/>
                    </a:lnTo>
                    <a:lnTo>
                      <a:pt x="454" y="443"/>
                    </a:lnTo>
                    <a:lnTo>
                      <a:pt x="450" y="451"/>
                    </a:lnTo>
                    <a:lnTo>
                      <a:pt x="449" y="460"/>
                    </a:lnTo>
                    <a:lnTo>
                      <a:pt x="449" y="464"/>
                    </a:lnTo>
                    <a:lnTo>
                      <a:pt x="449" y="466"/>
                    </a:lnTo>
                    <a:lnTo>
                      <a:pt x="437" y="466"/>
                    </a:lnTo>
                    <a:lnTo>
                      <a:pt x="469" y="322"/>
                    </a:lnTo>
                    <a:lnTo>
                      <a:pt x="468" y="322"/>
                    </a:lnTo>
                    <a:lnTo>
                      <a:pt x="466" y="320"/>
                    </a:lnTo>
                    <a:lnTo>
                      <a:pt x="460" y="320"/>
                    </a:lnTo>
                    <a:lnTo>
                      <a:pt x="454" y="318"/>
                    </a:lnTo>
                    <a:lnTo>
                      <a:pt x="447" y="316"/>
                    </a:lnTo>
                    <a:lnTo>
                      <a:pt x="441" y="314"/>
                    </a:lnTo>
                    <a:lnTo>
                      <a:pt x="431" y="312"/>
                    </a:lnTo>
                    <a:lnTo>
                      <a:pt x="424" y="310"/>
                    </a:lnTo>
                    <a:lnTo>
                      <a:pt x="412" y="306"/>
                    </a:lnTo>
                    <a:lnTo>
                      <a:pt x="403" y="304"/>
                    </a:lnTo>
                    <a:lnTo>
                      <a:pt x="393" y="301"/>
                    </a:lnTo>
                    <a:lnTo>
                      <a:pt x="384" y="299"/>
                    </a:lnTo>
                    <a:lnTo>
                      <a:pt x="374" y="297"/>
                    </a:lnTo>
                    <a:lnTo>
                      <a:pt x="367" y="295"/>
                    </a:lnTo>
                    <a:lnTo>
                      <a:pt x="359" y="293"/>
                    </a:lnTo>
                    <a:lnTo>
                      <a:pt x="354" y="293"/>
                    </a:lnTo>
                    <a:lnTo>
                      <a:pt x="380" y="166"/>
                    </a:lnTo>
                    <a:lnTo>
                      <a:pt x="378" y="164"/>
                    </a:lnTo>
                    <a:lnTo>
                      <a:pt x="373" y="164"/>
                    </a:lnTo>
                    <a:lnTo>
                      <a:pt x="363" y="160"/>
                    </a:lnTo>
                    <a:lnTo>
                      <a:pt x="354" y="158"/>
                    </a:lnTo>
                    <a:lnTo>
                      <a:pt x="346" y="156"/>
                    </a:lnTo>
                    <a:lnTo>
                      <a:pt x="340" y="154"/>
                    </a:lnTo>
                    <a:lnTo>
                      <a:pt x="333" y="152"/>
                    </a:lnTo>
                    <a:lnTo>
                      <a:pt x="325" y="152"/>
                    </a:lnTo>
                    <a:lnTo>
                      <a:pt x="317" y="149"/>
                    </a:lnTo>
                    <a:lnTo>
                      <a:pt x="310" y="149"/>
                    </a:lnTo>
                    <a:lnTo>
                      <a:pt x="302" y="147"/>
                    </a:lnTo>
                    <a:lnTo>
                      <a:pt x="295" y="147"/>
                    </a:lnTo>
                    <a:lnTo>
                      <a:pt x="287" y="143"/>
                    </a:lnTo>
                    <a:lnTo>
                      <a:pt x="279" y="141"/>
                    </a:lnTo>
                    <a:lnTo>
                      <a:pt x="270" y="139"/>
                    </a:lnTo>
                    <a:lnTo>
                      <a:pt x="264" y="137"/>
                    </a:lnTo>
                    <a:lnTo>
                      <a:pt x="257" y="135"/>
                    </a:lnTo>
                    <a:lnTo>
                      <a:pt x="251" y="135"/>
                    </a:lnTo>
                    <a:lnTo>
                      <a:pt x="243" y="133"/>
                    </a:lnTo>
                    <a:lnTo>
                      <a:pt x="238" y="131"/>
                    </a:lnTo>
                    <a:lnTo>
                      <a:pt x="226" y="128"/>
                    </a:lnTo>
                    <a:lnTo>
                      <a:pt x="219" y="124"/>
                    </a:lnTo>
                    <a:lnTo>
                      <a:pt x="213" y="122"/>
                    </a:lnTo>
                    <a:lnTo>
                      <a:pt x="215" y="116"/>
                    </a:lnTo>
                    <a:lnTo>
                      <a:pt x="219" y="105"/>
                    </a:lnTo>
                    <a:lnTo>
                      <a:pt x="220" y="99"/>
                    </a:lnTo>
                    <a:lnTo>
                      <a:pt x="222" y="93"/>
                    </a:lnTo>
                    <a:lnTo>
                      <a:pt x="224" y="86"/>
                    </a:lnTo>
                    <a:lnTo>
                      <a:pt x="228" y="80"/>
                    </a:lnTo>
                    <a:lnTo>
                      <a:pt x="230" y="72"/>
                    </a:lnTo>
                    <a:lnTo>
                      <a:pt x="232" y="67"/>
                    </a:lnTo>
                    <a:lnTo>
                      <a:pt x="236" y="59"/>
                    </a:lnTo>
                    <a:lnTo>
                      <a:pt x="238" y="55"/>
                    </a:lnTo>
                    <a:lnTo>
                      <a:pt x="241" y="48"/>
                    </a:lnTo>
                    <a:lnTo>
                      <a:pt x="243" y="44"/>
                    </a:lnTo>
                    <a:lnTo>
                      <a:pt x="241" y="44"/>
                    </a:lnTo>
                    <a:lnTo>
                      <a:pt x="236" y="42"/>
                    </a:lnTo>
                    <a:lnTo>
                      <a:pt x="228" y="42"/>
                    </a:lnTo>
                    <a:lnTo>
                      <a:pt x="219" y="40"/>
                    </a:lnTo>
                    <a:lnTo>
                      <a:pt x="213" y="38"/>
                    </a:lnTo>
                    <a:lnTo>
                      <a:pt x="207" y="38"/>
                    </a:lnTo>
                    <a:lnTo>
                      <a:pt x="201" y="36"/>
                    </a:lnTo>
                    <a:lnTo>
                      <a:pt x="196" y="36"/>
                    </a:lnTo>
                    <a:lnTo>
                      <a:pt x="188" y="34"/>
                    </a:lnTo>
                    <a:lnTo>
                      <a:pt x="182" y="34"/>
                    </a:lnTo>
                    <a:lnTo>
                      <a:pt x="175" y="31"/>
                    </a:lnTo>
                    <a:lnTo>
                      <a:pt x="169" y="31"/>
                    </a:lnTo>
                    <a:lnTo>
                      <a:pt x="161" y="29"/>
                    </a:lnTo>
                    <a:lnTo>
                      <a:pt x="154" y="29"/>
                    </a:lnTo>
                    <a:lnTo>
                      <a:pt x="146" y="27"/>
                    </a:lnTo>
                    <a:lnTo>
                      <a:pt x="141" y="25"/>
                    </a:lnTo>
                    <a:lnTo>
                      <a:pt x="133" y="25"/>
                    </a:lnTo>
                    <a:lnTo>
                      <a:pt x="127" y="23"/>
                    </a:lnTo>
                    <a:lnTo>
                      <a:pt x="122" y="23"/>
                    </a:lnTo>
                    <a:lnTo>
                      <a:pt x="118" y="23"/>
                    </a:lnTo>
                    <a:lnTo>
                      <a:pt x="106" y="19"/>
                    </a:lnTo>
                    <a:lnTo>
                      <a:pt x="101" y="19"/>
                    </a:lnTo>
                    <a:lnTo>
                      <a:pt x="95" y="17"/>
                    </a:lnTo>
                    <a:lnTo>
                      <a:pt x="93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8" name="Freeform 174"/>
              <p:cNvSpPr>
                <a:spLocks/>
              </p:cNvSpPr>
              <p:nvPr/>
            </p:nvSpPr>
            <p:spPr bwMode="auto">
              <a:xfrm>
                <a:off x="4521" y="3112"/>
                <a:ext cx="151" cy="129"/>
              </a:xfrm>
              <a:custGeom>
                <a:avLst/>
                <a:gdLst>
                  <a:gd name="T0" fmla="*/ 1 w 302"/>
                  <a:gd name="T1" fmla="*/ 1 h 257"/>
                  <a:gd name="T2" fmla="*/ 1 w 302"/>
                  <a:gd name="T3" fmla="*/ 0 h 257"/>
                  <a:gd name="T4" fmla="*/ 0 w 302"/>
                  <a:gd name="T5" fmla="*/ 1 h 257"/>
                  <a:gd name="T6" fmla="*/ 1 w 302"/>
                  <a:gd name="T7" fmla="*/ 1 h 257"/>
                  <a:gd name="T8" fmla="*/ 1 w 302"/>
                  <a:gd name="T9" fmla="*/ 1 h 257"/>
                  <a:gd name="T10" fmla="*/ 1 w 302"/>
                  <a:gd name="T11" fmla="*/ 1 h 257"/>
                  <a:gd name="T12" fmla="*/ 1 w 302"/>
                  <a:gd name="T13" fmla="*/ 1 h 257"/>
                  <a:gd name="T14" fmla="*/ 1 w 302"/>
                  <a:gd name="T15" fmla="*/ 1 h 257"/>
                  <a:gd name="T16" fmla="*/ 1 w 302"/>
                  <a:gd name="T17" fmla="*/ 1 h 257"/>
                  <a:gd name="T18" fmla="*/ 1 w 302"/>
                  <a:gd name="T19" fmla="*/ 1 h 257"/>
                  <a:gd name="T20" fmla="*/ 1 w 302"/>
                  <a:gd name="T21" fmla="*/ 1 h 257"/>
                  <a:gd name="T22" fmla="*/ 1 w 302"/>
                  <a:gd name="T23" fmla="*/ 1 h 257"/>
                  <a:gd name="T24" fmla="*/ 1 w 302"/>
                  <a:gd name="T25" fmla="*/ 1 h 257"/>
                  <a:gd name="T26" fmla="*/ 1 w 302"/>
                  <a:gd name="T27" fmla="*/ 1 h 257"/>
                  <a:gd name="T28" fmla="*/ 1 w 302"/>
                  <a:gd name="T29" fmla="*/ 1 h 257"/>
                  <a:gd name="T30" fmla="*/ 1 w 302"/>
                  <a:gd name="T31" fmla="*/ 1 h 257"/>
                  <a:gd name="T32" fmla="*/ 1 w 302"/>
                  <a:gd name="T33" fmla="*/ 1 h 257"/>
                  <a:gd name="T34" fmla="*/ 1 w 302"/>
                  <a:gd name="T35" fmla="*/ 1 h 257"/>
                  <a:gd name="T36" fmla="*/ 1 w 302"/>
                  <a:gd name="T37" fmla="*/ 1 h 257"/>
                  <a:gd name="T38" fmla="*/ 1 w 302"/>
                  <a:gd name="T39" fmla="*/ 1 h 257"/>
                  <a:gd name="T40" fmla="*/ 1 w 302"/>
                  <a:gd name="T41" fmla="*/ 1 h 257"/>
                  <a:gd name="T42" fmla="*/ 1 w 302"/>
                  <a:gd name="T43" fmla="*/ 1 h 257"/>
                  <a:gd name="T44" fmla="*/ 1 w 302"/>
                  <a:gd name="T45" fmla="*/ 1 h 257"/>
                  <a:gd name="T46" fmla="*/ 1 w 302"/>
                  <a:gd name="T47" fmla="*/ 1 h 257"/>
                  <a:gd name="T48" fmla="*/ 1 w 302"/>
                  <a:gd name="T49" fmla="*/ 1 h 257"/>
                  <a:gd name="T50" fmla="*/ 1 w 302"/>
                  <a:gd name="T51" fmla="*/ 1 h 257"/>
                  <a:gd name="T52" fmla="*/ 1 w 302"/>
                  <a:gd name="T53" fmla="*/ 1 h 257"/>
                  <a:gd name="T54" fmla="*/ 1 w 302"/>
                  <a:gd name="T55" fmla="*/ 1 h 257"/>
                  <a:gd name="T56" fmla="*/ 1 w 302"/>
                  <a:gd name="T57" fmla="*/ 1 h 257"/>
                  <a:gd name="T58" fmla="*/ 1 w 302"/>
                  <a:gd name="T59" fmla="*/ 1 h 257"/>
                  <a:gd name="T60" fmla="*/ 1 w 302"/>
                  <a:gd name="T61" fmla="*/ 1 h 257"/>
                  <a:gd name="T62" fmla="*/ 1 w 302"/>
                  <a:gd name="T63" fmla="*/ 1 h 257"/>
                  <a:gd name="T64" fmla="*/ 1 w 302"/>
                  <a:gd name="T65" fmla="*/ 1 h 257"/>
                  <a:gd name="T66" fmla="*/ 1 w 302"/>
                  <a:gd name="T67" fmla="*/ 1 h 257"/>
                  <a:gd name="T68" fmla="*/ 1 w 302"/>
                  <a:gd name="T69" fmla="*/ 1 h 257"/>
                  <a:gd name="T70" fmla="*/ 1 w 302"/>
                  <a:gd name="T71" fmla="*/ 1 h 257"/>
                  <a:gd name="T72" fmla="*/ 1 w 302"/>
                  <a:gd name="T73" fmla="*/ 1 h 257"/>
                  <a:gd name="T74" fmla="*/ 1 w 302"/>
                  <a:gd name="T75" fmla="*/ 1 h 257"/>
                  <a:gd name="T76" fmla="*/ 1 w 302"/>
                  <a:gd name="T77" fmla="*/ 1 h 257"/>
                  <a:gd name="T78" fmla="*/ 1 w 302"/>
                  <a:gd name="T79" fmla="*/ 1 h 257"/>
                  <a:gd name="T80" fmla="*/ 1 w 302"/>
                  <a:gd name="T81" fmla="*/ 1 h 257"/>
                  <a:gd name="T82" fmla="*/ 1 w 302"/>
                  <a:gd name="T83" fmla="*/ 1 h 257"/>
                  <a:gd name="T84" fmla="*/ 1 w 302"/>
                  <a:gd name="T85" fmla="*/ 1 h 257"/>
                  <a:gd name="T86" fmla="*/ 1 w 302"/>
                  <a:gd name="T87" fmla="*/ 1 h 257"/>
                  <a:gd name="T88" fmla="*/ 1 w 302"/>
                  <a:gd name="T89" fmla="*/ 1 h 257"/>
                  <a:gd name="T90" fmla="*/ 1 w 302"/>
                  <a:gd name="T91" fmla="*/ 1 h 257"/>
                  <a:gd name="T92" fmla="*/ 1 w 302"/>
                  <a:gd name="T93" fmla="*/ 1 h 257"/>
                  <a:gd name="T94" fmla="*/ 1 w 302"/>
                  <a:gd name="T95" fmla="*/ 1 h 25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02"/>
                  <a:gd name="T145" fmla="*/ 0 h 257"/>
                  <a:gd name="T146" fmla="*/ 302 w 302"/>
                  <a:gd name="T147" fmla="*/ 257 h 25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02" h="257">
                    <a:moveTo>
                      <a:pt x="169" y="23"/>
                    </a:moveTo>
                    <a:lnTo>
                      <a:pt x="89" y="0"/>
                    </a:lnTo>
                    <a:lnTo>
                      <a:pt x="0" y="230"/>
                    </a:lnTo>
                    <a:lnTo>
                      <a:pt x="74" y="257"/>
                    </a:lnTo>
                    <a:lnTo>
                      <a:pt x="121" y="160"/>
                    </a:lnTo>
                    <a:lnTo>
                      <a:pt x="302" y="198"/>
                    </a:lnTo>
                    <a:lnTo>
                      <a:pt x="302" y="182"/>
                    </a:lnTo>
                    <a:lnTo>
                      <a:pt x="114" y="143"/>
                    </a:lnTo>
                    <a:lnTo>
                      <a:pt x="72" y="234"/>
                    </a:lnTo>
                    <a:lnTo>
                      <a:pt x="68" y="234"/>
                    </a:lnTo>
                    <a:lnTo>
                      <a:pt x="62" y="232"/>
                    </a:lnTo>
                    <a:lnTo>
                      <a:pt x="53" y="230"/>
                    </a:lnTo>
                    <a:lnTo>
                      <a:pt x="43" y="228"/>
                    </a:lnTo>
                    <a:lnTo>
                      <a:pt x="32" y="226"/>
                    </a:lnTo>
                    <a:lnTo>
                      <a:pt x="23" y="224"/>
                    </a:lnTo>
                    <a:lnTo>
                      <a:pt x="17" y="222"/>
                    </a:lnTo>
                    <a:lnTo>
                      <a:pt x="17" y="219"/>
                    </a:lnTo>
                    <a:lnTo>
                      <a:pt x="17" y="215"/>
                    </a:lnTo>
                    <a:lnTo>
                      <a:pt x="21" y="207"/>
                    </a:lnTo>
                    <a:lnTo>
                      <a:pt x="21" y="201"/>
                    </a:lnTo>
                    <a:lnTo>
                      <a:pt x="24" y="196"/>
                    </a:lnTo>
                    <a:lnTo>
                      <a:pt x="26" y="190"/>
                    </a:lnTo>
                    <a:lnTo>
                      <a:pt x="28" y="184"/>
                    </a:lnTo>
                    <a:lnTo>
                      <a:pt x="32" y="175"/>
                    </a:lnTo>
                    <a:lnTo>
                      <a:pt x="34" y="167"/>
                    </a:lnTo>
                    <a:lnTo>
                      <a:pt x="38" y="158"/>
                    </a:lnTo>
                    <a:lnTo>
                      <a:pt x="42" y="150"/>
                    </a:lnTo>
                    <a:lnTo>
                      <a:pt x="45" y="141"/>
                    </a:lnTo>
                    <a:lnTo>
                      <a:pt x="49" y="131"/>
                    </a:lnTo>
                    <a:lnTo>
                      <a:pt x="53" y="123"/>
                    </a:lnTo>
                    <a:lnTo>
                      <a:pt x="57" y="114"/>
                    </a:lnTo>
                    <a:lnTo>
                      <a:pt x="61" y="104"/>
                    </a:lnTo>
                    <a:lnTo>
                      <a:pt x="64" y="93"/>
                    </a:lnTo>
                    <a:lnTo>
                      <a:pt x="66" y="85"/>
                    </a:lnTo>
                    <a:lnTo>
                      <a:pt x="70" y="76"/>
                    </a:lnTo>
                    <a:lnTo>
                      <a:pt x="72" y="66"/>
                    </a:lnTo>
                    <a:lnTo>
                      <a:pt x="76" y="59"/>
                    </a:lnTo>
                    <a:lnTo>
                      <a:pt x="80" y="51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7" y="32"/>
                    </a:lnTo>
                    <a:lnTo>
                      <a:pt x="89" y="27"/>
                    </a:lnTo>
                    <a:lnTo>
                      <a:pt x="93" y="23"/>
                    </a:lnTo>
                    <a:lnTo>
                      <a:pt x="95" y="15"/>
                    </a:lnTo>
                    <a:lnTo>
                      <a:pt x="97" y="15"/>
                    </a:lnTo>
                    <a:lnTo>
                      <a:pt x="182" y="34"/>
                    </a:lnTo>
                    <a:lnTo>
                      <a:pt x="169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9" name="Freeform 175"/>
              <p:cNvSpPr>
                <a:spLocks/>
              </p:cNvSpPr>
              <p:nvPr/>
            </p:nvSpPr>
            <p:spPr bwMode="auto">
              <a:xfrm>
                <a:off x="4512" y="3227"/>
                <a:ext cx="50" cy="118"/>
              </a:xfrm>
              <a:custGeom>
                <a:avLst/>
                <a:gdLst>
                  <a:gd name="T0" fmla="*/ 1 w 98"/>
                  <a:gd name="T1" fmla="*/ 0 h 238"/>
                  <a:gd name="T2" fmla="*/ 1 w 98"/>
                  <a:gd name="T3" fmla="*/ 0 h 238"/>
                  <a:gd name="T4" fmla="*/ 1 w 98"/>
                  <a:gd name="T5" fmla="*/ 0 h 238"/>
                  <a:gd name="T6" fmla="*/ 1 w 98"/>
                  <a:gd name="T7" fmla="*/ 0 h 238"/>
                  <a:gd name="T8" fmla="*/ 1 w 98"/>
                  <a:gd name="T9" fmla="*/ 0 h 238"/>
                  <a:gd name="T10" fmla="*/ 1 w 98"/>
                  <a:gd name="T11" fmla="*/ 0 h 238"/>
                  <a:gd name="T12" fmla="*/ 1 w 98"/>
                  <a:gd name="T13" fmla="*/ 0 h 238"/>
                  <a:gd name="T14" fmla="*/ 1 w 98"/>
                  <a:gd name="T15" fmla="*/ 0 h 238"/>
                  <a:gd name="T16" fmla="*/ 1 w 98"/>
                  <a:gd name="T17" fmla="*/ 0 h 238"/>
                  <a:gd name="T18" fmla="*/ 1 w 98"/>
                  <a:gd name="T19" fmla="*/ 0 h 238"/>
                  <a:gd name="T20" fmla="*/ 1 w 98"/>
                  <a:gd name="T21" fmla="*/ 0 h 238"/>
                  <a:gd name="T22" fmla="*/ 1 w 98"/>
                  <a:gd name="T23" fmla="*/ 0 h 238"/>
                  <a:gd name="T24" fmla="*/ 1 w 98"/>
                  <a:gd name="T25" fmla="*/ 0 h 238"/>
                  <a:gd name="T26" fmla="*/ 1 w 98"/>
                  <a:gd name="T27" fmla="*/ 0 h 238"/>
                  <a:gd name="T28" fmla="*/ 1 w 98"/>
                  <a:gd name="T29" fmla="*/ 0 h 238"/>
                  <a:gd name="T30" fmla="*/ 1 w 98"/>
                  <a:gd name="T31" fmla="*/ 0 h 238"/>
                  <a:gd name="T32" fmla="*/ 1 w 98"/>
                  <a:gd name="T33" fmla="*/ 0 h 238"/>
                  <a:gd name="T34" fmla="*/ 1 w 98"/>
                  <a:gd name="T35" fmla="*/ 0 h 238"/>
                  <a:gd name="T36" fmla="*/ 1 w 98"/>
                  <a:gd name="T37" fmla="*/ 0 h 238"/>
                  <a:gd name="T38" fmla="*/ 1 w 98"/>
                  <a:gd name="T39" fmla="*/ 0 h 238"/>
                  <a:gd name="T40" fmla="*/ 1 w 98"/>
                  <a:gd name="T41" fmla="*/ 0 h 238"/>
                  <a:gd name="T42" fmla="*/ 1 w 98"/>
                  <a:gd name="T43" fmla="*/ 0 h 238"/>
                  <a:gd name="T44" fmla="*/ 0 w 98"/>
                  <a:gd name="T45" fmla="*/ 0 h 238"/>
                  <a:gd name="T46" fmla="*/ 1 w 98"/>
                  <a:gd name="T47" fmla="*/ 0 h 238"/>
                  <a:gd name="T48" fmla="*/ 1 w 98"/>
                  <a:gd name="T49" fmla="*/ 0 h 238"/>
                  <a:gd name="T50" fmla="*/ 1 w 98"/>
                  <a:gd name="T51" fmla="*/ 0 h 238"/>
                  <a:gd name="T52" fmla="*/ 1 w 98"/>
                  <a:gd name="T53" fmla="*/ 0 h 238"/>
                  <a:gd name="T54" fmla="*/ 1 w 98"/>
                  <a:gd name="T55" fmla="*/ 0 h 238"/>
                  <a:gd name="T56" fmla="*/ 1 w 98"/>
                  <a:gd name="T57" fmla="*/ 0 h 238"/>
                  <a:gd name="T58" fmla="*/ 1 w 98"/>
                  <a:gd name="T59" fmla="*/ 0 h 238"/>
                  <a:gd name="T60" fmla="*/ 1 w 98"/>
                  <a:gd name="T61" fmla="*/ 0 h 238"/>
                  <a:gd name="T62" fmla="*/ 1 w 98"/>
                  <a:gd name="T63" fmla="*/ 0 h 238"/>
                  <a:gd name="T64" fmla="*/ 1 w 98"/>
                  <a:gd name="T65" fmla="*/ 0 h 2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238"/>
                  <a:gd name="T101" fmla="*/ 98 w 98"/>
                  <a:gd name="T102" fmla="*/ 238 h 2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238">
                    <a:moveTo>
                      <a:pt x="95" y="0"/>
                    </a:moveTo>
                    <a:lnTo>
                      <a:pt x="98" y="2"/>
                    </a:lnTo>
                    <a:lnTo>
                      <a:pt x="98" y="10"/>
                    </a:lnTo>
                    <a:lnTo>
                      <a:pt x="98" y="15"/>
                    </a:lnTo>
                    <a:lnTo>
                      <a:pt x="95" y="23"/>
                    </a:lnTo>
                    <a:lnTo>
                      <a:pt x="93" y="29"/>
                    </a:lnTo>
                    <a:lnTo>
                      <a:pt x="89" y="36"/>
                    </a:lnTo>
                    <a:lnTo>
                      <a:pt x="87" y="42"/>
                    </a:lnTo>
                    <a:lnTo>
                      <a:pt x="85" y="50"/>
                    </a:lnTo>
                    <a:lnTo>
                      <a:pt x="79" y="57"/>
                    </a:lnTo>
                    <a:lnTo>
                      <a:pt x="76" y="67"/>
                    </a:lnTo>
                    <a:lnTo>
                      <a:pt x="70" y="76"/>
                    </a:lnTo>
                    <a:lnTo>
                      <a:pt x="68" y="86"/>
                    </a:lnTo>
                    <a:lnTo>
                      <a:pt x="62" y="93"/>
                    </a:lnTo>
                    <a:lnTo>
                      <a:pt x="59" y="101"/>
                    </a:lnTo>
                    <a:lnTo>
                      <a:pt x="55" y="110"/>
                    </a:lnTo>
                    <a:lnTo>
                      <a:pt x="51" y="120"/>
                    </a:lnTo>
                    <a:lnTo>
                      <a:pt x="45" y="127"/>
                    </a:lnTo>
                    <a:lnTo>
                      <a:pt x="43" y="137"/>
                    </a:lnTo>
                    <a:lnTo>
                      <a:pt x="38" y="145"/>
                    </a:lnTo>
                    <a:lnTo>
                      <a:pt x="36" y="154"/>
                    </a:lnTo>
                    <a:lnTo>
                      <a:pt x="30" y="162"/>
                    </a:lnTo>
                    <a:lnTo>
                      <a:pt x="26" y="173"/>
                    </a:lnTo>
                    <a:lnTo>
                      <a:pt x="24" y="183"/>
                    </a:lnTo>
                    <a:lnTo>
                      <a:pt x="21" y="192"/>
                    </a:lnTo>
                    <a:lnTo>
                      <a:pt x="26" y="194"/>
                    </a:lnTo>
                    <a:lnTo>
                      <a:pt x="36" y="198"/>
                    </a:lnTo>
                    <a:lnTo>
                      <a:pt x="43" y="202"/>
                    </a:lnTo>
                    <a:lnTo>
                      <a:pt x="55" y="207"/>
                    </a:lnTo>
                    <a:lnTo>
                      <a:pt x="62" y="211"/>
                    </a:lnTo>
                    <a:lnTo>
                      <a:pt x="74" y="217"/>
                    </a:lnTo>
                    <a:lnTo>
                      <a:pt x="81" y="219"/>
                    </a:lnTo>
                    <a:lnTo>
                      <a:pt x="89" y="223"/>
                    </a:lnTo>
                    <a:lnTo>
                      <a:pt x="89" y="238"/>
                    </a:lnTo>
                    <a:lnTo>
                      <a:pt x="81" y="234"/>
                    </a:lnTo>
                    <a:lnTo>
                      <a:pt x="76" y="230"/>
                    </a:lnTo>
                    <a:lnTo>
                      <a:pt x="70" y="228"/>
                    </a:lnTo>
                    <a:lnTo>
                      <a:pt x="64" y="224"/>
                    </a:lnTo>
                    <a:lnTo>
                      <a:pt x="51" y="219"/>
                    </a:lnTo>
                    <a:lnTo>
                      <a:pt x="41" y="215"/>
                    </a:lnTo>
                    <a:lnTo>
                      <a:pt x="34" y="211"/>
                    </a:lnTo>
                    <a:lnTo>
                      <a:pt x="26" y="211"/>
                    </a:lnTo>
                    <a:lnTo>
                      <a:pt x="21" y="209"/>
                    </a:lnTo>
                    <a:lnTo>
                      <a:pt x="17" y="207"/>
                    </a:lnTo>
                    <a:lnTo>
                      <a:pt x="7" y="204"/>
                    </a:lnTo>
                    <a:lnTo>
                      <a:pt x="0" y="204"/>
                    </a:lnTo>
                    <a:lnTo>
                      <a:pt x="2" y="190"/>
                    </a:lnTo>
                    <a:lnTo>
                      <a:pt x="5" y="179"/>
                    </a:lnTo>
                    <a:lnTo>
                      <a:pt x="7" y="167"/>
                    </a:lnTo>
                    <a:lnTo>
                      <a:pt x="13" y="158"/>
                    </a:lnTo>
                    <a:lnTo>
                      <a:pt x="19" y="148"/>
                    </a:lnTo>
                    <a:lnTo>
                      <a:pt x="24" y="137"/>
                    </a:lnTo>
                    <a:lnTo>
                      <a:pt x="28" y="127"/>
                    </a:lnTo>
                    <a:lnTo>
                      <a:pt x="36" y="118"/>
                    </a:lnTo>
                    <a:lnTo>
                      <a:pt x="40" y="108"/>
                    </a:lnTo>
                    <a:lnTo>
                      <a:pt x="45" y="99"/>
                    </a:lnTo>
                    <a:lnTo>
                      <a:pt x="51" y="88"/>
                    </a:lnTo>
                    <a:lnTo>
                      <a:pt x="57" y="80"/>
                    </a:lnTo>
                    <a:lnTo>
                      <a:pt x="62" y="69"/>
                    </a:lnTo>
                    <a:lnTo>
                      <a:pt x="68" y="59"/>
                    </a:lnTo>
                    <a:lnTo>
                      <a:pt x="72" y="50"/>
                    </a:lnTo>
                    <a:lnTo>
                      <a:pt x="78" y="38"/>
                    </a:lnTo>
                    <a:lnTo>
                      <a:pt x="81" y="27"/>
                    </a:lnTo>
                    <a:lnTo>
                      <a:pt x="83" y="17"/>
                    </a:lnTo>
                    <a:lnTo>
                      <a:pt x="87" y="8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0" name="Freeform 176"/>
              <p:cNvSpPr>
                <a:spLocks/>
              </p:cNvSpPr>
              <p:nvPr/>
            </p:nvSpPr>
            <p:spPr bwMode="auto">
              <a:xfrm>
                <a:off x="4533" y="3270"/>
                <a:ext cx="283" cy="398"/>
              </a:xfrm>
              <a:custGeom>
                <a:avLst/>
                <a:gdLst>
                  <a:gd name="T0" fmla="*/ 1 w 565"/>
                  <a:gd name="T1" fmla="*/ 1 h 794"/>
                  <a:gd name="T2" fmla="*/ 1 w 565"/>
                  <a:gd name="T3" fmla="*/ 1 h 794"/>
                  <a:gd name="T4" fmla="*/ 1 w 565"/>
                  <a:gd name="T5" fmla="*/ 1 h 794"/>
                  <a:gd name="T6" fmla="*/ 1 w 565"/>
                  <a:gd name="T7" fmla="*/ 1 h 794"/>
                  <a:gd name="T8" fmla="*/ 1 w 565"/>
                  <a:gd name="T9" fmla="*/ 1 h 794"/>
                  <a:gd name="T10" fmla="*/ 1 w 565"/>
                  <a:gd name="T11" fmla="*/ 1 h 794"/>
                  <a:gd name="T12" fmla="*/ 1 w 565"/>
                  <a:gd name="T13" fmla="*/ 1 h 794"/>
                  <a:gd name="T14" fmla="*/ 1 w 565"/>
                  <a:gd name="T15" fmla="*/ 1 h 794"/>
                  <a:gd name="T16" fmla="*/ 1 w 565"/>
                  <a:gd name="T17" fmla="*/ 1 h 794"/>
                  <a:gd name="T18" fmla="*/ 1 w 565"/>
                  <a:gd name="T19" fmla="*/ 1 h 794"/>
                  <a:gd name="T20" fmla="*/ 1 w 565"/>
                  <a:gd name="T21" fmla="*/ 1 h 794"/>
                  <a:gd name="T22" fmla="*/ 1 w 565"/>
                  <a:gd name="T23" fmla="*/ 1 h 794"/>
                  <a:gd name="T24" fmla="*/ 1 w 565"/>
                  <a:gd name="T25" fmla="*/ 1 h 794"/>
                  <a:gd name="T26" fmla="*/ 1 w 565"/>
                  <a:gd name="T27" fmla="*/ 1 h 794"/>
                  <a:gd name="T28" fmla="*/ 1 w 565"/>
                  <a:gd name="T29" fmla="*/ 1 h 794"/>
                  <a:gd name="T30" fmla="*/ 1 w 565"/>
                  <a:gd name="T31" fmla="*/ 1 h 794"/>
                  <a:gd name="T32" fmla="*/ 1 w 565"/>
                  <a:gd name="T33" fmla="*/ 1 h 794"/>
                  <a:gd name="T34" fmla="*/ 1 w 565"/>
                  <a:gd name="T35" fmla="*/ 1 h 794"/>
                  <a:gd name="T36" fmla="*/ 1 w 565"/>
                  <a:gd name="T37" fmla="*/ 1 h 794"/>
                  <a:gd name="T38" fmla="*/ 1 w 565"/>
                  <a:gd name="T39" fmla="*/ 1 h 794"/>
                  <a:gd name="T40" fmla="*/ 1 w 565"/>
                  <a:gd name="T41" fmla="*/ 1 h 794"/>
                  <a:gd name="T42" fmla="*/ 1 w 565"/>
                  <a:gd name="T43" fmla="*/ 1 h 794"/>
                  <a:gd name="T44" fmla="*/ 1 w 565"/>
                  <a:gd name="T45" fmla="*/ 1 h 794"/>
                  <a:gd name="T46" fmla="*/ 1 w 565"/>
                  <a:gd name="T47" fmla="*/ 1 h 794"/>
                  <a:gd name="T48" fmla="*/ 1 w 565"/>
                  <a:gd name="T49" fmla="*/ 1 h 794"/>
                  <a:gd name="T50" fmla="*/ 1 w 565"/>
                  <a:gd name="T51" fmla="*/ 1 h 794"/>
                  <a:gd name="T52" fmla="*/ 1 w 565"/>
                  <a:gd name="T53" fmla="*/ 1 h 794"/>
                  <a:gd name="T54" fmla="*/ 1 w 565"/>
                  <a:gd name="T55" fmla="*/ 1 h 794"/>
                  <a:gd name="T56" fmla="*/ 1 w 565"/>
                  <a:gd name="T57" fmla="*/ 1 h 794"/>
                  <a:gd name="T58" fmla="*/ 1 w 565"/>
                  <a:gd name="T59" fmla="*/ 1 h 794"/>
                  <a:gd name="T60" fmla="*/ 1 w 565"/>
                  <a:gd name="T61" fmla="*/ 1 h 794"/>
                  <a:gd name="T62" fmla="*/ 1 w 565"/>
                  <a:gd name="T63" fmla="*/ 1 h 794"/>
                  <a:gd name="T64" fmla="*/ 1 w 565"/>
                  <a:gd name="T65" fmla="*/ 1 h 794"/>
                  <a:gd name="T66" fmla="*/ 1 w 565"/>
                  <a:gd name="T67" fmla="*/ 1 h 794"/>
                  <a:gd name="T68" fmla="*/ 1 w 565"/>
                  <a:gd name="T69" fmla="*/ 1 h 794"/>
                  <a:gd name="T70" fmla="*/ 1 w 565"/>
                  <a:gd name="T71" fmla="*/ 1 h 794"/>
                  <a:gd name="T72" fmla="*/ 1 w 565"/>
                  <a:gd name="T73" fmla="*/ 1 h 794"/>
                  <a:gd name="T74" fmla="*/ 1 w 565"/>
                  <a:gd name="T75" fmla="*/ 1 h 794"/>
                  <a:gd name="T76" fmla="*/ 1 w 565"/>
                  <a:gd name="T77" fmla="*/ 1 h 794"/>
                  <a:gd name="T78" fmla="*/ 1 w 565"/>
                  <a:gd name="T79" fmla="*/ 1 h 794"/>
                  <a:gd name="T80" fmla="*/ 1 w 565"/>
                  <a:gd name="T81" fmla="*/ 1 h 794"/>
                  <a:gd name="T82" fmla="*/ 1 w 565"/>
                  <a:gd name="T83" fmla="*/ 1 h 794"/>
                  <a:gd name="T84" fmla="*/ 1 w 565"/>
                  <a:gd name="T85" fmla="*/ 1 h 794"/>
                  <a:gd name="T86" fmla="*/ 1 w 565"/>
                  <a:gd name="T87" fmla="*/ 1 h 794"/>
                  <a:gd name="T88" fmla="*/ 1 w 565"/>
                  <a:gd name="T89" fmla="*/ 1 h 794"/>
                  <a:gd name="T90" fmla="*/ 1 w 565"/>
                  <a:gd name="T91" fmla="*/ 1 h 794"/>
                  <a:gd name="T92" fmla="*/ 1 w 565"/>
                  <a:gd name="T93" fmla="*/ 1 h 794"/>
                  <a:gd name="T94" fmla="*/ 1 w 565"/>
                  <a:gd name="T95" fmla="*/ 1 h 794"/>
                  <a:gd name="T96" fmla="*/ 1 w 565"/>
                  <a:gd name="T97" fmla="*/ 1 h 794"/>
                  <a:gd name="T98" fmla="*/ 1 w 565"/>
                  <a:gd name="T99" fmla="*/ 1 h 794"/>
                  <a:gd name="T100" fmla="*/ 1 w 565"/>
                  <a:gd name="T101" fmla="*/ 1 h 794"/>
                  <a:gd name="T102" fmla="*/ 1 w 565"/>
                  <a:gd name="T103" fmla="*/ 1 h 794"/>
                  <a:gd name="T104" fmla="*/ 1 w 565"/>
                  <a:gd name="T105" fmla="*/ 1 h 794"/>
                  <a:gd name="T106" fmla="*/ 1 w 565"/>
                  <a:gd name="T107" fmla="*/ 1 h 794"/>
                  <a:gd name="T108" fmla="*/ 1 w 565"/>
                  <a:gd name="T109" fmla="*/ 1 h 794"/>
                  <a:gd name="T110" fmla="*/ 1 w 565"/>
                  <a:gd name="T111" fmla="*/ 1 h 794"/>
                  <a:gd name="T112" fmla="*/ 1 w 565"/>
                  <a:gd name="T113" fmla="*/ 1 h 794"/>
                  <a:gd name="T114" fmla="*/ 1 w 565"/>
                  <a:gd name="T115" fmla="*/ 1 h 794"/>
                  <a:gd name="T116" fmla="*/ 1 w 565"/>
                  <a:gd name="T117" fmla="*/ 1 h 794"/>
                  <a:gd name="T118" fmla="*/ 1 w 565"/>
                  <a:gd name="T119" fmla="*/ 1 h 794"/>
                  <a:gd name="T120" fmla="*/ 1 w 565"/>
                  <a:gd name="T121" fmla="*/ 1 h 794"/>
                  <a:gd name="T122" fmla="*/ 1 w 565"/>
                  <a:gd name="T123" fmla="*/ 0 h 7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5"/>
                  <a:gd name="T187" fmla="*/ 0 h 794"/>
                  <a:gd name="T188" fmla="*/ 565 w 565"/>
                  <a:gd name="T189" fmla="*/ 794 h 7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5" h="794">
                    <a:moveTo>
                      <a:pt x="78" y="0"/>
                    </a:moveTo>
                    <a:lnTo>
                      <a:pt x="86" y="0"/>
                    </a:lnTo>
                    <a:lnTo>
                      <a:pt x="94" y="1"/>
                    </a:lnTo>
                    <a:lnTo>
                      <a:pt x="101" y="1"/>
                    </a:lnTo>
                    <a:lnTo>
                      <a:pt x="109" y="5"/>
                    </a:lnTo>
                    <a:lnTo>
                      <a:pt x="115" y="5"/>
                    </a:lnTo>
                    <a:lnTo>
                      <a:pt x="122" y="7"/>
                    </a:lnTo>
                    <a:lnTo>
                      <a:pt x="132" y="7"/>
                    </a:lnTo>
                    <a:lnTo>
                      <a:pt x="139" y="11"/>
                    </a:lnTo>
                    <a:lnTo>
                      <a:pt x="145" y="11"/>
                    </a:lnTo>
                    <a:lnTo>
                      <a:pt x="153" y="13"/>
                    </a:lnTo>
                    <a:lnTo>
                      <a:pt x="162" y="13"/>
                    </a:lnTo>
                    <a:lnTo>
                      <a:pt x="170" y="17"/>
                    </a:lnTo>
                    <a:lnTo>
                      <a:pt x="175" y="17"/>
                    </a:lnTo>
                    <a:lnTo>
                      <a:pt x="183" y="19"/>
                    </a:lnTo>
                    <a:lnTo>
                      <a:pt x="191" y="19"/>
                    </a:lnTo>
                    <a:lnTo>
                      <a:pt x="200" y="20"/>
                    </a:lnTo>
                    <a:lnTo>
                      <a:pt x="206" y="20"/>
                    </a:lnTo>
                    <a:lnTo>
                      <a:pt x="213" y="24"/>
                    </a:lnTo>
                    <a:lnTo>
                      <a:pt x="221" y="24"/>
                    </a:lnTo>
                    <a:lnTo>
                      <a:pt x="231" y="26"/>
                    </a:lnTo>
                    <a:lnTo>
                      <a:pt x="236" y="26"/>
                    </a:lnTo>
                    <a:lnTo>
                      <a:pt x="244" y="30"/>
                    </a:lnTo>
                    <a:lnTo>
                      <a:pt x="251" y="30"/>
                    </a:lnTo>
                    <a:lnTo>
                      <a:pt x="259" y="32"/>
                    </a:lnTo>
                    <a:lnTo>
                      <a:pt x="267" y="32"/>
                    </a:lnTo>
                    <a:lnTo>
                      <a:pt x="274" y="36"/>
                    </a:lnTo>
                    <a:lnTo>
                      <a:pt x="282" y="36"/>
                    </a:lnTo>
                    <a:lnTo>
                      <a:pt x="289" y="38"/>
                    </a:lnTo>
                    <a:lnTo>
                      <a:pt x="297" y="38"/>
                    </a:lnTo>
                    <a:lnTo>
                      <a:pt x="305" y="41"/>
                    </a:lnTo>
                    <a:lnTo>
                      <a:pt x="312" y="41"/>
                    </a:lnTo>
                    <a:lnTo>
                      <a:pt x="320" y="43"/>
                    </a:lnTo>
                    <a:lnTo>
                      <a:pt x="327" y="43"/>
                    </a:lnTo>
                    <a:lnTo>
                      <a:pt x="335" y="47"/>
                    </a:lnTo>
                    <a:lnTo>
                      <a:pt x="343" y="47"/>
                    </a:lnTo>
                    <a:lnTo>
                      <a:pt x="350" y="49"/>
                    </a:lnTo>
                    <a:lnTo>
                      <a:pt x="358" y="49"/>
                    </a:lnTo>
                    <a:lnTo>
                      <a:pt x="365" y="51"/>
                    </a:lnTo>
                    <a:lnTo>
                      <a:pt x="373" y="51"/>
                    </a:lnTo>
                    <a:lnTo>
                      <a:pt x="381" y="55"/>
                    </a:lnTo>
                    <a:lnTo>
                      <a:pt x="388" y="55"/>
                    </a:lnTo>
                    <a:lnTo>
                      <a:pt x="396" y="57"/>
                    </a:lnTo>
                    <a:lnTo>
                      <a:pt x="404" y="57"/>
                    </a:lnTo>
                    <a:lnTo>
                      <a:pt x="411" y="58"/>
                    </a:lnTo>
                    <a:lnTo>
                      <a:pt x="419" y="60"/>
                    </a:lnTo>
                    <a:lnTo>
                      <a:pt x="426" y="60"/>
                    </a:lnTo>
                    <a:lnTo>
                      <a:pt x="434" y="62"/>
                    </a:lnTo>
                    <a:lnTo>
                      <a:pt x="443" y="64"/>
                    </a:lnTo>
                    <a:lnTo>
                      <a:pt x="449" y="64"/>
                    </a:lnTo>
                    <a:lnTo>
                      <a:pt x="457" y="66"/>
                    </a:lnTo>
                    <a:lnTo>
                      <a:pt x="464" y="68"/>
                    </a:lnTo>
                    <a:lnTo>
                      <a:pt x="474" y="70"/>
                    </a:lnTo>
                    <a:lnTo>
                      <a:pt x="480" y="70"/>
                    </a:lnTo>
                    <a:lnTo>
                      <a:pt x="487" y="72"/>
                    </a:lnTo>
                    <a:lnTo>
                      <a:pt x="497" y="74"/>
                    </a:lnTo>
                    <a:lnTo>
                      <a:pt x="504" y="76"/>
                    </a:lnTo>
                    <a:lnTo>
                      <a:pt x="510" y="77"/>
                    </a:lnTo>
                    <a:lnTo>
                      <a:pt x="518" y="77"/>
                    </a:lnTo>
                    <a:lnTo>
                      <a:pt x="525" y="79"/>
                    </a:lnTo>
                    <a:lnTo>
                      <a:pt x="535" y="81"/>
                    </a:lnTo>
                    <a:lnTo>
                      <a:pt x="540" y="81"/>
                    </a:lnTo>
                    <a:lnTo>
                      <a:pt x="550" y="85"/>
                    </a:lnTo>
                    <a:lnTo>
                      <a:pt x="556" y="85"/>
                    </a:lnTo>
                    <a:lnTo>
                      <a:pt x="565" y="87"/>
                    </a:lnTo>
                    <a:lnTo>
                      <a:pt x="563" y="95"/>
                    </a:lnTo>
                    <a:lnTo>
                      <a:pt x="561" y="102"/>
                    </a:lnTo>
                    <a:lnTo>
                      <a:pt x="559" y="110"/>
                    </a:lnTo>
                    <a:lnTo>
                      <a:pt x="558" y="117"/>
                    </a:lnTo>
                    <a:lnTo>
                      <a:pt x="556" y="125"/>
                    </a:lnTo>
                    <a:lnTo>
                      <a:pt x="554" y="135"/>
                    </a:lnTo>
                    <a:lnTo>
                      <a:pt x="550" y="144"/>
                    </a:lnTo>
                    <a:lnTo>
                      <a:pt x="550" y="154"/>
                    </a:lnTo>
                    <a:lnTo>
                      <a:pt x="546" y="163"/>
                    </a:lnTo>
                    <a:lnTo>
                      <a:pt x="544" y="173"/>
                    </a:lnTo>
                    <a:lnTo>
                      <a:pt x="542" y="184"/>
                    </a:lnTo>
                    <a:lnTo>
                      <a:pt x="540" y="193"/>
                    </a:lnTo>
                    <a:lnTo>
                      <a:pt x="539" y="203"/>
                    </a:lnTo>
                    <a:lnTo>
                      <a:pt x="537" y="214"/>
                    </a:lnTo>
                    <a:lnTo>
                      <a:pt x="535" y="226"/>
                    </a:lnTo>
                    <a:lnTo>
                      <a:pt x="533" y="239"/>
                    </a:lnTo>
                    <a:lnTo>
                      <a:pt x="529" y="249"/>
                    </a:lnTo>
                    <a:lnTo>
                      <a:pt x="527" y="260"/>
                    </a:lnTo>
                    <a:lnTo>
                      <a:pt x="525" y="271"/>
                    </a:lnTo>
                    <a:lnTo>
                      <a:pt x="523" y="285"/>
                    </a:lnTo>
                    <a:lnTo>
                      <a:pt x="520" y="296"/>
                    </a:lnTo>
                    <a:lnTo>
                      <a:pt x="518" y="309"/>
                    </a:lnTo>
                    <a:lnTo>
                      <a:pt x="516" y="321"/>
                    </a:lnTo>
                    <a:lnTo>
                      <a:pt x="512" y="334"/>
                    </a:lnTo>
                    <a:lnTo>
                      <a:pt x="510" y="348"/>
                    </a:lnTo>
                    <a:lnTo>
                      <a:pt x="506" y="359"/>
                    </a:lnTo>
                    <a:lnTo>
                      <a:pt x="504" y="372"/>
                    </a:lnTo>
                    <a:lnTo>
                      <a:pt x="502" y="386"/>
                    </a:lnTo>
                    <a:lnTo>
                      <a:pt x="500" y="399"/>
                    </a:lnTo>
                    <a:lnTo>
                      <a:pt x="499" y="412"/>
                    </a:lnTo>
                    <a:lnTo>
                      <a:pt x="497" y="425"/>
                    </a:lnTo>
                    <a:lnTo>
                      <a:pt x="493" y="439"/>
                    </a:lnTo>
                    <a:lnTo>
                      <a:pt x="491" y="450"/>
                    </a:lnTo>
                    <a:lnTo>
                      <a:pt x="487" y="463"/>
                    </a:lnTo>
                    <a:lnTo>
                      <a:pt x="485" y="475"/>
                    </a:lnTo>
                    <a:lnTo>
                      <a:pt x="483" y="488"/>
                    </a:lnTo>
                    <a:lnTo>
                      <a:pt x="480" y="502"/>
                    </a:lnTo>
                    <a:lnTo>
                      <a:pt x="478" y="515"/>
                    </a:lnTo>
                    <a:lnTo>
                      <a:pt x="476" y="528"/>
                    </a:lnTo>
                    <a:lnTo>
                      <a:pt x="474" y="541"/>
                    </a:lnTo>
                    <a:lnTo>
                      <a:pt x="470" y="553"/>
                    </a:lnTo>
                    <a:lnTo>
                      <a:pt x="468" y="566"/>
                    </a:lnTo>
                    <a:lnTo>
                      <a:pt x="464" y="578"/>
                    </a:lnTo>
                    <a:lnTo>
                      <a:pt x="462" y="591"/>
                    </a:lnTo>
                    <a:lnTo>
                      <a:pt x="461" y="602"/>
                    </a:lnTo>
                    <a:lnTo>
                      <a:pt x="459" y="614"/>
                    </a:lnTo>
                    <a:lnTo>
                      <a:pt x="457" y="625"/>
                    </a:lnTo>
                    <a:lnTo>
                      <a:pt x="455" y="638"/>
                    </a:lnTo>
                    <a:lnTo>
                      <a:pt x="451" y="648"/>
                    </a:lnTo>
                    <a:lnTo>
                      <a:pt x="451" y="659"/>
                    </a:lnTo>
                    <a:lnTo>
                      <a:pt x="447" y="671"/>
                    </a:lnTo>
                    <a:lnTo>
                      <a:pt x="445" y="682"/>
                    </a:lnTo>
                    <a:lnTo>
                      <a:pt x="443" y="692"/>
                    </a:lnTo>
                    <a:lnTo>
                      <a:pt x="443" y="701"/>
                    </a:lnTo>
                    <a:lnTo>
                      <a:pt x="442" y="713"/>
                    </a:lnTo>
                    <a:lnTo>
                      <a:pt x="440" y="722"/>
                    </a:lnTo>
                    <a:lnTo>
                      <a:pt x="438" y="732"/>
                    </a:lnTo>
                    <a:lnTo>
                      <a:pt x="436" y="739"/>
                    </a:lnTo>
                    <a:lnTo>
                      <a:pt x="434" y="749"/>
                    </a:lnTo>
                    <a:lnTo>
                      <a:pt x="432" y="758"/>
                    </a:lnTo>
                    <a:lnTo>
                      <a:pt x="430" y="766"/>
                    </a:lnTo>
                    <a:lnTo>
                      <a:pt x="430" y="773"/>
                    </a:lnTo>
                    <a:lnTo>
                      <a:pt x="428" y="781"/>
                    </a:lnTo>
                    <a:lnTo>
                      <a:pt x="428" y="789"/>
                    </a:lnTo>
                    <a:lnTo>
                      <a:pt x="411" y="794"/>
                    </a:lnTo>
                    <a:lnTo>
                      <a:pt x="411" y="787"/>
                    </a:lnTo>
                    <a:lnTo>
                      <a:pt x="413" y="779"/>
                    </a:lnTo>
                    <a:lnTo>
                      <a:pt x="413" y="772"/>
                    </a:lnTo>
                    <a:lnTo>
                      <a:pt x="415" y="764"/>
                    </a:lnTo>
                    <a:lnTo>
                      <a:pt x="417" y="756"/>
                    </a:lnTo>
                    <a:lnTo>
                      <a:pt x="417" y="747"/>
                    </a:lnTo>
                    <a:lnTo>
                      <a:pt x="419" y="737"/>
                    </a:lnTo>
                    <a:lnTo>
                      <a:pt x="421" y="728"/>
                    </a:lnTo>
                    <a:lnTo>
                      <a:pt x="423" y="716"/>
                    </a:lnTo>
                    <a:lnTo>
                      <a:pt x="424" y="707"/>
                    </a:lnTo>
                    <a:lnTo>
                      <a:pt x="424" y="697"/>
                    </a:lnTo>
                    <a:lnTo>
                      <a:pt x="426" y="686"/>
                    </a:lnTo>
                    <a:lnTo>
                      <a:pt x="430" y="675"/>
                    </a:lnTo>
                    <a:lnTo>
                      <a:pt x="432" y="663"/>
                    </a:lnTo>
                    <a:lnTo>
                      <a:pt x="434" y="652"/>
                    </a:lnTo>
                    <a:lnTo>
                      <a:pt x="438" y="640"/>
                    </a:lnTo>
                    <a:lnTo>
                      <a:pt x="438" y="627"/>
                    </a:lnTo>
                    <a:lnTo>
                      <a:pt x="442" y="616"/>
                    </a:lnTo>
                    <a:lnTo>
                      <a:pt x="443" y="602"/>
                    </a:lnTo>
                    <a:lnTo>
                      <a:pt x="445" y="591"/>
                    </a:lnTo>
                    <a:lnTo>
                      <a:pt x="449" y="578"/>
                    </a:lnTo>
                    <a:lnTo>
                      <a:pt x="451" y="564"/>
                    </a:lnTo>
                    <a:lnTo>
                      <a:pt x="455" y="551"/>
                    </a:lnTo>
                    <a:lnTo>
                      <a:pt x="457" y="538"/>
                    </a:lnTo>
                    <a:lnTo>
                      <a:pt x="461" y="524"/>
                    </a:lnTo>
                    <a:lnTo>
                      <a:pt x="462" y="511"/>
                    </a:lnTo>
                    <a:lnTo>
                      <a:pt x="464" y="498"/>
                    </a:lnTo>
                    <a:lnTo>
                      <a:pt x="468" y="483"/>
                    </a:lnTo>
                    <a:lnTo>
                      <a:pt x="470" y="469"/>
                    </a:lnTo>
                    <a:lnTo>
                      <a:pt x="474" y="456"/>
                    </a:lnTo>
                    <a:lnTo>
                      <a:pt x="476" y="443"/>
                    </a:lnTo>
                    <a:lnTo>
                      <a:pt x="480" y="429"/>
                    </a:lnTo>
                    <a:lnTo>
                      <a:pt x="481" y="414"/>
                    </a:lnTo>
                    <a:lnTo>
                      <a:pt x="485" y="401"/>
                    </a:lnTo>
                    <a:lnTo>
                      <a:pt x="487" y="387"/>
                    </a:lnTo>
                    <a:lnTo>
                      <a:pt x="491" y="374"/>
                    </a:lnTo>
                    <a:lnTo>
                      <a:pt x="493" y="361"/>
                    </a:lnTo>
                    <a:lnTo>
                      <a:pt x="495" y="348"/>
                    </a:lnTo>
                    <a:lnTo>
                      <a:pt x="497" y="334"/>
                    </a:lnTo>
                    <a:lnTo>
                      <a:pt x="500" y="323"/>
                    </a:lnTo>
                    <a:lnTo>
                      <a:pt x="502" y="309"/>
                    </a:lnTo>
                    <a:lnTo>
                      <a:pt x="504" y="296"/>
                    </a:lnTo>
                    <a:lnTo>
                      <a:pt x="506" y="283"/>
                    </a:lnTo>
                    <a:lnTo>
                      <a:pt x="510" y="271"/>
                    </a:lnTo>
                    <a:lnTo>
                      <a:pt x="512" y="260"/>
                    </a:lnTo>
                    <a:lnTo>
                      <a:pt x="514" y="249"/>
                    </a:lnTo>
                    <a:lnTo>
                      <a:pt x="516" y="237"/>
                    </a:lnTo>
                    <a:lnTo>
                      <a:pt x="520" y="228"/>
                    </a:lnTo>
                    <a:lnTo>
                      <a:pt x="520" y="216"/>
                    </a:lnTo>
                    <a:lnTo>
                      <a:pt x="523" y="205"/>
                    </a:lnTo>
                    <a:lnTo>
                      <a:pt x="525" y="195"/>
                    </a:lnTo>
                    <a:lnTo>
                      <a:pt x="527" y="186"/>
                    </a:lnTo>
                    <a:lnTo>
                      <a:pt x="529" y="176"/>
                    </a:lnTo>
                    <a:lnTo>
                      <a:pt x="531" y="167"/>
                    </a:lnTo>
                    <a:lnTo>
                      <a:pt x="531" y="157"/>
                    </a:lnTo>
                    <a:lnTo>
                      <a:pt x="535" y="150"/>
                    </a:lnTo>
                    <a:lnTo>
                      <a:pt x="535" y="142"/>
                    </a:lnTo>
                    <a:lnTo>
                      <a:pt x="537" y="135"/>
                    </a:lnTo>
                    <a:lnTo>
                      <a:pt x="537" y="129"/>
                    </a:lnTo>
                    <a:lnTo>
                      <a:pt x="539" y="121"/>
                    </a:lnTo>
                    <a:lnTo>
                      <a:pt x="540" y="110"/>
                    </a:lnTo>
                    <a:lnTo>
                      <a:pt x="542" y="102"/>
                    </a:lnTo>
                    <a:lnTo>
                      <a:pt x="540" y="102"/>
                    </a:lnTo>
                    <a:lnTo>
                      <a:pt x="537" y="100"/>
                    </a:lnTo>
                    <a:lnTo>
                      <a:pt x="531" y="98"/>
                    </a:lnTo>
                    <a:lnTo>
                      <a:pt x="523" y="98"/>
                    </a:lnTo>
                    <a:lnTo>
                      <a:pt x="512" y="95"/>
                    </a:lnTo>
                    <a:lnTo>
                      <a:pt x="500" y="93"/>
                    </a:lnTo>
                    <a:lnTo>
                      <a:pt x="493" y="91"/>
                    </a:lnTo>
                    <a:lnTo>
                      <a:pt x="485" y="91"/>
                    </a:lnTo>
                    <a:lnTo>
                      <a:pt x="478" y="87"/>
                    </a:lnTo>
                    <a:lnTo>
                      <a:pt x="470" y="87"/>
                    </a:lnTo>
                    <a:lnTo>
                      <a:pt x="462" y="85"/>
                    </a:lnTo>
                    <a:lnTo>
                      <a:pt x="453" y="83"/>
                    </a:lnTo>
                    <a:lnTo>
                      <a:pt x="443" y="81"/>
                    </a:lnTo>
                    <a:lnTo>
                      <a:pt x="436" y="79"/>
                    </a:lnTo>
                    <a:lnTo>
                      <a:pt x="424" y="77"/>
                    </a:lnTo>
                    <a:lnTo>
                      <a:pt x="417" y="76"/>
                    </a:lnTo>
                    <a:lnTo>
                      <a:pt x="405" y="74"/>
                    </a:lnTo>
                    <a:lnTo>
                      <a:pt x="398" y="72"/>
                    </a:lnTo>
                    <a:lnTo>
                      <a:pt x="386" y="70"/>
                    </a:lnTo>
                    <a:lnTo>
                      <a:pt x="375" y="68"/>
                    </a:lnTo>
                    <a:lnTo>
                      <a:pt x="365" y="66"/>
                    </a:lnTo>
                    <a:lnTo>
                      <a:pt x="356" y="64"/>
                    </a:lnTo>
                    <a:lnTo>
                      <a:pt x="345" y="62"/>
                    </a:lnTo>
                    <a:lnTo>
                      <a:pt x="333" y="60"/>
                    </a:lnTo>
                    <a:lnTo>
                      <a:pt x="324" y="57"/>
                    </a:lnTo>
                    <a:lnTo>
                      <a:pt x="314" y="57"/>
                    </a:lnTo>
                    <a:lnTo>
                      <a:pt x="303" y="53"/>
                    </a:lnTo>
                    <a:lnTo>
                      <a:pt x="291" y="51"/>
                    </a:lnTo>
                    <a:lnTo>
                      <a:pt x="280" y="49"/>
                    </a:lnTo>
                    <a:lnTo>
                      <a:pt x="270" y="47"/>
                    </a:lnTo>
                    <a:lnTo>
                      <a:pt x="259" y="45"/>
                    </a:lnTo>
                    <a:lnTo>
                      <a:pt x="250" y="43"/>
                    </a:lnTo>
                    <a:lnTo>
                      <a:pt x="240" y="41"/>
                    </a:lnTo>
                    <a:lnTo>
                      <a:pt x="231" y="39"/>
                    </a:lnTo>
                    <a:lnTo>
                      <a:pt x="219" y="38"/>
                    </a:lnTo>
                    <a:lnTo>
                      <a:pt x="210" y="36"/>
                    </a:lnTo>
                    <a:lnTo>
                      <a:pt x="200" y="34"/>
                    </a:lnTo>
                    <a:lnTo>
                      <a:pt x="191" y="32"/>
                    </a:lnTo>
                    <a:lnTo>
                      <a:pt x="181" y="30"/>
                    </a:lnTo>
                    <a:lnTo>
                      <a:pt x="172" y="30"/>
                    </a:lnTo>
                    <a:lnTo>
                      <a:pt x="164" y="26"/>
                    </a:lnTo>
                    <a:lnTo>
                      <a:pt x="156" y="26"/>
                    </a:lnTo>
                    <a:lnTo>
                      <a:pt x="147" y="24"/>
                    </a:lnTo>
                    <a:lnTo>
                      <a:pt x="139" y="24"/>
                    </a:lnTo>
                    <a:lnTo>
                      <a:pt x="134" y="20"/>
                    </a:lnTo>
                    <a:lnTo>
                      <a:pt x="126" y="20"/>
                    </a:lnTo>
                    <a:lnTo>
                      <a:pt x="115" y="19"/>
                    </a:lnTo>
                    <a:lnTo>
                      <a:pt x="103" y="19"/>
                    </a:lnTo>
                    <a:lnTo>
                      <a:pt x="96" y="17"/>
                    </a:lnTo>
                    <a:lnTo>
                      <a:pt x="90" y="17"/>
                    </a:lnTo>
                    <a:lnTo>
                      <a:pt x="84" y="17"/>
                    </a:lnTo>
                    <a:lnTo>
                      <a:pt x="84" y="19"/>
                    </a:lnTo>
                    <a:lnTo>
                      <a:pt x="12" y="241"/>
                    </a:lnTo>
                    <a:lnTo>
                      <a:pt x="0" y="239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1" name="Freeform 177"/>
              <p:cNvSpPr>
                <a:spLocks/>
              </p:cNvSpPr>
              <p:nvPr/>
            </p:nvSpPr>
            <p:spPr bwMode="auto">
              <a:xfrm>
                <a:off x="4787" y="3025"/>
                <a:ext cx="43" cy="295"/>
              </a:xfrm>
              <a:custGeom>
                <a:avLst/>
                <a:gdLst>
                  <a:gd name="T0" fmla="*/ 1 w 86"/>
                  <a:gd name="T1" fmla="*/ 1 h 589"/>
                  <a:gd name="T2" fmla="*/ 1 w 86"/>
                  <a:gd name="T3" fmla="*/ 1 h 589"/>
                  <a:gd name="T4" fmla="*/ 1 w 86"/>
                  <a:gd name="T5" fmla="*/ 1 h 589"/>
                  <a:gd name="T6" fmla="*/ 1 w 86"/>
                  <a:gd name="T7" fmla="*/ 1 h 589"/>
                  <a:gd name="T8" fmla="*/ 1 w 86"/>
                  <a:gd name="T9" fmla="*/ 1 h 589"/>
                  <a:gd name="T10" fmla="*/ 1 w 86"/>
                  <a:gd name="T11" fmla="*/ 1 h 589"/>
                  <a:gd name="T12" fmla="*/ 1 w 86"/>
                  <a:gd name="T13" fmla="*/ 1 h 589"/>
                  <a:gd name="T14" fmla="*/ 1 w 86"/>
                  <a:gd name="T15" fmla="*/ 1 h 589"/>
                  <a:gd name="T16" fmla="*/ 1 w 86"/>
                  <a:gd name="T17" fmla="*/ 1 h 589"/>
                  <a:gd name="T18" fmla="*/ 1 w 86"/>
                  <a:gd name="T19" fmla="*/ 1 h 589"/>
                  <a:gd name="T20" fmla="*/ 1 w 86"/>
                  <a:gd name="T21" fmla="*/ 1 h 589"/>
                  <a:gd name="T22" fmla="*/ 1 w 86"/>
                  <a:gd name="T23" fmla="*/ 1 h 589"/>
                  <a:gd name="T24" fmla="*/ 1 w 86"/>
                  <a:gd name="T25" fmla="*/ 1 h 589"/>
                  <a:gd name="T26" fmla="*/ 1 w 86"/>
                  <a:gd name="T27" fmla="*/ 1 h 589"/>
                  <a:gd name="T28" fmla="*/ 1 w 86"/>
                  <a:gd name="T29" fmla="*/ 1 h 589"/>
                  <a:gd name="T30" fmla="*/ 1 w 86"/>
                  <a:gd name="T31" fmla="*/ 1 h 589"/>
                  <a:gd name="T32" fmla="*/ 1 w 86"/>
                  <a:gd name="T33" fmla="*/ 1 h 589"/>
                  <a:gd name="T34" fmla="*/ 1 w 86"/>
                  <a:gd name="T35" fmla="*/ 1 h 589"/>
                  <a:gd name="T36" fmla="*/ 1 w 86"/>
                  <a:gd name="T37" fmla="*/ 1 h 589"/>
                  <a:gd name="T38" fmla="*/ 1 w 86"/>
                  <a:gd name="T39" fmla="*/ 1 h 589"/>
                  <a:gd name="T40" fmla="*/ 1 w 86"/>
                  <a:gd name="T41" fmla="*/ 1 h 589"/>
                  <a:gd name="T42" fmla="*/ 1 w 86"/>
                  <a:gd name="T43" fmla="*/ 1 h 589"/>
                  <a:gd name="T44" fmla="*/ 0 w 86"/>
                  <a:gd name="T45" fmla="*/ 1 h 589"/>
                  <a:gd name="T46" fmla="*/ 1 w 86"/>
                  <a:gd name="T47" fmla="*/ 1 h 589"/>
                  <a:gd name="T48" fmla="*/ 1 w 86"/>
                  <a:gd name="T49" fmla="*/ 1 h 589"/>
                  <a:gd name="T50" fmla="*/ 1 w 86"/>
                  <a:gd name="T51" fmla="*/ 1 h 589"/>
                  <a:gd name="T52" fmla="*/ 1 w 86"/>
                  <a:gd name="T53" fmla="*/ 1 h 589"/>
                  <a:gd name="T54" fmla="*/ 1 w 86"/>
                  <a:gd name="T55" fmla="*/ 1 h 589"/>
                  <a:gd name="T56" fmla="*/ 1 w 86"/>
                  <a:gd name="T57" fmla="*/ 1 h 589"/>
                  <a:gd name="T58" fmla="*/ 1 w 86"/>
                  <a:gd name="T59" fmla="*/ 1 h 589"/>
                  <a:gd name="T60" fmla="*/ 1 w 86"/>
                  <a:gd name="T61" fmla="*/ 1 h 589"/>
                  <a:gd name="T62" fmla="*/ 1 w 86"/>
                  <a:gd name="T63" fmla="*/ 1 h 589"/>
                  <a:gd name="T64" fmla="*/ 1 w 86"/>
                  <a:gd name="T65" fmla="*/ 1 h 589"/>
                  <a:gd name="T66" fmla="*/ 1 w 86"/>
                  <a:gd name="T67" fmla="*/ 1 h 589"/>
                  <a:gd name="T68" fmla="*/ 1 w 86"/>
                  <a:gd name="T69" fmla="*/ 1 h 589"/>
                  <a:gd name="T70" fmla="*/ 1 w 86"/>
                  <a:gd name="T71" fmla="*/ 1 h 589"/>
                  <a:gd name="T72" fmla="*/ 1 w 86"/>
                  <a:gd name="T73" fmla="*/ 1 h 589"/>
                  <a:gd name="T74" fmla="*/ 1 w 86"/>
                  <a:gd name="T75" fmla="*/ 1 h 589"/>
                  <a:gd name="T76" fmla="*/ 1 w 86"/>
                  <a:gd name="T77" fmla="*/ 1 h 589"/>
                  <a:gd name="T78" fmla="*/ 1 w 86"/>
                  <a:gd name="T79" fmla="*/ 1 h 589"/>
                  <a:gd name="T80" fmla="*/ 1 w 86"/>
                  <a:gd name="T81" fmla="*/ 1 h 589"/>
                  <a:gd name="T82" fmla="*/ 1 w 86"/>
                  <a:gd name="T83" fmla="*/ 1 h 589"/>
                  <a:gd name="T84" fmla="*/ 1 w 86"/>
                  <a:gd name="T85" fmla="*/ 1 h 589"/>
                  <a:gd name="T86" fmla="*/ 1 w 86"/>
                  <a:gd name="T87" fmla="*/ 1 h 58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6"/>
                  <a:gd name="T133" fmla="*/ 0 h 589"/>
                  <a:gd name="T134" fmla="*/ 86 w 86"/>
                  <a:gd name="T135" fmla="*/ 589 h 58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6" h="589">
                    <a:moveTo>
                      <a:pt x="67" y="2"/>
                    </a:moveTo>
                    <a:lnTo>
                      <a:pt x="86" y="0"/>
                    </a:lnTo>
                    <a:lnTo>
                      <a:pt x="84" y="8"/>
                    </a:lnTo>
                    <a:lnTo>
                      <a:pt x="82" y="15"/>
                    </a:lnTo>
                    <a:lnTo>
                      <a:pt x="82" y="23"/>
                    </a:lnTo>
                    <a:lnTo>
                      <a:pt x="80" y="32"/>
                    </a:lnTo>
                    <a:lnTo>
                      <a:pt x="78" y="40"/>
                    </a:lnTo>
                    <a:lnTo>
                      <a:pt x="78" y="51"/>
                    </a:lnTo>
                    <a:lnTo>
                      <a:pt x="76" y="59"/>
                    </a:lnTo>
                    <a:lnTo>
                      <a:pt x="76" y="68"/>
                    </a:lnTo>
                    <a:lnTo>
                      <a:pt x="72" y="76"/>
                    </a:lnTo>
                    <a:lnTo>
                      <a:pt x="72" y="86"/>
                    </a:lnTo>
                    <a:lnTo>
                      <a:pt x="70" y="95"/>
                    </a:lnTo>
                    <a:lnTo>
                      <a:pt x="70" y="105"/>
                    </a:lnTo>
                    <a:lnTo>
                      <a:pt x="69" y="114"/>
                    </a:lnTo>
                    <a:lnTo>
                      <a:pt x="67" y="124"/>
                    </a:lnTo>
                    <a:lnTo>
                      <a:pt x="67" y="133"/>
                    </a:lnTo>
                    <a:lnTo>
                      <a:pt x="67" y="144"/>
                    </a:lnTo>
                    <a:lnTo>
                      <a:pt x="65" y="152"/>
                    </a:lnTo>
                    <a:lnTo>
                      <a:pt x="63" y="163"/>
                    </a:lnTo>
                    <a:lnTo>
                      <a:pt x="61" y="171"/>
                    </a:lnTo>
                    <a:lnTo>
                      <a:pt x="61" y="183"/>
                    </a:lnTo>
                    <a:lnTo>
                      <a:pt x="59" y="192"/>
                    </a:lnTo>
                    <a:lnTo>
                      <a:pt x="59" y="202"/>
                    </a:lnTo>
                    <a:lnTo>
                      <a:pt x="57" y="213"/>
                    </a:lnTo>
                    <a:lnTo>
                      <a:pt x="57" y="222"/>
                    </a:lnTo>
                    <a:lnTo>
                      <a:pt x="55" y="232"/>
                    </a:lnTo>
                    <a:lnTo>
                      <a:pt x="53" y="241"/>
                    </a:lnTo>
                    <a:lnTo>
                      <a:pt x="53" y="251"/>
                    </a:lnTo>
                    <a:lnTo>
                      <a:pt x="51" y="262"/>
                    </a:lnTo>
                    <a:lnTo>
                      <a:pt x="51" y="272"/>
                    </a:lnTo>
                    <a:lnTo>
                      <a:pt x="50" y="281"/>
                    </a:lnTo>
                    <a:lnTo>
                      <a:pt x="48" y="293"/>
                    </a:lnTo>
                    <a:lnTo>
                      <a:pt x="48" y="302"/>
                    </a:lnTo>
                    <a:lnTo>
                      <a:pt x="46" y="312"/>
                    </a:lnTo>
                    <a:lnTo>
                      <a:pt x="46" y="321"/>
                    </a:lnTo>
                    <a:lnTo>
                      <a:pt x="44" y="331"/>
                    </a:lnTo>
                    <a:lnTo>
                      <a:pt x="42" y="342"/>
                    </a:lnTo>
                    <a:lnTo>
                      <a:pt x="40" y="350"/>
                    </a:lnTo>
                    <a:lnTo>
                      <a:pt x="40" y="361"/>
                    </a:lnTo>
                    <a:lnTo>
                      <a:pt x="38" y="371"/>
                    </a:lnTo>
                    <a:lnTo>
                      <a:pt x="38" y="380"/>
                    </a:lnTo>
                    <a:lnTo>
                      <a:pt x="36" y="390"/>
                    </a:lnTo>
                    <a:lnTo>
                      <a:pt x="36" y="399"/>
                    </a:lnTo>
                    <a:lnTo>
                      <a:pt x="34" y="409"/>
                    </a:lnTo>
                    <a:lnTo>
                      <a:pt x="34" y="418"/>
                    </a:lnTo>
                    <a:lnTo>
                      <a:pt x="32" y="428"/>
                    </a:lnTo>
                    <a:lnTo>
                      <a:pt x="31" y="437"/>
                    </a:lnTo>
                    <a:lnTo>
                      <a:pt x="31" y="447"/>
                    </a:lnTo>
                    <a:lnTo>
                      <a:pt x="31" y="456"/>
                    </a:lnTo>
                    <a:lnTo>
                      <a:pt x="29" y="464"/>
                    </a:lnTo>
                    <a:lnTo>
                      <a:pt x="27" y="473"/>
                    </a:lnTo>
                    <a:lnTo>
                      <a:pt x="27" y="483"/>
                    </a:lnTo>
                    <a:lnTo>
                      <a:pt x="27" y="492"/>
                    </a:lnTo>
                    <a:lnTo>
                      <a:pt x="23" y="500"/>
                    </a:lnTo>
                    <a:lnTo>
                      <a:pt x="23" y="510"/>
                    </a:lnTo>
                    <a:lnTo>
                      <a:pt x="21" y="517"/>
                    </a:lnTo>
                    <a:lnTo>
                      <a:pt x="21" y="527"/>
                    </a:lnTo>
                    <a:lnTo>
                      <a:pt x="21" y="534"/>
                    </a:lnTo>
                    <a:lnTo>
                      <a:pt x="19" y="542"/>
                    </a:lnTo>
                    <a:lnTo>
                      <a:pt x="17" y="549"/>
                    </a:lnTo>
                    <a:lnTo>
                      <a:pt x="17" y="559"/>
                    </a:lnTo>
                    <a:lnTo>
                      <a:pt x="17" y="565"/>
                    </a:lnTo>
                    <a:lnTo>
                      <a:pt x="15" y="572"/>
                    </a:lnTo>
                    <a:lnTo>
                      <a:pt x="15" y="582"/>
                    </a:lnTo>
                    <a:lnTo>
                      <a:pt x="15" y="589"/>
                    </a:lnTo>
                    <a:lnTo>
                      <a:pt x="0" y="582"/>
                    </a:lnTo>
                    <a:lnTo>
                      <a:pt x="0" y="572"/>
                    </a:lnTo>
                    <a:lnTo>
                      <a:pt x="0" y="567"/>
                    </a:lnTo>
                    <a:lnTo>
                      <a:pt x="2" y="559"/>
                    </a:lnTo>
                    <a:lnTo>
                      <a:pt x="2" y="551"/>
                    </a:lnTo>
                    <a:lnTo>
                      <a:pt x="2" y="544"/>
                    </a:lnTo>
                    <a:lnTo>
                      <a:pt x="4" y="536"/>
                    </a:lnTo>
                    <a:lnTo>
                      <a:pt x="4" y="529"/>
                    </a:lnTo>
                    <a:lnTo>
                      <a:pt x="6" y="521"/>
                    </a:lnTo>
                    <a:lnTo>
                      <a:pt x="6" y="511"/>
                    </a:lnTo>
                    <a:lnTo>
                      <a:pt x="8" y="504"/>
                    </a:lnTo>
                    <a:lnTo>
                      <a:pt x="8" y="494"/>
                    </a:lnTo>
                    <a:lnTo>
                      <a:pt x="10" y="487"/>
                    </a:lnTo>
                    <a:lnTo>
                      <a:pt x="10" y="477"/>
                    </a:lnTo>
                    <a:lnTo>
                      <a:pt x="10" y="468"/>
                    </a:lnTo>
                    <a:lnTo>
                      <a:pt x="12" y="458"/>
                    </a:lnTo>
                    <a:lnTo>
                      <a:pt x="13" y="451"/>
                    </a:lnTo>
                    <a:lnTo>
                      <a:pt x="13" y="441"/>
                    </a:lnTo>
                    <a:lnTo>
                      <a:pt x="15" y="430"/>
                    </a:lnTo>
                    <a:lnTo>
                      <a:pt x="15" y="420"/>
                    </a:lnTo>
                    <a:lnTo>
                      <a:pt x="17" y="411"/>
                    </a:lnTo>
                    <a:lnTo>
                      <a:pt x="17" y="401"/>
                    </a:lnTo>
                    <a:lnTo>
                      <a:pt x="19" y="392"/>
                    </a:lnTo>
                    <a:lnTo>
                      <a:pt x="19" y="380"/>
                    </a:lnTo>
                    <a:lnTo>
                      <a:pt x="21" y="373"/>
                    </a:lnTo>
                    <a:lnTo>
                      <a:pt x="21" y="361"/>
                    </a:lnTo>
                    <a:lnTo>
                      <a:pt x="23" y="350"/>
                    </a:lnTo>
                    <a:lnTo>
                      <a:pt x="23" y="340"/>
                    </a:lnTo>
                    <a:lnTo>
                      <a:pt x="27" y="331"/>
                    </a:lnTo>
                    <a:lnTo>
                      <a:pt x="27" y="319"/>
                    </a:lnTo>
                    <a:lnTo>
                      <a:pt x="27" y="310"/>
                    </a:lnTo>
                    <a:lnTo>
                      <a:pt x="29" y="300"/>
                    </a:lnTo>
                    <a:lnTo>
                      <a:pt x="31" y="289"/>
                    </a:lnTo>
                    <a:lnTo>
                      <a:pt x="31" y="279"/>
                    </a:lnTo>
                    <a:lnTo>
                      <a:pt x="31" y="268"/>
                    </a:lnTo>
                    <a:lnTo>
                      <a:pt x="32" y="259"/>
                    </a:lnTo>
                    <a:lnTo>
                      <a:pt x="34" y="249"/>
                    </a:lnTo>
                    <a:lnTo>
                      <a:pt x="34" y="238"/>
                    </a:lnTo>
                    <a:lnTo>
                      <a:pt x="36" y="228"/>
                    </a:lnTo>
                    <a:lnTo>
                      <a:pt x="36" y="219"/>
                    </a:lnTo>
                    <a:lnTo>
                      <a:pt x="38" y="207"/>
                    </a:lnTo>
                    <a:lnTo>
                      <a:pt x="38" y="198"/>
                    </a:lnTo>
                    <a:lnTo>
                      <a:pt x="40" y="188"/>
                    </a:lnTo>
                    <a:lnTo>
                      <a:pt x="40" y="177"/>
                    </a:lnTo>
                    <a:lnTo>
                      <a:pt x="42" y="167"/>
                    </a:lnTo>
                    <a:lnTo>
                      <a:pt x="44" y="158"/>
                    </a:lnTo>
                    <a:lnTo>
                      <a:pt x="46" y="148"/>
                    </a:lnTo>
                    <a:lnTo>
                      <a:pt x="46" y="139"/>
                    </a:lnTo>
                    <a:lnTo>
                      <a:pt x="48" y="131"/>
                    </a:lnTo>
                    <a:lnTo>
                      <a:pt x="48" y="120"/>
                    </a:lnTo>
                    <a:lnTo>
                      <a:pt x="50" y="110"/>
                    </a:lnTo>
                    <a:lnTo>
                      <a:pt x="51" y="103"/>
                    </a:lnTo>
                    <a:lnTo>
                      <a:pt x="51" y="93"/>
                    </a:lnTo>
                    <a:lnTo>
                      <a:pt x="53" y="84"/>
                    </a:lnTo>
                    <a:lnTo>
                      <a:pt x="53" y="76"/>
                    </a:lnTo>
                    <a:lnTo>
                      <a:pt x="55" y="67"/>
                    </a:lnTo>
                    <a:lnTo>
                      <a:pt x="57" y="59"/>
                    </a:lnTo>
                    <a:lnTo>
                      <a:pt x="57" y="51"/>
                    </a:lnTo>
                    <a:lnTo>
                      <a:pt x="59" y="42"/>
                    </a:lnTo>
                    <a:lnTo>
                      <a:pt x="59" y="36"/>
                    </a:lnTo>
                    <a:lnTo>
                      <a:pt x="61" y="28"/>
                    </a:lnTo>
                    <a:lnTo>
                      <a:pt x="63" y="21"/>
                    </a:lnTo>
                    <a:lnTo>
                      <a:pt x="65" y="15"/>
                    </a:lnTo>
                    <a:lnTo>
                      <a:pt x="65" y="8"/>
                    </a:lnTo>
                    <a:lnTo>
                      <a:pt x="67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2" name="Freeform 178"/>
              <p:cNvSpPr>
                <a:spLocks/>
              </p:cNvSpPr>
              <p:nvPr/>
            </p:nvSpPr>
            <p:spPr bwMode="auto">
              <a:xfrm>
                <a:off x="3821" y="3484"/>
                <a:ext cx="369" cy="175"/>
              </a:xfrm>
              <a:custGeom>
                <a:avLst/>
                <a:gdLst>
                  <a:gd name="T0" fmla="*/ 1 w 738"/>
                  <a:gd name="T1" fmla="*/ 1 h 350"/>
                  <a:gd name="T2" fmla="*/ 1 w 738"/>
                  <a:gd name="T3" fmla="*/ 1 h 350"/>
                  <a:gd name="T4" fmla="*/ 1 w 738"/>
                  <a:gd name="T5" fmla="*/ 1 h 350"/>
                  <a:gd name="T6" fmla="*/ 1 w 738"/>
                  <a:gd name="T7" fmla="*/ 1 h 350"/>
                  <a:gd name="T8" fmla="*/ 1 w 738"/>
                  <a:gd name="T9" fmla="*/ 1 h 350"/>
                  <a:gd name="T10" fmla="*/ 1 w 738"/>
                  <a:gd name="T11" fmla="*/ 1 h 350"/>
                  <a:gd name="T12" fmla="*/ 1 w 738"/>
                  <a:gd name="T13" fmla="*/ 1 h 350"/>
                  <a:gd name="T14" fmla="*/ 1 w 738"/>
                  <a:gd name="T15" fmla="*/ 1 h 350"/>
                  <a:gd name="T16" fmla="*/ 1 w 738"/>
                  <a:gd name="T17" fmla="*/ 1 h 350"/>
                  <a:gd name="T18" fmla="*/ 1 w 738"/>
                  <a:gd name="T19" fmla="*/ 1 h 350"/>
                  <a:gd name="T20" fmla="*/ 1 w 738"/>
                  <a:gd name="T21" fmla="*/ 1 h 350"/>
                  <a:gd name="T22" fmla="*/ 1 w 738"/>
                  <a:gd name="T23" fmla="*/ 1 h 350"/>
                  <a:gd name="T24" fmla="*/ 1 w 738"/>
                  <a:gd name="T25" fmla="*/ 1 h 350"/>
                  <a:gd name="T26" fmla="*/ 1 w 738"/>
                  <a:gd name="T27" fmla="*/ 1 h 350"/>
                  <a:gd name="T28" fmla="*/ 1 w 738"/>
                  <a:gd name="T29" fmla="*/ 1 h 350"/>
                  <a:gd name="T30" fmla="*/ 1 w 738"/>
                  <a:gd name="T31" fmla="*/ 1 h 350"/>
                  <a:gd name="T32" fmla="*/ 1 w 738"/>
                  <a:gd name="T33" fmla="*/ 1 h 350"/>
                  <a:gd name="T34" fmla="*/ 1 w 738"/>
                  <a:gd name="T35" fmla="*/ 1 h 350"/>
                  <a:gd name="T36" fmla="*/ 1 w 738"/>
                  <a:gd name="T37" fmla="*/ 1 h 350"/>
                  <a:gd name="T38" fmla="*/ 1 w 738"/>
                  <a:gd name="T39" fmla="*/ 1 h 350"/>
                  <a:gd name="T40" fmla="*/ 1 w 738"/>
                  <a:gd name="T41" fmla="*/ 1 h 350"/>
                  <a:gd name="T42" fmla="*/ 0 w 738"/>
                  <a:gd name="T43" fmla="*/ 1 h 350"/>
                  <a:gd name="T44" fmla="*/ 1 w 738"/>
                  <a:gd name="T45" fmla="*/ 1 h 350"/>
                  <a:gd name="T46" fmla="*/ 1 w 738"/>
                  <a:gd name="T47" fmla="*/ 1 h 350"/>
                  <a:gd name="T48" fmla="*/ 1 w 738"/>
                  <a:gd name="T49" fmla="*/ 1 h 350"/>
                  <a:gd name="T50" fmla="*/ 1 w 738"/>
                  <a:gd name="T51" fmla="*/ 1 h 350"/>
                  <a:gd name="T52" fmla="*/ 1 w 738"/>
                  <a:gd name="T53" fmla="*/ 1 h 350"/>
                  <a:gd name="T54" fmla="*/ 1 w 738"/>
                  <a:gd name="T55" fmla="*/ 1 h 350"/>
                  <a:gd name="T56" fmla="*/ 1 w 738"/>
                  <a:gd name="T57" fmla="*/ 1 h 350"/>
                  <a:gd name="T58" fmla="*/ 1 w 738"/>
                  <a:gd name="T59" fmla="*/ 1 h 350"/>
                  <a:gd name="T60" fmla="*/ 1 w 738"/>
                  <a:gd name="T61" fmla="*/ 1 h 350"/>
                  <a:gd name="T62" fmla="*/ 1 w 738"/>
                  <a:gd name="T63" fmla="*/ 1 h 350"/>
                  <a:gd name="T64" fmla="*/ 1 w 738"/>
                  <a:gd name="T65" fmla="*/ 1 h 350"/>
                  <a:gd name="T66" fmla="*/ 1 w 738"/>
                  <a:gd name="T67" fmla="*/ 1 h 350"/>
                  <a:gd name="T68" fmla="*/ 1 w 738"/>
                  <a:gd name="T69" fmla="*/ 1 h 350"/>
                  <a:gd name="T70" fmla="*/ 1 w 738"/>
                  <a:gd name="T71" fmla="*/ 1 h 350"/>
                  <a:gd name="T72" fmla="*/ 1 w 738"/>
                  <a:gd name="T73" fmla="*/ 1 h 350"/>
                  <a:gd name="T74" fmla="*/ 1 w 738"/>
                  <a:gd name="T75" fmla="*/ 1 h 350"/>
                  <a:gd name="T76" fmla="*/ 1 w 738"/>
                  <a:gd name="T77" fmla="*/ 1 h 350"/>
                  <a:gd name="T78" fmla="*/ 1 w 738"/>
                  <a:gd name="T79" fmla="*/ 1 h 350"/>
                  <a:gd name="T80" fmla="*/ 1 w 738"/>
                  <a:gd name="T81" fmla="*/ 1 h 350"/>
                  <a:gd name="T82" fmla="*/ 1 w 738"/>
                  <a:gd name="T83" fmla="*/ 1 h 350"/>
                  <a:gd name="T84" fmla="*/ 1 w 738"/>
                  <a:gd name="T85" fmla="*/ 1 h 350"/>
                  <a:gd name="T86" fmla="*/ 1 w 738"/>
                  <a:gd name="T87" fmla="*/ 1 h 35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38"/>
                  <a:gd name="T133" fmla="*/ 0 h 350"/>
                  <a:gd name="T134" fmla="*/ 738 w 738"/>
                  <a:gd name="T135" fmla="*/ 350 h 35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38" h="350">
                    <a:moveTo>
                      <a:pt x="738" y="6"/>
                    </a:moveTo>
                    <a:lnTo>
                      <a:pt x="729" y="19"/>
                    </a:lnTo>
                    <a:lnTo>
                      <a:pt x="719" y="33"/>
                    </a:lnTo>
                    <a:lnTo>
                      <a:pt x="710" y="46"/>
                    </a:lnTo>
                    <a:lnTo>
                      <a:pt x="700" y="59"/>
                    </a:lnTo>
                    <a:lnTo>
                      <a:pt x="691" y="71"/>
                    </a:lnTo>
                    <a:lnTo>
                      <a:pt x="681" y="82"/>
                    </a:lnTo>
                    <a:lnTo>
                      <a:pt x="670" y="94"/>
                    </a:lnTo>
                    <a:lnTo>
                      <a:pt x="662" y="107"/>
                    </a:lnTo>
                    <a:lnTo>
                      <a:pt x="651" y="116"/>
                    </a:lnTo>
                    <a:lnTo>
                      <a:pt x="639" y="126"/>
                    </a:lnTo>
                    <a:lnTo>
                      <a:pt x="630" y="135"/>
                    </a:lnTo>
                    <a:lnTo>
                      <a:pt x="620" y="147"/>
                    </a:lnTo>
                    <a:lnTo>
                      <a:pt x="609" y="154"/>
                    </a:lnTo>
                    <a:lnTo>
                      <a:pt x="597" y="166"/>
                    </a:lnTo>
                    <a:lnTo>
                      <a:pt x="588" y="175"/>
                    </a:lnTo>
                    <a:lnTo>
                      <a:pt x="578" y="185"/>
                    </a:lnTo>
                    <a:lnTo>
                      <a:pt x="567" y="192"/>
                    </a:lnTo>
                    <a:lnTo>
                      <a:pt x="556" y="200"/>
                    </a:lnTo>
                    <a:lnTo>
                      <a:pt x="544" y="208"/>
                    </a:lnTo>
                    <a:lnTo>
                      <a:pt x="533" y="215"/>
                    </a:lnTo>
                    <a:lnTo>
                      <a:pt x="521" y="221"/>
                    </a:lnTo>
                    <a:lnTo>
                      <a:pt x="510" y="229"/>
                    </a:lnTo>
                    <a:lnTo>
                      <a:pt x="500" y="234"/>
                    </a:lnTo>
                    <a:lnTo>
                      <a:pt x="489" y="244"/>
                    </a:lnTo>
                    <a:lnTo>
                      <a:pt x="478" y="249"/>
                    </a:lnTo>
                    <a:lnTo>
                      <a:pt x="466" y="255"/>
                    </a:lnTo>
                    <a:lnTo>
                      <a:pt x="455" y="259"/>
                    </a:lnTo>
                    <a:lnTo>
                      <a:pt x="443" y="267"/>
                    </a:lnTo>
                    <a:lnTo>
                      <a:pt x="430" y="270"/>
                    </a:lnTo>
                    <a:lnTo>
                      <a:pt x="421" y="276"/>
                    </a:lnTo>
                    <a:lnTo>
                      <a:pt x="409" y="282"/>
                    </a:lnTo>
                    <a:lnTo>
                      <a:pt x="398" y="287"/>
                    </a:lnTo>
                    <a:lnTo>
                      <a:pt x="386" y="289"/>
                    </a:lnTo>
                    <a:lnTo>
                      <a:pt x="373" y="295"/>
                    </a:lnTo>
                    <a:lnTo>
                      <a:pt x="362" y="299"/>
                    </a:lnTo>
                    <a:lnTo>
                      <a:pt x="350" y="303"/>
                    </a:lnTo>
                    <a:lnTo>
                      <a:pt x="337" y="306"/>
                    </a:lnTo>
                    <a:lnTo>
                      <a:pt x="327" y="310"/>
                    </a:lnTo>
                    <a:lnTo>
                      <a:pt x="314" y="312"/>
                    </a:lnTo>
                    <a:lnTo>
                      <a:pt x="303" y="316"/>
                    </a:lnTo>
                    <a:lnTo>
                      <a:pt x="289" y="318"/>
                    </a:lnTo>
                    <a:lnTo>
                      <a:pt x="278" y="320"/>
                    </a:lnTo>
                    <a:lnTo>
                      <a:pt x="267" y="324"/>
                    </a:lnTo>
                    <a:lnTo>
                      <a:pt x="255" y="326"/>
                    </a:lnTo>
                    <a:lnTo>
                      <a:pt x="242" y="327"/>
                    </a:lnTo>
                    <a:lnTo>
                      <a:pt x="230" y="331"/>
                    </a:lnTo>
                    <a:lnTo>
                      <a:pt x="217" y="331"/>
                    </a:lnTo>
                    <a:lnTo>
                      <a:pt x="206" y="335"/>
                    </a:lnTo>
                    <a:lnTo>
                      <a:pt x="192" y="337"/>
                    </a:lnTo>
                    <a:lnTo>
                      <a:pt x="181" y="337"/>
                    </a:lnTo>
                    <a:lnTo>
                      <a:pt x="168" y="339"/>
                    </a:lnTo>
                    <a:lnTo>
                      <a:pt x="156" y="339"/>
                    </a:lnTo>
                    <a:lnTo>
                      <a:pt x="145" y="341"/>
                    </a:lnTo>
                    <a:lnTo>
                      <a:pt x="133" y="343"/>
                    </a:lnTo>
                    <a:lnTo>
                      <a:pt x="122" y="343"/>
                    </a:lnTo>
                    <a:lnTo>
                      <a:pt x="111" y="345"/>
                    </a:lnTo>
                    <a:lnTo>
                      <a:pt x="97" y="345"/>
                    </a:lnTo>
                    <a:lnTo>
                      <a:pt x="86" y="345"/>
                    </a:lnTo>
                    <a:lnTo>
                      <a:pt x="73" y="345"/>
                    </a:lnTo>
                    <a:lnTo>
                      <a:pt x="61" y="346"/>
                    </a:lnTo>
                    <a:lnTo>
                      <a:pt x="48" y="346"/>
                    </a:lnTo>
                    <a:lnTo>
                      <a:pt x="36" y="348"/>
                    </a:lnTo>
                    <a:lnTo>
                      <a:pt x="25" y="348"/>
                    </a:lnTo>
                    <a:lnTo>
                      <a:pt x="14" y="350"/>
                    </a:lnTo>
                    <a:lnTo>
                      <a:pt x="0" y="345"/>
                    </a:lnTo>
                    <a:lnTo>
                      <a:pt x="8" y="343"/>
                    </a:lnTo>
                    <a:lnTo>
                      <a:pt x="14" y="341"/>
                    </a:lnTo>
                    <a:lnTo>
                      <a:pt x="23" y="339"/>
                    </a:lnTo>
                    <a:lnTo>
                      <a:pt x="31" y="339"/>
                    </a:lnTo>
                    <a:lnTo>
                      <a:pt x="38" y="337"/>
                    </a:lnTo>
                    <a:lnTo>
                      <a:pt x="48" y="335"/>
                    </a:lnTo>
                    <a:lnTo>
                      <a:pt x="55" y="335"/>
                    </a:lnTo>
                    <a:lnTo>
                      <a:pt x="67" y="335"/>
                    </a:lnTo>
                    <a:lnTo>
                      <a:pt x="74" y="333"/>
                    </a:lnTo>
                    <a:lnTo>
                      <a:pt x="84" y="331"/>
                    </a:lnTo>
                    <a:lnTo>
                      <a:pt x="94" y="331"/>
                    </a:lnTo>
                    <a:lnTo>
                      <a:pt x="103" y="329"/>
                    </a:lnTo>
                    <a:lnTo>
                      <a:pt x="113" y="329"/>
                    </a:lnTo>
                    <a:lnTo>
                      <a:pt x="124" y="327"/>
                    </a:lnTo>
                    <a:lnTo>
                      <a:pt x="133" y="326"/>
                    </a:lnTo>
                    <a:lnTo>
                      <a:pt x="145" y="326"/>
                    </a:lnTo>
                    <a:lnTo>
                      <a:pt x="154" y="324"/>
                    </a:lnTo>
                    <a:lnTo>
                      <a:pt x="166" y="324"/>
                    </a:lnTo>
                    <a:lnTo>
                      <a:pt x="175" y="322"/>
                    </a:lnTo>
                    <a:lnTo>
                      <a:pt x="187" y="320"/>
                    </a:lnTo>
                    <a:lnTo>
                      <a:pt x="198" y="318"/>
                    </a:lnTo>
                    <a:lnTo>
                      <a:pt x="209" y="318"/>
                    </a:lnTo>
                    <a:lnTo>
                      <a:pt x="221" y="316"/>
                    </a:lnTo>
                    <a:lnTo>
                      <a:pt x="234" y="314"/>
                    </a:lnTo>
                    <a:lnTo>
                      <a:pt x="244" y="312"/>
                    </a:lnTo>
                    <a:lnTo>
                      <a:pt x="255" y="310"/>
                    </a:lnTo>
                    <a:lnTo>
                      <a:pt x="267" y="306"/>
                    </a:lnTo>
                    <a:lnTo>
                      <a:pt x="280" y="305"/>
                    </a:lnTo>
                    <a:lnTo>
                      <a:pt x="291" y="301"/>
                    </a:lnTo>
                    <a:lnTo>
                      <a:pt x="305" y="299"/>
                    </a:lnTo>
                    <a:lnTo>
                      <a:pt x="316" y="295"/>
                    </a:lnTo>
                    <a:lnTo>
                      <a:pt x="329" y="293"/>
                    </a:lnTo>
                    <a:lnTo>
                      <a:pt x="341" y="289"/>
                    </a:lnTo>
                    <a:lnTo>
                      <a:pt x="352" y="286"/>
                    </a:lnTo>
                    <a:lnTo>
                      <a:pt x="365" y="280"/>
                    </a:lnTo>
                    <a:lnTo>
                      <a:pt x="377" y="276"/>
                    </a:lnTo>
                    <a:lnTo>
                      <a:pt x="390" y="270"/>
                    </a:lnTo>
                    <a:lnTo>
                      <a:pt x="402" y="265"/>
                    </a:lnTo>
                    <a:lnTo>
                      <a:pt x="415" y="259"/>
                    </a:lnTo>
                    <a:lnTo>
                      <a:pt x="428" y="255"/>
                    </a:lnTo>
                    <a:lnTo>
                      <a:pt x="440" y="249"/>
                    </a:lnTo>
                    <a:lnTo>
                      <a:pt x="453" y="244"/>
                    </a:lnTo>
                    <a:lnTo>
                      <a:pt x="464" y="236"/>
                    </a:lnTo>
                    <a:lnTo>
                      <a:pt x="478" y="230"/>
                    </a:lnTo>
                    <a:lnTo>
                      <a:pt x="491" y="221"/>
                    </a:lnTo>
                    <a:lnTo>
                      <a:pt x="502" y="213"/>
                    </a:lnTo>
                    <a:lnTo>
                      <a:pt x="516" y="206"/>
                    </a:lnTo>
                    <a:lnTo>
                      <a:pt x="529" y="198"/>
                    </a:lnTo>
                    <a:lnTo>
                      <a:pt x="540" y="189"/>
                    </a:lnTo>
                    <a:lnTo>
                      <a:pt x="554" y="179"/>
                    </a:lnTo>
                    <a:lnTo>
                      <a:pt x="565" y="170"/>
                    </a:lnTo>
                    <a:lnTo>
                      <a:pt x="578" y="158"/>
                    </a:lnTo>
                    <a:lnTo>
                      <a:pt x="590" y="147"/>
                    </a:lnTo>
                    <a:lnTo>
                      <a:pt x="603" y="137"/>
                    </a:lnTo>
                    <a:lnTo>
                      <a:pt x="614" y="126"/>
                    </a:lnTo>
                    <a:lnTo>
                      <a:pt x="628" y="114"/>
                    </a:lnTo>
                    <a:lnTo>
                      <a:pt x="639" y="101"/>
                    </a:lnTo>
                    <a:lnTo>
                      <a:pt x="652" y="88"/>
                    </a:lnTo>
                    <a:lnTo>
                      <a:pt x="664" y="75"/>
                    </a:lnTo>
                    <a:lnTo>
                      <a:pt x="677" y="61"/>
                    </a:lnTo>
                    <a:lnTo>
                      <a:pt x="689" y="46"/>
                    </a:lnTo>
                    <a:lnTo>
                      <a:pt x="702" y="31"/>
                    </a:lnTo>
                    <a:lnTo>
                      <a:pt x="713" y="16"/>
                    </a:lnTo>
                    <a:lnTo>
                      <a:pt x="727" y="0"/>
                    </a:lnTo>
                    <a:lnTo>
                      <a:pt x="738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3" name="Freeform 179"/>
              <p:cNvSpPr>
                <a:spLocks/>
              </p:cNvSpPr>
              <p:nvPr/>
            </p:nvSpPr>
            <p:spPr bwMode="auto">
              <a:xfrm>
                <a:off x="4931" y="3231"/>
                <a:ext cx="65" cy="27"/>
              </a:xfrm>
              <a:custGeom>
                <a:avLst/>
                <a:gdLst>
                  <a:gd name="T0" fmla="*/ 0 w 131"/>
                  <a:gd name="T1" fmla="*/ 0 h 53"/>
                  <a:gd name="T2" fmla="*/ 0 w 131"/>
                  <a:gd name="T3" fmla="*/ 0 h 53"/>
                  <a:gd name="T4" fmla="*/ 0 w 131"/>
                  <a:gd name="T5" fmla="*/ 1 h 53"/>
                  <a:gd name="T6" fmla="*/ 0 w 131"/>
                  <a:gd name="T7" fmla="*/ 1 h 53"/>
                  <a:gd name="T8" fmla="*/ 0 w 131"/>
                  <a:gd name="T9" fmla="*/ 1 h 53"/>
                  <a:gd name="T10" fmla="*/ 0 w 131"/>
                  <a:gd name="T11" fmla="*/ 1 h 53"/>
                  <a:gd name="T12" fmla="*/ 0 w 131"/>
                  <a:gd name="T13" fmla="*/ 1 h 53"/>
                  <a:gd name="T14" fmla="*/ 0 w 131"/>
                  <a:gd name="T15" fmla="*/ 1 h 53"/>
                  <a:gd name="T16" fmla="*/ 0 w 131"/>
                  <a:gd name="T17" fmla="*/ 1 h 53"/>
                  <a:gd name="T18" fmla="*/ 0 w 131"/>
                  <a:gd name="T19" fmla="*/ 1 h 53"/>
                  <a:gd name="T20" fmla="*/ 0 w 131"/>
                  <a:gd name="T21" fmla="*/ 1 h 53"/>
                  <a:gd name="T22" fmla="*/ 0 w 131"/>
                  <a:gd name="T23" fmla="*/ 1 h 53"/>
                  <a:gd name="T24" fmla="*/ 0 w 131"/>
                  <a:gd name="T25" fmla="*/ 1 h 53"/>
                  <a:gd name="T26" fmla="*/ 0 w 131"/>
                  <a:gd name="T27" fmla="*/ 1 h 53"/>
                  <a:gd name="T28" fmla="*/ 0 w 131"/>
                  <a:gd name="T29" fmla="*/ 1 h 53"/>
                  <a:gd name="T30" fmla="*/ 0 w 131"/>
                  <a:gd name="T31" fmla="*/ 1 h 53"/>
                  <a:gd name="T32" fmla="*/ 0 w 131"/>
                  <a:gd name="T33" fmla="*/ 1 h 53"/>
                  <a:gd name="T34" fmla="*/ 0 w 131"/>
                  <a:gd name="T35" fmla="*/ 1 h 53"/>
                  <a:gd name="T36" fmla="*/ 0 w 131"/>
                  <a:gd name="T37" fmla="*/ 1 h 53"/>
                  <a:gd name="T38" fmla="*/ 0 w 131"/>
                  <a:gd name="T39" fmla="*/ 1 h 53"/>
                  <a:gd name="T40" fmla="*/ 0 w 131"/>
                  <a:gd name="T41" fmla="*/ 1 h 53"/>
                  <a:gd name="T42" fmla="*/ 0 w 131"/>
                  <a:gd name="T43" fmla="*/ 1 h 53"/>
                  <a:gd name="T44" fmla="*/ 0 w 131"/>
                  <a:gd name="T45" fmla="*/ 0 h 53"/>
                  <a:gd name="T46" fmla="*/ 0 w 131"/>
                  <a:gd name="T47" fmla="*/ 0 h 5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31"/>
                  <a:gd name="T73" fmla="*/ 0 h 53"/>
                  <a:gd name="T74" fmla="*/ 131 w 131"/>
                  <a:gd name="T75" fmla="*/ 53 h 5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31" h="53">
                    <a:moveTo>
                      <a:pt x="131" y="0"/>
                    </a:moveTo>
                    <a:lnTo>
                      <a:pt x="126" y="0"/>
                    </a:lnTo>
                    <a:lnTo>
                      <a:pt x="120" y="3"/>
                    </a:lnTo>
                    <a:lnTo>
                      <a:pt x="112" y="3"/>
                    </a:lnTo>
                    <a:lnTo>
                      <a:pt x="107" y="5"/>
                    </a:lnTo>
                    <a:lnTo>
                      <a:pt x="97" y="9"/>
                    </a:lnTo>
                    <a:lnTo>
                      <a:pt x="91" y="11"/>
                    </a:lnTo>
                    <a:lnTo>
                      <a:pt x="84" y="13"/>
                    </a:lnTo>
                    <a:lnTo>
                      <a:pt x="76" y="17"/>
                    </a:lnTo>
                    <a:lnTo>
                      <a:pt x="69" y="19"/>
                    </a:lnTo>
                    <a:lnTo>
                      <a:pt x="59" y="22"/>
                    </a:lnTo>
                    <a:lnTo>
                      <a:pt x="50" y="24"/>
                    </a:lnTo>
                    <a:lnTo>
                      <a:pt x="40" y="28"/>
                    </a:lnTo>
                    <a:lnTo>
                      <a:pt x="31" y="30"/>
                    </a:lnTo>
                    <a:lnTo>
                      <a:pt x="21" y="34"/>
                    </a:lnTo>
                    <a:lnTo>
                      <a:pt x="14" y="36"/>
                    </a:lnTo>
                    <a:lnTo>
                      <a:pt x="4" y="40"/>
                    </a:lnTo>
                    <a:lnTo>
                      <a:pt x="2" y="41"/>
                    </a:lnTo>
                    <a:lnTo>
                      <a:pt x="2" y="43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129" y="22"/>
                    </a:lnTo>
                    <a:lnTo>
                      <a:pt x="1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4" name="Freeform 180"/>
              <p:cNvSpPr>
                <a:spLocks/>
              </p:cNvSpPr>
              <p:nvPr/>
            </p:nvSpPr>
            <p:spPr bwMode="auto">
              <a:xfrm>
                <a:off x="4923" y="3261"/>
                <a:ext cx="72" cy="25"/>
              </a:xfrm>
              <a:custGeom>
                <a:avLst/>
                <a:gdLst>
                  <a:gd name="T0" fmla="*/ 1 w 144"/>
                  <a:gd name="T1" fmla="*/ 0 h 51"/>
                  <a:gd name="T2" fmla="*/ 1 w 144"/>
                  <a:gd name="T3" fmla="*/ 0 h 51"/>
                  <a:gd name="T4" fmla="*/ 1 w 144"/>
                  <a:gd name="T5" fmla="*/ 0 h 51"/>
                  <a:gd name="T6" fmla="*/ 1 w 144"/>
                  <a:gd name="T7" fmla="*/ 0 h 51"/>
                  <a:gd name="T8" fmla="*/ 1 w 144"/>
                  <a:gd name="T9" fmla="*/ 0 h 51"/>
                  <a:gd name="T10" fmla="*/ 1 w 144"/>
                  <a:gd name="T11" fmla="*/ 0 h 51"/>
                  <a:gd name="T12" fmla="*/ 1 w 144"/>
                  <a:gd name="T13" fmla="*/ 0 h 51"/>
                  <a:gd name="T14" fmla="*/ 1 w 144"/>
                  <a:gd name="T15" fmla="*/ 0 h 51"/>
                  <a:gd name="T16" fmla="*/ 1 w 144"/>
                  <a:gd name="T17" fmla="*/ 0 h 51"/>
                  <a:gd name="T18" fmla="*/ 1 w 144"/>
                  <a:gd name="T19" fmla="*/ 0 h 51"/>
                  <a:gd name="T20" fmla="*/ 1 w 144"/>
                  <a:gd name="T21" fmla="*/ 0 h 51"/>
                  <a:gd name="T22" fmla="*/ 1 w 144"/>
                  <a:gd name="T23" fmla="*/ 0 h 51"/>
                  <a:gd name="T24" fmla="*/ 1 w 144"/>
                  <a:gd name="T25" fmla="*/ 0 h 51"/>
                  <a:gd name="T26" fmla="*/ 1 w 144"/>
                  <a:gd name="T27" fmla="*/ 0 h 51"/>
                  <a:gd name="T28" fmla="*/ 1 w 144"/>
                  <a:gd name="T29" fmla="*/ 0 h 51"/>
                  <a:gd name="T30" fmla="*/ 1 w 144"/>
                  <a:gd name="T31" fmla="*/ 0 h 51"/>
                  <a:gd name="T32" fmla="*/ 1 w 144"/>
                  <a:gd name="T33" fmla="*/ 0 h 51"/>
                  <a:gd name="T34" fmla="*/ 1 w 144"/>
                  <a:gd name="T35" fmla="*/ 0 h 51"/>
                  <a:gd name="T36" fmla="*/ 1 w 144"/>
                  <a:gd name="T37" fmla="*/ 0 h 51"/>
                  <a:gd name="T38" fmla="*/ 0 w 144"/>
                  <a:gd name="T39" fmla="*/ 0 h 51"/>
                  <a:gd name="T40" fmla="*/ 0 w 144"/>
                  <a:gd name="T41" fmla="*/ 0 h 51"/>
                  <a:gd name="T42" fmla="*/ 1 w 144"/>
                  <a:gd name="T43" fmla="*/ 0 h 51"/>
                  <a:gd name="T44" fmla="*/ 1 w 144"/>
                  <a:gd name="T45" fmla="*/ 0 h 51"/>
                  <a:gd name="T46" fmla="*/ 1 w 144"/>
                  <a:gd name="T47" fmla="*/ 0 h 51"/>
                  <a:gd name="T48" fmla="*/ 1 w 144"/>
                  <a:gd name="T49" fmla="*/ 0 h 51"/>
                  <a:gd name="T50" fmla="*/ 1 w 144"/>
                  <a:gd name="T51" fmla="*/ 0 h 51"/>
                  <a:gd name="T52" fmla="*/ 1 w 144"/>
                  <a:gd name="T53" fmla="*/ 0 h 51"/>
                  <a:gd name="T54" fmla="*/ 1 w 144"/>
                  <a:gd name="T55" fmla="*/ 0 h 51"/>
                  <a:gd name="T56" fmla="*/ 1 w 144"/>
                  <a:gd name="T57" fmla="*/ 0 h 51"/>
                  <a:gd name="T58" fmla="*/ 1 w 144"/>
                  <a:gd name="T59" fmla="*/ 0 h 51"/>
                  <a:gd name="T60" fmla="*/ 1 w 144"/>
                  <a:gd name="T61" fmla="*/ 0 h 51"/>
                  <a:gd name="T62" fmla="*/ 1 w 144"/>
                  <a:gd name="T63" fmla="*/ 0 h 51"/>
                  <a:gd name="T64" fmla="*/ 1 w 144"/>
                  <a:gd name="T65" fmla="*/ 0 h 51"/>
                  <a:gd name="T66" fmla="*/ 1 w 144"/>
                  <a:gd name="T67" fmla="*/ 0 h 51"/>
                  <a:gd name="T68" fmla="*/ 1 w 144"/>
                  <a:gd name="T69" fmla="*/ 0 h 51"/>
                  <a:gd name="T70" fmla="*/ 1 w 144"/>
                  <a:gd name="T71" fmla="*/ 0 h 51"/>
                  <a:gd name="T72" fmla="*/ 1 w 144"/>
                  <a:gd name="T73" fmla="*/ 0 h 51"/>
                  <a:gd name="T74" fmla="*/ 1 w 144"/>
                  <a:gd name="T75" fmla="*/ 0 h 51"/>
                  <a:gd name="T76" fmla="*/ 1 w 144"/>
                  <a:gd name="T77" fmla="*/ 0 h 51"/>
                  <a:gd name="T78" fmla="*/ 1 w 144"/>
                  <a:gd name="T79" fmla="*/ 0 h 51"/>
                  <a:gd name="T80" fmla="*/ 1 w 144"/>
                  <a:gd name="T81" fmla="*/ 0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4"/>
                  <a:gd name="T124" fmla="*/ 0 h 51"/>
                  <a:gd name="T125" fmla="*/ 144 w 144"/>
                  <a:gd name="T126" fmla="*/ 51 h 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4" h="51">
                    <a:moveTo>
                      <a:pt x="144" y="0"/>
                    </a:moveTo>
                    <a:lnTo>
                      <a:pt x="139" y="0"/>
                    </a:lnTo>
                    <a:lnTo>
                      <a:pt x="131" y="0"/>
                    </a:lnTo>
                    <a:lnTo>
                      <a:pt x="124" y="1"/>
                    </a:lnTo>
                    <a:lnTo>
                      <a:pt x="118" y="5"/>
                    </a:lnTo>
                    <a:lnTo>
                      <a:pt x="110" y="5"/>
                    </a:lnTo>
                    <a:lnTo>
                      <a:pt x="103" y="7"/>
                    </a:lnTo>
                    <a:lnTo>
                      <a:pt x="93" y="11"/>
                    </a:lnTo>
                    <a:lnTo>
                      <a:pt x="86" y="13"/>
                    </a:lnTo>
                    <a:lnTo>
                      <a:pt x="74" y="17"/>
                    </a:lnTo>
                    <a:lnTo>
                      <a:pt x="67" y="19"/>
                    </a:lnTo>
                    <a:lnTo>
                      <a:pt x="55" y="20"/>
                    </a:lnTo>
                    <a:lnTo>
                      <a:pt x="48" y="24"/>
                    </a:lnTo>
                    <a:lnTo>
                      <a:pt x="36" y="26"/>
                    </a:lnTo>
                    <a:lnTo>
                      <a:pt x="27" y="30"/>
                    </a:lnTo>
                    <a:lnTo>
                      <a:pt x="17" y="32"/>
                    </a:lnTo>
                    <a:lnTo>
                      <a:pt x="6" y="36"/>
                    </a:lnTo>
                    <a:lnTo>
                      <a:pt x="4" y="39"/>
                    </a:lnTo>
                    <a:lnTo>
                      <a:pt x="4" y="43"/>
                    </a:lnTo>
                    <a:lnTo>
                      <a:pt x="0" y="45"/>
                    </a:lnTo>
                    <a:lnTo>
                      <a:pt x="0" y="51"/>
                    </a:lnTo>
                    <a:lnTo>
                      <a:pt x="6" y="49"/>
                    </a:lnTo>
                    <a:lnTo>
                      <a:pt x="15" y="47"/>
                    </a:lnTo>
                    <a:lnTo>
                      <a:pt x="21" y="45"/>
                    </a:lnTo>
                    <a:lnTo>
                      <a:pt x="29" y="43"/>
                    </a:lnTo>
                    <a:lnTo>
                      <a:pt x="36" y="41"/>
                    </a:lnTo>
                    <a:lnTo>
                      <a:pt x="42" y="39"/>
                    </a:lnTo>
                    <a:lnTo>
                      <a:pt x="49" y="38"/>
                    </a:lnTo>
                    <a:lnTo>
                      <a:pt x="55" y="38"/>
                    </a:lnTo>
                    <a:lnTo>
                      <a:pt x="67" y="36"/>
                    </a:lnTo>
                    <a:lnTo>
                      <a:pt x="80" y="34"/>
                    </a:lnTo>
                    <a:lnTo>
                      <a:pt x="89" y="32"/>
                    </a:lnTo>
                    <a:lnTo>
                      <a:pt x="99" y="30"/>
                    </a:lnTo>
                    <a:lnTo>
                      <a:pt x="108" y="28"/>
                    </a:lnTo>
                    <a:lnTo>
                      <a:pt x="116" y="26"/>
                    </a:lnTo>
                    <a:lnTo>
                      <a:pt x="122" y="24"/>
                    </a:lnTo>
                    <a:lnTo>
                      <a:pt x="129" y="24"/>
                    </a:lnTo>
                    <a:lnTo>
                      <a:pt x="139" y="22"/>
                    </a:lnTo>
                    <a:lnTo>
                      <a:pt x="143" y="22"/>
                    </a:ln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5" name="Freeform 181"/>
              <p:cNvSpPr>
                <a:spLocks/>
              </p:cNvSpPr>
              <p:nvPr/>
            </p:nvSpPr>
            <p:spPr bwMode="auto">
              <a:xfrm>
                <a:off x="4915" y="3289"/>
                <a:ext cx="85" cy="28"/>
              </a:xfrm>
              <a:custGeom>
                <a:avLst/>
                <a:gdLst>
                  <a:gd name="T0" fmla="*/ 1 w 169"/>
                  <a:gd name="T1" fmla="*/ 0 h 55"/>
                  <a:gd name="T2" fmla="*/ 1 w 169"/>
                  <a:gd name="T3" fmla="*/ 0 h 55"/>
                  <a:gd name="T4" fmla="*/ 1 w 169"/>
                  <a:gd name="T5" fmla="*/ 0 h 55"/>
                  <a:gd name="T6" fmla="*/ 1 w 169"/>
                  <a:gd name="T7" fmla="*/ 1 h 55"/>
                  <a:gd name="T8" fmla="*/ 1 w 169"/>
                  <a:gd name="T9" fmla="*/ 1 h 55"/>
                  <a:gd name="T10" fmla="*/ 1 w 169"/>
                  <a:gd name="T11" fmla="*/ 1 h 55"/>
                  <a:gd name="T12" fmla="*/ 1 w 169"/>
                  <a:gd name="T13" fmla="*/ 1 h 55"/>
                  <a:gd name="T14" fmla="*/ 1 w 169"/>
                  <a:gd name="T15" fmla="*/ 1 h 55"/>
                  <a:gd name="T16" fmla="*/ 1 w 169"/>
                  <a:gd name="T17" fmla="*/ 1 h 55"/>
                  <a:gd name="T18" fmla="*/ 1 w 169"/>
                  <a:gd name="T19" fmla="*/ 1 h 55"/>
                  <a:gd name="T20" fmla="*/ 1 w 169"/>
                  <a:gd name="T21" fmla="*/ 1 h 55"/>
                  <a:gd name="T22" fmla="*/ 1 w 169"/>
                  <a:gd name="T23" fmla="*/ 1 h 55"/>
                  <a:gd name="T24" fmla="*/ 1 w 169"/>
                  <a:gd name="T25" fmla="*/ 1 h 55"/>
                  <a:gd name="T26" fmla="*/ 1 w 169"/>
                  <a:gd name="T27" fmla="*/ 1 h 55"/>
                  <a:gd name="T28" fmla="*/ 1 w 169"/>
                  <a:gd name="T29" fmla="*/ 1 h 55"/>
                  <a:gd name="T30" fmla="*/ 1 w 169"/>
                  <a:gd name="T31" fmla="*/ 1 h 55"/>
                  <a:gd name="T32" fmla="*/ 1 w 169"/>
                  <a:gd name="T33" fmla="*/ 1 h 55"/>
                  <a:gd name="T34" fmla="*/ 1 w 169"/>
                  <a:gd name="T35" fmla="*/ 1 h 55"/>
                  <a:gd name="T36" fmla="*/ 1 w 169"/>
                  <a:gd name="T37" fmla="*/ 1 h 55"/>
                  <a:gd name="T38" fmla="*/ 1 w 169"/>
                  <a:gd name="T39" fmla="*/ 1 h 55"/>
                  <a:gd name="T40" fmla="*/ 0 w 169"/>
                  <a:gd name="T41" fmla="*/ 1 h 55"/>
                  <a:gd name="T42" fmla="*/ 1 w 169"/>
                  <a:gd name="T43" fmla="*/ 1 h 55"/>
                  <a:gd name="T44" fmla="*/ 1 w 169"/>
                  <a:gd name="T45" fmla="*/ 1 h 55"/>
                  <a:gd name="T46" fmla="*/ 1 w 169"/>
                  <a:gd name="T47" fmla="*/ 1 h 55"/>
                  <a:gd name="T48" fmla="*/ 1 w 169"/>
                  <a:gd name="T49" fmla="*/ 1 h 55"/>
                  <a:gd name="T50" fmla="*/ 1 w 169"/>
                  <a:gd name="T51" fmla="*/ 1 h 55"/>
                  <a:gd name="T52" fmla="*/ 1 w 169"/>
                  <a:gd name="T53" fmla="*/ 1 h 55"/>
                  <a:gd name="T54" fmla="*/ 1 w 169"/>
                  <a:gd name="T55" fmla="*/ 1 h 55"/>
                  <a:gd name="T56" fmla="*/ 1 w 169"/>
                  <a:gd name="T57" fmla="*/ 1 h 55"/>
                  <a:gd name="T58" fmla="*/ 1 w 169"/>
                  <a:gd name="T59" fmla="*/ 1 h 55"/>
                  <a:gd name="T60" fmla="*/ 1 w 169"/>
                  <a:gd name="T61" fmla="*/ 1 h 55"/>
                  <a:gd name="T62" fmla="*/ 1 w 169"/>
                  <a:gd name="T63" fmla="*/ 1 h 55"/>
                  <a:gd name="T64" fmla="*/ 1 w 169"/>
                  <a:gd name="T65" fmla="*/ 1 h 55"/>
                  <a:gd name="T66" fmla="*/ 1 w 169"/>
                  <a:gd name="T67" fmla="*/ 1 h 55"/>
                  <a:gd name="T68" fmla="*/ 1 w 169"/>
                  <a:gd name="T69" fmla="*/ 1 h 55"/>
                  <a:gd name="T70" fmla="*/ 1 w 169"/>
                  <a:gd name="T71" fmla="*/ 1 h 55"/>
                  <a:gd name="T72" fmla="*/ 1 w 169"/>
                  <a:gd name="T73" fmla="*/ 1 h 55"/>
                  <a:gd name="T74" fmla="*/ 1 w 169"/>
                  <a:gd name="T75" fmla="*/ 1 h 55"/>
                  <a:gd name="T76" fmla="*/ 1 w 169"/>
                  <a:gd name="T77" fmla="*/ 1 h 55"/>
                  <a:gd name="T78" fmla="*/ 1 w 169"/>
                  <a:gd name="T79" fmla="*/ 1 h 55"/>
                  <a:gd name="T80" fmla="*/ 1 w 169"/>
                  <a:gd name="T81" fmla="*/ 1 h 55"/>
                  <a:gd name="T82" fmla="*/ 1 w 169"/>
                  <a:gd name="T83" fmla="*/ 1 h 55"/>
                  <a:gd name="T84" fmla="*/ 1 w 169"/>
                  <a:gd name="T85" fmla="*/ 1 h 55"/>
                  <a:gd name="T86" fmla="*/ 1 w 169"/>
                  <a:gd name="T87" fmla="*/ 1 h 55"/>
                  <a:gd name="T88" fmla="*/ 1 w 169"/>
                  <a:gd name="T89" fmla="*/ 1 h 55"/>
                  <a:gd name="T90" fmla="*/ 1 w 169"/>
                  <a:gd name="T91" fmla="*/ 0 h 55"/>
                  <a:gd name="T92" fmla="*/ 1 w 169"/>
                  <a:gd name="T93" fmla="*/ 0 h 5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69"/>
                  <a:gd name="T142" fmla="*/ 0 h 55"/>
                  <a:gd name="T143" fmla="*/ 169 w 169"/>
                  <a:gd name="T144" fmla="*/ 55 h 5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69" h="55">
                    <a:moveTo>
                      <a:pt x="167" y="0"/>
                    </a:moveTo>
                    <a:lnTo>
                      <a:pt x="159" y="0"/>
                    </a:lnTo>
                    <a:lnTo>
                      <a:pt x="154" y="0"/>
                    </a:lnTo>
                    <a:lnTo>
                      <a:pt x="144" y="1"/>
                    </a:lnTo>
                    <a:lnTo>
                      <a:pt x="137" y="3"/>
                    </a:lnTo>
                    <a:lnTo>
                      <a:pt x="125" y="5"/>
                    </a:lnTo>
                    <a:lnTo>
                      <a:pt x="118" y="9"/>
                    </a:lnTo>
                    <a:lnTo>
                      <a:pt x="106" y="9"/>
                    </a:lnTo>
                    <a:lnTo>
                      <a:pt x="99" y="13"/>
                    </a:lnTo>
                    <a:lnTo>
                      <a:pt x="87" y="13"/>
                    </a:lnTo>
                    <a:lnTo>
                      <a:pt x="76" y="17"/>
                    </a:lnTo>
                    <a:lnTo>
                      <a:pt x="64" y="19"/>
                    </a:lnTo>
                    <a:lnTo>
                      <a:pt x="53" y="22"/>
                    </a:lnTo>
                    <a:lnTo>
                      <a:pt x="42" y="24"/>
                    </a:lnTo>
                    <a:lnTo>
                      <a:pt x="30" y="28"/>
                    </a:lnTo>
                    <a:lnTo>
                      <a:pt x="19" y="30"/>
                    </a:lnTo>
                    <a:lnTo>
                      <a:pt x="9" y="34"/>
                    </a:lnTo>
                    <a:lnTo>
                      <a:pt x="7" y="38"/>
                    </a:lnTo>
                    <a:lnTo>
                      <a:pt x="5" y="41"/>
                    </a:lnTo>
                    <a:lnTo>
                      <a:pt x="2" y="47"/>
                    </a:lnTo>
                    <a:lnTo>
                      <a:pt x="0" y="55"/>
                    </a:lnTo>
                    <a:lnTo>
                      <a:pt x="7" y="51"/>
                    </a:lnTo>
                    <a:lnTo>
                      <a:pt x="15" y="49"/>
                    </a:lnTo>
                    <a:lnTo>
                      <a:pt x="23" y="47"/>
                    </a:lnTo>
                    <a:lnTo>
                      <a:pt x="32" y="47"/>
                    </a:lnTo>
                    <a:lnTo>
                      <a:pt x="38" y="43"/>
                    </a:lnTo>
                    <a:lnTo>
                      <a:pt x="45" y="43"/>
                    </a:lnTo>
                    <a:lnTo>
                      <a:pt x="53" y="41"/>
                    </a:lnTo>
                    <a:lnTo>
                      <a:pt x="61" y="41"/>
                    </a:lnTo>
                    <a:lnTo>
                      <a:pt x="68" y="39"/>
                    </a:lnTo>
                    <a:lnTo>
                      <a:pt x="74" y="38"/>
                    </a:lnTo>
                    <a:lnTo>
                      <a:pt x="82" y="36"/>
                    </a:lnTo>
                    <a:lnTo>
                      <a:pt x="87" y="36"/>
                    </a:lnTo>
                    <a:lnTo>
                      <a:pt x="93" y="34"/>
                    </a:lnTo>
                    <a:lnTo>
                      <a:pt x="101" y="34"/>
                    </a:lnTo>
                    <a:lnTo>
                      <a:pt x="106" y="32"/>
                    </a:lnTo>
                    <a:lnTo>
                      <a:pt x="112" y="32"/>
                    </a:lnTo>
                    <a:lnTo>
                      <a:pt x="121" y="28"/>
                    </a:lnTo>
                    <a:lnTo>
                      <a:pt x="131" y="28"/>
                    </a:lnTo>
                    <a:lnTo>
                      <a:pt x="140" y="24"/>
                    </a:lnTo>
                    <a:lnTo>
                      <a:pt x="148" y="24"/>
                    </a:lnTo>
                    <a:lnTo>
                      <a:pt x="154" y="22"/>
                    </a:lnTo>
                    <a:lnTo>
                      <a:pt x="161" y="22"/>
                    </a:lnTo>
                    <a:lnTo>
                      <a:pt x="163" y="22"/>
                    </a:lnTo>
                    <a:lnTo>
                      <a:pt x="169" y="22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" name="Freeform 182"/>
              <p:cNvSpPr>
                <a:spLocks/>
              </p:cNvSpPr>
              <p:nvPr/>
            </p:nvSpPr>
            <p:spPr bwMode="auto">
              <a:xfrm>
                <a:off x="4909" y="3317"/>
                <a:ext cx="90" cy="28"/>
              </a:xfrm>
              <a:custGeom>
                <a:avLst/>
                <a:gdLst>
                  <a:gd name="T0" fmla="*/ 0 w 181"/>
                  <a:gd name="T1" fmla="*/ 0 h 57"/>
                  <a:gd name="T2" fmla="*/ 0 w 181"/>
                  <a:gd name="T3" fmla="*/ 0 h 57"/>
                  <a:gd name="T4" fmla="*/ 0 w 181"/>
                  <a:gd name="T5" fmla="*/ 0 h 57"/>
                  <a:gd name="T6" fmla="*/ 0 w 181"/>
                  <a:gd name="T7" fmla="*/ 0 h 57"/>
                  <a:gd name="T8" fmla="*/ 0 w 181"/>
                  <a:gd name="T9" fmla="*/ 0 h 57"/>
                  <a:gd name="T10" fmla="*/ 0 w 181"/>
                  <a:gd name="T11" fmla="*/ 0 h 57"/>
                  <a:gd name="T12" fmla="*/ 0 w 181"/>
                  <a:gd name="T13" fmla="*/ 0 h 57"/>
                  <a:gd name="T14" fmla="*/ 0 w 181"/>
                  <a:gd name="T15" fmla="*/ 0 h 57"/>
                  <a:gd name="T16" fmla="*/ 0 w 181"/>
                  <a:gd name="T17" fmla="*/ 0 h 57"/>
                  <a:gd name="T18" fmla="*/ 0 w 181"/>
                  <a:gd name="T19" fmla="*/ 0 h 57"/>
                  <a:gd name="T20" fmla="*/ 0 w 181"/>
                  <a:gd name="T21" fmla="*/ 0 h 57"/>
                  <a:gd name="T22" fmla="*/ 0 w 181"/>
                  <a:gd name="T23" fmla="*/ 0 h 57"/>
                  <a:gd name="T24" fmla="*/ 0 w 181"/>
                  <a:gd name="T25" fmla="*/ 0 h 57"/>
                  <a:gd name="T26" fmla="*/ 0 w 181"/>
                  <a:gd name="T27" fmla="*/ 0 h 57"/>
                  <a:gd name="T28" fmla="*/ 0 w 181"/>
                  <a:gd name="T29" fmla="*/ 0 h 57"/>
                  <a:gd name="T30" fmla="*/ 0 w 181"/>
                  <a:gd name="T31" fmla="*/ 0 h 57"/>
                  <a:gd name="T32" fmla="*/ 0 w 181"/>
                  <a:gd name="T33" fmla="*/ 0 h 57"/>
                  <a:gd name="T34" fmla="*/ 0 w 181"/>
                  <a:gd name="T35" fmla="*/ 0 h 57"/>
                  <a:gd name="T36" fmla="*/ 0 w 181"/>
                  <a:gd name="T37" fmla="*/ 0 h 57"/>
                  <a:gd name="T38" fmla="*/ 0 w 181"/>
                  <a:gd name="T39" fmla="*/ 0 h 57"/>
                  <a:gd name="T40" fmla="*/ 0 w 181"/>
                  <a:gd name="T41" fmla="*/ 0 h 57"/>
                  <a:gd name="T42" fmla="*/ 0 w 181"/>
                  <a:gd name="T43" fmla="*/ 0 h 57"/>
                  <a:gd name="T44" fmla="*/ 0 w 181"/>
                  <a:gd name="T45" fmla="*/ 0 h 57"/>
                  <a:gd name="T46" fmla="*/ 0 w 181"/>
                  <a:gd name="T47" fmla="*/ 0 h 57"/>
                  <a:gd name="T48" fmla="*/ 0 w 181"/>
                  <a:gd name="T49" fmla="*/ 0 h 57"/>
                  <a:gd name="T50" fmla="*/ 0 w 181"/>
                  <a:gd name="T51" fmla="*/ 0 h 57"/>
                  <a:gd name="T52" fmla="*/ 0 w 181"/>
                  <a:gd name="T53" fmla="*/ 0 h 57"/>
                  <a:gd name="T54" fmla="*/ 0 w 181"/>
                  <a:gd name="T55" fmla="*/ 0 h 57"/>
                  <a:gd name="T56" fmla="*/ 0 w 181"/>
                  <a:gd name="T57" fmla="*/ 0 h 57"/>
                  <a:gd name="T58" fmla="*/ 0 w 181"/>
                  <a:gd name="T59" fmla="*/ 0 h 57"/>
                  <a:gd name="T60" fmla="*/ 0 w 181"/>
                  <a:gd name="T61" fmla="*/ 0 h 57"/>
                  <a:gd name="T62" fmla="*/ 0 w 181"/>
                  <a:gd name="T63" fmla="*/ 0 h 57"/>
                  <a:gd name="T64" fmla="*/ 0 w 181"/>
                  <a:gd name="T65" fmla="*/ 0 h 57"/>
                  <a:gd name="T66" fmla="*/ 0 w 181"/>
                  <a:gd name="T67" fmla="*/ 0 h 57"/>
                  <a:gd name="T68" fmla="*/ 0 w 181"/>
                  <a:gd name="T69" fmla="*/ 0 h 57"/>
                  <a:gd name="T70" fmla="*/ 0 w 181"/>
                  <a:gd name="T71" fmla="*/ 0 h 57"/>
                  <a:gd name="T72" fmla="*/ 0 w 181"/>
                  <a:gd name="T73" fmla="*/ 0 h 57"/>
                  <a:gd name="T74" fmla="*/ 0 w 181"/>
                  <a:gd name="T75" fmla="*/ 0 h 57"/>
                  <a:gd name="T76" fmla="*/ 0 w 181"/>
                  <a:gd name="T77" fmla="*/ 0 h 57"/>
                  <a:gd name="T78" fmla="*/ 0 w 181"/>
                  <a:gd name="T79" fmla="*/ 0 h 57"/>
                  <a:gd name="T80" fmla="*/ 0 w 181"/>
                  <a:gd name="T81" fmla="*/ 0 h 57"/>
                  <a:gd name="T82" fmla="*/ 0 w 181"/>
                  <a:gd name="T83" fmla="*/ 0 h 57"/>
                  <a:gd name="T84" fmla="*/ 0 w 181"/>
                  <a:gd name="T85" fmla="*/ 0 h 57"/>
                  <a:gd name="T86" fmla="*/ 0 w 181"/>
                  <a:gd name="T87" fmla="*/ 0 h 57"/>
                  <a:gd name="T88" fmla="*/ 0 w 181"/>
                  <a:gd name="T89" fmla="*/ 0 h 57"/>
                  <a:gd name="T90" fmla="*/ 0 w 181"/>
                  <a:gd name="T91" fmla="*/ 0 h 57"/>
                  <a:gd name="T92" fmla="*/ 0 w 181"/>
                  <a:gd name="T93" fmla="*/ 0 h 57"/>
                  <a:gd name="T94" fmla="*/ 0 w 181"/>
                  <a:gd name="T95" fmla="*/ 0 h 57"/>
                  <a:gd name="T96" fmla="*/ 0 w 181"/>
                  <a:gd name="T97" fmla="*/ 0 h 57"/>
                  <a:gd name="T98" fmla="*/ 0 w 181"/>
                  <a:gd name="T99" fmla="*/ 0 h 57"/>
                  <a:gd name="T100" fmla="*/ 0 w 181"/>
                  <a:gd name="T101" fmla="*/ 0 h 5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1"/>
                  <a:gd name="T154" fmla="*/ 0 h 57"/>
                  <a:gd name="T155" fmla="*/ 181 w 181"/>
                  <a:gd name="T156" fmla="*/ 57 h 5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1" h="57">
                    <a:moveTo>
                      <a:pt x="181" y="0"/>
                    </a:moveTo>
                    <a:lnTo>
                      <a:pt x="172" y="0"/>
                    </a:lnTo>
                    <a:lnTo>
                      <a:pt x="164" y="2"/>
                    </a:lnTo>
                    <a:lnTo>
                      <a:pt x="156" y="4"/>
                    </a:lnTo>
                    <a:lnTo>
                      <a:pt x="147" y="5"/>
                    </a:lnTo>
                    <a:lnTo>
                      <a:pt x="137" y="7"/>
                    </a:lnTo>
                    <a:lnTo>
                      <a:pt x="128" y="9"/>
                    </a:lnTo>
                    <a:lnTo>
                      <a:pt x="116" y="11"/>
                    </a:lnTo>
                    <a:lnTo>
                      <a:pt x="105" y="15"/>
                    </a:lnTo>
                    <a:lnTo>
                      <a:pt x="99" y="15"/>
                    </a:lnTo>
                    <a:lnTo>
                      <a:pt x="94" y="17"/>
                    </a:lnTo>
                    <a:lnTo>
                      <a:pt x="86" y="17"/>
                    </a:lnTo>
                    <a:lnTo>
                      <a:pt x="80" y="19"/>
                    </a:lnTo>
                    <a:lnTo>
                      <a:pt x="73" y="21"/>
                    </a:lnTo>
                    <a:lnTo>
                      <a:pt x="69" y="23"/>
                    </a:lnTo>
                    <a:lnTo>
                      <a:pt x="61" y="24"/>
                    </a:lnTo>
                    <a:lnTo>
                      <a:pt x="56" y="26"/>
                    </a:lnTo>
                    <a:lnTo>
                      <a:pt x="48" y="26"/>
                    </a:lnTo>
                    <a:lnTo>
                      <a:pt x="42" y="28"/>
                    </a:lnTo>
                    <a:lnTo>
                      <a:pt x="35" y="30"/>
                    </a:lnTo>
                    <a:lnTo>
                      <a:pt x="29" y="32"/>
                    </a:lnTo>
                    <a:lnTo>
                      <a:pt x="18" y="34"/>
                    </a:lnTo>
                    <a:lnTo>
                      <a:pt x="6" y="38"/>
                    </a:lnTo>
                    <a:lnTo>
                      <a:pt x="2" y="47"/>
                    </a:lnTo>
                    <a:lnTo>
                      <a:pt x="0" y="57"/>
                    </a:lnTo>
                    <a:lnTo>
                      <a:pt x="8" y="55"/>
                    </a:lnTo>
                    <a:lnTo>
                      <a:pt x="16" y="55"/>
                    </a:lnTo>
                    <a:lnTo>
                      <a:pt x="25" y="53"/>
                    </a:lnTo>
                    <a:lnTo>
                      <a:pt x="33" y="51"/>
                    </a:lnTo>
                    <a:lnTo>
                      <a:pt x="40" y="49"/>
                    </a:lnTo>
                    <a:lnTo>
                      <a:pt x="48" y="47"/>
                    </a:lnTo>
                    <a:lnTo>
                      <a:pt x="56" y="45"/>
                    </a:lnTo>
                    <a:lnTo>
                      <a:pt x="65" y="43"/>
                    </a:lnTo>
                    <a:lnTo>
                      <a:pt x="71" y="42"/>
                    </a:lnTo>
                    <a:lnTo>
                      <a:pt x="78" y="42"/>
                    </a:lnTo>
                    <a:lnTo>
                      <a:pt x="84" y="38"/>
                    </a:lnTo>
                    <a:lnTo>
                      <a:pt x="94" y="38"/>
                    </a:lnTo>
                    <a:lnTo>
                      <a:pt x="99" y="36"/>
                    </a:lnTo>
                    <a:lnTo>
                      <a:pt x="107" y="36"/>
                    </a:lnTo>
                    <a:lnTo>
                      <a:pt x="113" y="34"/>
                    </a:lnTo>
                    <a:lnTo>
                      <a:pt x="120" y="34"/>
                    </a:lnTo>
                    <a:lnTo>
                      <a:pt x="130" y="30"/>
                    </a:lnTo>
                    <a:lnTo>
                      <a:pt x="141" y="28"/>
                    </a:lnTo>
                    <a:lnTo>
                      <a:pt x="151" y="26"/>
                    </a:lnTo>
                    <a:lnTo>
                      <a:pt x="160" y="24"/>
                    </a:lnTo>
                    <a:lnTo>
                      <a:pt x="166" y="23"/>
                    </a:lnTo>
                    <a:lnTo>
                      <a:pt x="172" y="23"/>
                    </a:lnTo>
                    <a:lnTo>
                      <a:pt x="175" y="23"/>
                    </a:lnTo>
                    <a:lnTo>
                      <a:pt x="181" y="23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" name="Freeform 183"/>
              <p:cNvSpPr>
                <a:spLocks/>
              </p:cNvSpPr>
              <p:nvPr/>
            </p:nvSpPr>
            <p:spPr bwMode="auto">
              <a:xfrm>
                <a:off x="4899" y="3344"/>
                <a:ext cx="101" cy="33"/>
              </a:xfrm>
              <a:custGeom>
                <a:avLst/>
                <a:gdLst>
                  <a:gd name="T0" fmla="*/ 1 w 202"/>
                  <a:gd name="T1" fmla="*/ 0 h 65"/>
                  <a:gd name="T2" fmla="*/ 1 w 202"/>
                  <a:gd name="T3" fmla="*/ 0 h 65"/>
                  <a:gd name="T4" fmla="*/ 1 w 202"/>
                  <a:gd name="T5" fmla="*/ 1 h 65"/>
                  <a:gd name="T6" fmla="*/ 1 w 202"/>
                  <a:gd name="T7" fmla="*/ 1 h 65"/>
                  <a:gd name="T8" fmla="*/ 1 w 202"/>
                  <a:gd name="T9" fmla="*/ 1 h 65"/>
                  <a:gd name="T10" fmla="*/ 1 w 202"/>
                  <a:gd name="T11" fmla="*/ 1 h 65"/>
                  <a:gd name="T12" fmla="*/ 1 w 202"/>
                  <a:gd name="T13" fmla="*/ 1 h 65"/>
                  <a:gd name="T14" fmla="*/ 1 w 202"/>
                  <a:gd name="T15" fmla="*/ 1 h 65"/>
                  <a:gd name="T16" fmla="*/ 1 w 202"/>
                  <a:gd name="T17" fmla="*/ 1 h 65"/>
                  <a:gd name="T18" fmla="*/ 1 w 202"/>
                  <a:gd name="T19" fmla="*/ 1 h 65"/>
                  <a:gd name="T20" fmla="*/ 1 w 202"/>
                  <a:gd name="T21" fmla="*/ 1 h 65"/>
                  <a:gd name="T22" fmla="*/ 1 w 202"/>
                  <a:gd name="T23" fmla="*/ 1 h 65"/>
                  <a:gd name="T24" fmla="*/ 1 w 202"/>
                  <a:gd name="T25" fmla="*/ 1 h 65"/>
                  <a:gd name="T26" fmla="*/ 1 w 202"/>
                  <a:gd name="T27" fmla="*/ 1 h 65"/>
                  <a:gd name="T28" fmla="*/ 1 w 202"/>
                  <a:gd name="T29" fmla="*/ 1 h 65"/>
                  <a:gd name="T30" fmla="*/ 1 w 202"/>
                  <a:gd name="T31" fmla="*/ 1 h 65"/>
                  <a:gd name="T32" fmla="*/ 1 w 202"/>
                  <a:gd name="T33" fmla="*/ 1 h 65"/>
                  <a:gd name="T34" fmla="*/ 1 w 202"/>
                  <a:gd name="T35" fmla="*/ 1 h 65"/>
                  <a:gd name="T36" fmla="*/ 1 w 202"/>
                  <a:gd name="T37" fmla="*/ 1 h 65"/>
                  <a:gd name="T38" fmla="*/ 1 w 202"/>
                  <a:gd name="T39" fmla="*/ 1 h 65"/>
                  <a:gd name="T40" fmla="*/ 1 w 202"/>
                  <a:gd name="T41" fmla="*/ 1 h 65"/>
                  <a:gd name="T42" fmla="*/ 1 w 202"/>
                  <a:gd name="T43" fmla="*/ 1 h 65"/>
                  <a:gd name="T44" fmla="*/ 1 w 202"/>
                  <a:gd name="T45" fmla="*/ 1 h 65"/>
                  <a:gd name="T46" fmla="*/ 1 w 202"/>
                  <a:gd name="T47" fmla="*/ 1 h 65"/>
                  <a:gd name="T48" fmla="*/ 1 w 202"/>
                  <a:gd name="T49" fmla="*/ 1 h 65"/>
                  <a:gd name="T50" fmla="*/ 1 w 202"/>
                  <a:gd name="T51" fmla="*/ 1 h 65"/>
                  <a:gd name="T52" fmla="*/ 1 w 202"/>
                  <a:gd name="T53" fmla="*/ 1 h 65"/>
                  <a:gd name="T54" fmla="*/ 1 w 202"/>
                  <a:gd name="T55" fmla="*/ 1 h 65"/>
                  <a:gd name="T56" fmla="*/ 1 w 202"/>
                  <a:gd name="T57" fmla="*/ 1 h 65"/>
                  <a:gd name="T58" fmla="*/ 1 w 202"/>
                  <a:gd name="T59" fmla="*/ 1 h 65"/>
                  <a:gd name="T60" fmla="*/ 0 w 202"/>
                  <a:gd name="T61" fmla="*/ 1 h 65"/>
                  <a:gd name="T62" fmla="*/ 1 w 202"/>
                  <a:gd name="T63" fmla="*/ 1 h 65"/>
                  <a:gd name="T64" fmla="*/ 1 w 202"/>
                  <a:gd name="T65" fmla="*/ 0 h 65"/>
                  <a:gd name="T66" fmla="*/ 1 w 202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2"/>
                  <a:gd name="T103" fmla="*/ 0 h 65"/>
                  <a:gd name="T104" fmla="*/ 202 w 202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2" h="65">
                    <a:moveTo>
                      <a:pt x="202" y="0"/>
                    </a:moveTo>
                    <a:lnTo>
                      <a:pt x="194" y="0"/>
                    </a:lnTo>
                    <a:lnTo>
                      <a:pt x="185" y="2"/>
                    </a:lnTo>
                    <a:lnTo>
                      <a:pt x="175" y="2"/>
                    </a:lnTo>
                    <a:lnTo>
                      <a:pt x="166" y="6"/>
                    </a:lnTo>
                    <a:lnTo>
                      <a:pt x="153" y="7"/>
                    </a:lnTo>
                    <a:lnTo>
                      <a:pt x="141" y="11"/>
                    </a:lnTo>
                    <a:lnTo>
                      <a:pt x="135" y="11"/>
                    </a:lnTo>
                    <a:lnTo>
                      <a:pt x="130" y="13"/>
                    </a:lnTo>
                    <a:lnTo>
                      <a:pt x="122" y="15"/>
                    </a:lnTo>
                    <a:lnTo>
                      <a:pt x="118" y="17"/>
                    </a:lnTo>
                    <a:lnTo>
                      <a:pt x="109" y="17"/>
                    </a:lnTo>
                    <a:lnTo>
                      <a:pt x="103" y="19"/>
                    </a:lnTo>
                    <a:lnTo>
                      <a:pt x="96" y="21"/>
                    </a:lnTo>
                    <a:lnTo>
                      <a:pt x="90" y="23"/>
                    </a:lnTo>
                    <a:lnTo>
                      <a:pt x="82" y="25"/>
                    </a:lnTo>
                    <a:lnTo>
                      <a:pt x="75" y="26"/>
                    </a:lnTo>
                    <a:lnTo>
                      <a:pt x="67" y="28"/>
                    </a:lnTo>
                    <a:lnTo>
                      <a:pt x="61" y="30"/>
                    </a:lnTo>
                    <a:lnTo>
                      <a:pt x="54" y="30"/>
                    </a:lnTo>
                    <a:lnTo>
                      <a:pt x="46" y="34"/>
                    </a:lnTo>
                    <a:lnTo>
                      <a:pt x="40" y="34"/>
                    </a:lnTo>
                    <a:lnTo>
                      <a:pt x="33" y="36"/>
                    </a:lnTo>
                    <a:lnTo>
                      <a:pt x="27" y="38"/>
                    </a:lnTo>
                    <a:lnTo>
                      <a:pt x="19" y="40"/>
                    </a:lnTo>
                    <a:lnTo>
                      <a:pt x="14" y="42"/>
                    </a:lnTo>
                    <a:lnTo>
                      <a:pt x="8" y="44"/>
                    </a:lnTo>
                    <a:lnTo>
                      <a:pt x="4" y="47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5"/>
                    </a:lnTo>
                    <a:lnTo>
                      <a:pt x="202" y="25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" name="Freeform 184"/>
              <p:cNvSpPr>
                <a:spLocks/>
              </p:cNvSpPr>
              <p:nvPr/>
            </p:nvSpPr>
            <p:spPr bwMode="auto">
              <a:xfrm>
                <a:off x="4889" y="3375"/>
                <a:ext cx="111" cy="33"/>
              </a:xfrm>
              <a:custGeom>
                <a:avLst/>
                <a:gdLst>
                  <a:gd name="T0" fmla="*/ 1 w 222"/>
                  <a:gd name="T1" fmla="*/ 0 h 66"/>
                  <a:gd name="T2" fmla="*/ 1 w 222"/>
                  <a:gd name="T3" fmla="*/ 0 h 66"/>
                  <a:gd name="T4" fmla="*/ 1 w 222"/>
                  <a:gd name="T5" fmla="*/ 1 h 66"/>
                  <a:gd name="T6" fmla="*/ 1 w 222"/>
                  <a:gd name="T7" fmla="*/ 1 h 66"/>
                  <a:gd name="T8" fmla="*/ 1 w 222"/>
                  <a:gd name="T9" fmla="*/ 1 h 66"/>
                  <a:gd name="T10" fmla="*/ 1 w 222"/>
                  <a:gd name="T11" fmla="*/ 1 h 66"/>
                  <a:gd name="T12" fmla="*/ 1 w 222"/>
                  <a:gd name="T13" fmla="*/ 1 h 66"/>
                  <a:gd name="T14" fmla="*/ 1 w 222"/>
                  <a:gd name="T15" fmla="*/ 1 h 66"/>
                  <a:gd name="T16" fmla="*/ 1 w 222"/>
                  <a:gd name="T17" fmla="*/ 1 h 66"/>
                  <a:gd name="T18" fmla="*/ 1 w 222"/>
                  <a:gd name="T19" fmla="*/ 1 h 66"/>
                  <a:gd name="T20" fmla="*/ 1 w 222"/>
                  <a:gd name="T21" fmla="*/ 1 h 66"/>
                  <a:gd name="T22" fmla="*/ 1 w 222"/>
                  <a:gd name="T23" fmla="*/ 1 h 66"/>
                  <a:gd name="T24" fmla="*/ 1 w 222"/>
                  <a:gd name="T25" fmla="*/ 1 h 66"/>
                  <a:gd name="T26" fmla="*/ 1 w 222"/>
                  <a:gd name="T27" fmla="*/ 1 h 66"/>
                  <a:gd name="T28" fmla="*/ 1 w 222"/>
                  <a:gd name="T29" fmla="*/ 1 h 66"/>
                  <a:gd name="T30" fmla="*/ 1 w 222"/>
                  <a:gd name="T31" fmla="*/ 1 h 66"/>
                  <a:gd name="T32" fmla="*/ 1 w 222"/>
                  <a:gd name="T33" fmla="*/ 1 h 66"/>
                  <a:gd name="T34" fmla="*/ 1 w 222"/>
                  <a:gd name="T35" fmla="*/ 1 h 66"/>
                  <a:gd name="T36" fmla="*/ 1 w 222"/>
                  <a:gd name="T37" fmla="*/ 1 h 66"/>
                  <a:gd name="T38" fmla="*/ 1 w 222"/>
                  <a:gd name="T39" fmla="*/ 1 h 66"/>
                  <a:gd name="T40" fmla="*/ 1 w 222"/>
                  <a:gd name="T41" fmla="*/ 1 h 66"/>
                  <a:gd name="T42" fmla="*/ 1 w 222"/>
                  <a:gd name="T43" fmla="*/ 1 h 66"/>
                  <a:gd name="T44" fmla="*/ 1 w 222"/>
                  <a:gd name="T45" fmla="*/ 1 h 66"/>
                  <a:gd name="T46" fmla="*/ 1 w 222"/>
                  <a:gd name="T47" fmla="*/ 1 h 66"/>
                  <a:gd name="T48" fmla="*/ 1 w 222"/>
                  <a:gd name="T49" fmla="*/ 1 h 66"/>
                  <a:gd name="T50" fmla="*/ 1 w 222"/>
                  <a:gd name="T51" fmla="*/ 1 h 66"/>
                  <a:gd name="T52" fmla="*/ 1 w 222"/>
                  <a:gd name="T53" fmla="*/ 1 h 66"/>
                  <a:gd name="T54" fmla="*/ 1 w 222"/>
                  <a:gd name="T55" fmla="*/ 1 h 66"/>
                  <a:gd name="T56" fmla="*/ 1 w 222"/>
                  <a:gd name="T57" fmla="*/ 1 h 66"/>
                  <a:gd name="T58" fmla="*/ 1 w 222"/>
                  <a:gd name="T59" fmla="*/ 1 h 66"/>
                  <a:gd name="T60" fmla="*/ 0 w 222"/>
                  <a:gd name="T61" fmla="*/ 1 h 66"/>
                  <a:gd name="T62" fmla="*/ 1 w 222"/>
                  <a:gd name="T63" fmla="*/ 1 h 66"/>
                  <a:gd name="T64" fmla="*/ 1 w 222"/>
                  <a:gd name="T65" fmla="*/ 1 h 66"/>
                  <a:gd name="T66" fmla="*/ 1 w 222"/>
                  <a:gd name="T67" fmla="*/ 1 h 66"/>
                  <a:gd name="T68" fmla="*/ 1 w 222"/>
                  <a:gd name="T69" fmla="*/ 1 h 66"/>
                  <a:gd name="T70" fmla="*/ 1 w 222"/>
                  <a:gd name="T71" fmla="*/ 1 h 66"/>
                  <a:gd name="T72" fmla="*/ 1 w 222"/>
                  <a:gd name="T73" fmla="*/ 1 h 66"/>
                  <a:gd name="T74" fmla="*/ 1 w 222"/>
                  <a:gd name="T75" fmla="*/ 1 h 66"/>
                  <a:gd name="T76" fmla="*/ 1 w 222"/>
                  <a:gd name="T77" fmla="*/ 1 h 66"/>
                  <a:gd name="T78" fmla="*/ 1 w 222"/>
                  <a:gd name="T79" fmla="*/ 1 h 66"/>
                  <a:gd name="T80" fmla="*/ 1 w 222"/>
                  <a:gd name="T81" fmla="*/ 1 h 66"/>
                  <a:gd name="T82" fmla="*/ 1 w 222"/>
                  <a:gd name="T83" fmla="*/ 1 h 66"/>
                  <a:gd name="T84" fmla="*/ 1 w 222"/>
                  <a:gd name="T85" fmla="*/ 1 h 66"/>
                  <a:gd name="T86" fmla="*/ 1 w 222"/>
                  <a:gd name="T87" fmla="*/ 1 h 66"/>
                  <a:gd name="T88" fmla="*/ 1 w 222"/>
                  <a:gd name="T89" fmla="*/ 1 h 66"/>
                  <a:gd name="T90" fmla="*/ 1 w 222"/>
                  <a:gd name="T91" fmla="*/ 1 h 66"/>
                  <a:gd name="T92" fmla="*/ 1 w 222"/>
                  <a:gd name="T93" fmla="*/ 1 h 66"/>
                  <a:gd name="T94" fmla="*/ 1 w 222"/>
                  <a:gd name="T95" fmla="*/ 1 h 66"/>
                  <a:gd name="T96" fmla="*/ 1 w 222"/>
                  <a:gd name="T97" fmla="*/ 1 h 66"/>
                  <a:gd name="T98" fmla="*/ 1 w 222"/>
                  <a:gd name="T99" fmla="*/ 1 h 66"/>
                  <a:gd name="T100" fmla="*/ 1 w 222"/>
                  <a:gd name="T101" fmla="*/ 1 h 66"/>
                  <a:gd name="T102" fmla="*/ 1 w 222"/>
                  <a:gd name="T103" fmla="*/ 1 h 66"/>
                  <a:gd name="T104" fmla="*/ 1 w 222"/>
                  <a:gd name="T105" fmla="*/ 1 h 66"/>
                  <a:gd name="T106" fmla="*/ 1 w 222"/>
                  <a:gd name="T107" fmla="*/ 1 h 66"/>
                  <a:gd name="T108" fmla="*/ 1 w 222"/>
                  <a:gd name="T109" fmla="*/ 1 h 66"/>
                  <a:gd name="T110" fmla="*/ 1 w 222"/>
                  <a:gd name="T111" fmla="*/ 1 h 66"/>
                  <a:gd name="T112" fmla="*/ 1 w 222"/>
                  <a:gd name="T113" fmla="*/ 1 h 66"/>
                  <a:gd name="T114" fmla="*/ 1 w 222"/>
                  <a:gd name="T115" fmla="*/ 1 h 66"/>
                  <a:gd name="T116" fmla="*/ 1 w 222"/>
                  <a:gd name="T117" fmla="*/ 1 h 66"/>
                  <a:gd name="T118" fmla="*/ 1 w 222"/>
                  <a:gd name="T119" fmla="*/ 0 h 66"/>
                  <a:gd name="T120" fmla="*/ 1 w 222"/>
                  <a:gd name="T121" fmla="*/ 0 h 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2"/>
                  <a:gd name="T184" fmla="*/ 0 h 66"/>
                  <a:gd name="T185" fmla="*/ 222 w 222"/>
                  <a:gd name="T186" fmla="*/ 66 h 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2" h="66">
                    <a:moveTo>
                      <a:pt x="220" y="0"/>
                    </a:moveTo>
                    <a:lnTo>
                      <a:pt x="212" y="0"/>
                    </a:lnTo>
                    <a:lnTo>
                      <a:pt x="207" y="2"/>
                    </a:lnTo>
                    <a:lnTo>
                      <a:pt x="195" y="2"/>
                    </a:lnTo>
                    <a:lnTo>
                      <a:pt x="186" y="5"/>
                    </a:lnTo>
                    <a:lnTo>
                      <a:pt x="178" y="5"/>
                    </a:lnTo>
                    <a:lnTo>
                      <a:pt x="173" y="7"/>
                    </a:lnTo>
                    <a:lnTo>
                      <a:pt x="167" y="9"/>
                    </a:lnTo>
                    <a:lnTo>
                      <a:pt x="161" y="11"/>
                    </a:lnTo>
                    <a:lnTo>
                      <a:pt x="154" y="13"/>
                    </a:lnTo>
                    <a:lnTo>
                      <a:pt x="146" y="15"/>
                    </a:lnTo>
                    <a:lnTo>
                      <a:pt x="140" y="17"/>
                    </a:lnTo>
                    <a:lnTo>
                      <a:pt x="133" y="19"/>
                    </a:lnTo>
                    <a:lnTo>
                      <a:pt x="123" y="19"/>
                    </a:lnTo>
                    <a:lnTo>
                      <a:pt x="116" y="21"/>
                    </a:lnTo>
                    <a:lnTo>
                      <a:pt x="108" y="21"/>
                    </a:lnTo>
                    <a:lnTo>
                      <a:pt x="100" y="24"/>
                    </a:lnTo>
                    <a:lnTo>
                      <a:pt x="91" y="24"/>
                    </a:lnTo>
                    <a:lnTo>
                      <a:pt x="85" y="26"/>
                    </a:lnTo>
                    <a:lnTo>
                      <a:pt x="76" y="28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4"/>
                    </a:lnTo>
                    <a:lnTo>
                      <a:pt x="45" y="36"/>
                    </a:lnTo>
                    <a:lnTo>
                      <a:pt x="36" y="38"/>
                    </a:lnTo>
                    <a:lnTo>
                      <a:pt x="28" y="38"/>
                    </a:lnTo>
                    <a:lnTo>
                      <a:pt x="20" y="40"/>
                    </a:lnTo>
                    <a:lnTo>
                      <a:pt x="13" y="42"/>
                    </a:lnTo>
                    <a:lnTo>
                      <a:pt x="7" y="43"/>
                    </a:lnTo>
                    <a:lnTo>
                      <a:pt x="3" y="55"/>
                    </a:lnTo>
                    <a:lnTo>
                      <a:pt x="0" y="66"/>
                    </a:lnTo>
                    <a:lnTo>
                      <a:pt x="7" y="62"/>
                    </a:lnTo>
                    <a:lnTo>
                      <a:pt x="17" y="62"/>
                    </a:lnTo>
                    <a:lnTo>
                      <a:pt x="24" y="61"/>
                    </a:lnTo>
                    <a:lnTo>
                      <a:pt x="34" y="59"/>
                    </a:lnTo>
                    <a:lnTo>
                      <a:pt x="41" y="57"/>
                    </a:lnTo>
                    <a:lnTo>
                      <a:pt x="49" y="55"/>
                    </a:lnTo>
                    <a:lnTo>
                      <a:pt x="58" y="55"/>
                    </a:lnTo>
                    <a:lnTo>
                      <a:pt x="66" y="53"/>
                    </a:lnTo>
                    <a:lnTo>
                      <a:pt x="74" y="51"/>
                    </a:lnTo>
                    <a:lnTo>
                      <a:pt x="83" y="49"/>
                    </a:lnTo>
                    <a:lnTo>
                      <a:pt x="91" y="47"/>
                    </a:lnTo>
                    <a:lnTo>
                      <a:pt x="98" y="47"/>
                    </a:lnTo>
                    <a:lnTo>
                      <a:pt x="106" y="45"/>
                    </a:lnTo>
                    <a:lnTo>
                      <a:pt x="116" y="43"/>
                    </a:lnTo>
                    <a:lnTo>
                      <a:pt x="121" y="42"/>
                    </a:lnTo>
                    <a:lnTo>
                      <a:pt x="131" y="42"/>
                    </a:lnTo>
                    <a:lnTo>
                      <a:pt x="138" y="40"/>
                    </a:lnTo>
                    <a:lnTo>
                      <a:pt x="144" y="38"/>
                    </a:lnTo>
                    <a:lnTo>
                      <a:pt x="152" y="38"/>
                    </a:lnTo>
                    <a:lnTo>
                      <a:pt x="159" y="36"/>
                    </a:lnTo>
                    <a:lnTo>
                      <a:pt x="165" y="34"/>
                    </a:lnTo>
                    <a:lnTo>
                      <a:pt x="171" y="34"/>
                    </a:lnTo>
                    <a:lnTo>
                      <a:pt x="178" y="32"/>
                    </a:lnTo>
                    <a:lnTo>
                      <a:pt x="184" y="32"/>
                    </a:lnTo>
                    <a:lnTo>
                      <a:pt x="195" y="30"/>
                    </a:lnTo>
                    <a:lnTo>
                      <a:pt x="205" y="28"/>
                    </a:lnTo>
                    <a:lnTo>
                      <a:pt x="214" y="26"/>
                    </a:lnTo>
                    <a:lnTo>
                      <a:pt x="222" y="2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9" name="Freeform 185"/>
              <p:cNvSpPr>
                <a:spLocks/>
              </p:cNvSpPr>
              <p:nvPr/>
            </p:nvSpPr>
            <p:spPr bwMode="auto">
              <a:xfrm>
                <a:off x="4875" y="3404"/>
                <a:ext cx="124" cy="36"/>
              </a:xfrm>
              <a:custGeom>
                <a:avLst/>
                <a:gdLst>
                  <a:gd name="T0" fmla="*/ 1 w 247"/>
                  <a:gd name="T1" fmla="*/ 0 h 72"/>
                  <a:gd name="T2" fmla="*/ 1 w 247"/>
                  <a:gd name="T3" fmla="*/ 0 h 72"/>
                  <a:gd name="T4" fmla="*/ 1 w 247"/>
                  <a:gd name="T5" fmla="*/ 1 h 72"/>
                  <a:gd name="T6" fmla="*/ 1 w 247"/>
                  <a:gd name="T7" fmla="*/ 1 h 72"/>
                  <a:gd name="T8" fmla="*/ 1 w 247"/>
                  <a:gd name="T9" fmla="*/ 1 h 72"/>
                  <a:gd name="T10" fmla="*/ 1 w 247"/>
                  <a:gd name="T11" fmla="*/ 1 h 72"/>
                  <a:gd name="T12" fmla="*/ 1 w 247"/>
                  <a:gd name="T13" fmla="*/ 1 h 72"/>
                  <a:gd name="T14" fmla="*/ 1 w 247"/>
                  <a:gd name="T15" fmla="*/ 1 h 72"/>
                  <a:gd name="T16" fmla="*/ 1 w 247"/>
                  <a:gd name="T17" fmla="*/ 1 h 72"/>
                  <a:gd name="T18" fmla="*/ 1 w 247"/>
                  <a:gd name="T19" fmla="*/ 1 h 72"/>
                  <a:gd name="T20" fmla="*/ 1 w 247"/>
                  <a:gd name="T21" fmla="*/ 1 h 72"/>
                  <a:gd name="T22" fmla="*/ 1 w 247"/>
                  <a:gd name="T23" fmla="*/ 1 h 72"/>
                  <a:gd name="T24" fmla="*/ 1 w 247"/>
                  <a:gd name="T25" fmla="*/ 1 h 72"/>
                  <a:gd name="T26" fmla="*/ 1 w 247"/>
                  <a:gd name="T27" fmla="*/ 1 h 72"/>
                  <a:gd name="T28" fmla="*/ 1 w 247"/>
                  <a:gd name="T29" fmla="*/ 1 h 72"/>
                  <a:gd name="T30" fmla="*/ 1 w 247"/>
                  <a:gd name="T31" fmla="*/ 1 h 72"/>
                  <a:gd name="T32" fmla="*/ 1 w 247"/>
                  <a:gd name="T33" fmla="*/ 1 h 72"/>
                  <a:gd name="T34" fmla="*/ 1 w 247"/>
                  <a:gd name="T35" fmla="*/ 1 h 72"/>
                  <a:gd name="T36" fmla="*/ 1 w 247"/>
                  <a:gd name="T37" fmla="*/ 1 h 72"/>
                  <a:gd name="T38" fmla="*/ 1 w 247"/>
                  <a:gd name="T39" fmla="*/ 1 h 72"/>
                  <a:gd name="T40" fmla="*/ 1 w 247"/>
                  <a:gd name="T41" fmla="*/ 1 h 72"/>
                  <a:gd name="T42" fmla="*/ 1 w 247"/>
                  <a:gd name="T43" fmla="*/ 1 h 72"/>
                  <a:gd name="T44" fmla="*/ 1 w 247"/>
                  <a:gd name="T45" fmla="*/ 1 h 72"/>
                  <a:gd name="T46" fmla="*/ 1 w 247"/>
                  <a:gd name="T47" fmla="*/ 1 h 72"/>
                  <a:gd name="T48" fmla="*/ 1 w 247"/>
                  <a:gd name="T49" fmla="*/ 1 h 72"/>
                  <a:gd name="T50" fmla="*/ 1 w 247"/>
                  <a:gd name="T51" fmla="*/ 1 h 72"/>
                  <a:gd name="T52" fmla="*/ 1 w 247"/>
                  <a:gd name="T53" fmla="*/ 1 h 72"/>
                  <a:gd name="T54" fmla="*/ 1 w 247"/>
                  <a:gd name="T55" fmla="*/ 1 h 72"/>
                  <a:gd name="T56" fmla="*/ 1 w 247"/>
                  <a:gd name="T57" fmla="*/ 1 h 72"/>
                  <a:gd name="T58" fmla="*/ 1 w 247"/>
                  <a:gd name="T59" fmla="*/ 1 h 72"/>
                  <a:gd name="T60" fmla="*/ 1 w 247"/>
                  <a:gd name="T61" fmla="*/ 1 h 72"/>
                  <a:gd name="T62" fmla="*/ 1 w 247"/>
                  <a:gd name="T63" fmla="*/ 1 h 72"/>
                  <a:gd name="T64" fmla="*/ 0 w 247"/>
                  <a:gd name="T65" fmla="*/ 1 h 72"/>
                  <a:gd name="T66" fmla="*/ 1 w 247"/>
                  <a:gd name="T67" fmla="*/ 1 h 72"/>
                  <a:gd name="T68" fmla="*/ 1 w 247"/>
                  <a:gd name="T69" fmla="*/ 0 h 72"/>
                  <a:gd name="T70" fmla="*/ 1 w 247"/>
                  <a:gd name="T71" fmla="*/ 0 h 7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7"/>
                  <a:gd name="T109" fmla="*/ 0 h 72"/>
                  <a:gd name="T110" fmla="*/ 247 w 247"/>
                  <a:gd name="T111" fmla="*/ 72 h 7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7" h="72">
                    <a:moveTo>
                      <a:pt x="247" y="0"/>
                    </a:moveTo>
                    <a:lnTo>
                      <a:pt x="236" y="0"/>
                    </a:lnTo>
                    <a:lnTo>
                      <a:pt x="226" y="2"/>
                    </a:lnTo>
                    <a:lnTo>
                      <a:pt x="219" y="3"/>
                    </a:lnTo>
                    <a:lnTo>
                      <a:pt x="213" y="3"/>
                    </a:lnTo>
                    <a:lnTo>
                      <a:pt x="207" y="5"/>
                    </a:lnTo>
                    <a:lnTo>
                      <a:pt x="201" y="7"/>
                    </a:lnTo>
                    <a:lnTo>
                      <a:pt x="194" y="9"/>
                    </a:lnTo>
                    <a:lnTo>
                      <a:pt x="186" y="11"/>
                    </a:lnTo>
                    <a:lnTo>
                      <a:pt x="179" y="13"/>
                    </a:lnTo>
                    <a:lnTo>
                      <a:pt x="173" y="15"/>
                    </a:lnTo>
                    <a:lnTo>
                      <a:pt x="163" y="15"/>
                    </a:lnTo>
                    <a:lnTo>
                      <a:pt x="156" y="17"/>
                    </a:lnTo>
                    <a:lnTo>
                      <a:pt x="148" y="19"/>
                    </a:lnTo>
                    <a:lnTo>
                      <a:pt x="141" y="22"/>
                    </a:lnTo>
                    <a:lnTo>
                      <a:pt x="131" y="22"/>
                    </a:lnTo>
                    <a:lnTo>
                      <a:pt x="124" y="26"/>
                    </a:lnTo>
                    <a:lnTo>
                      <a:pt x="114" y="26"/>
                    </a:lnTo>
                    <a:lnTo>
                      <a:pt x="106" y="28"/>
                    </a:lnTo>
                    <a:lnTo>
                      <a:pt x="97" y="30"/>
                    </a:lnTo>
                    <a:lnTo>
                      <a:pt x="89" y="32"/>
                    </a:lnTo>
                    <a:lnTo>
                      <a:pt x="80" y="34"/>
                    </a:lnTo>
                    <a:lnTo>
                      <a:pt x="72" y="38"/>
                    </a:lnTo>
                    <a:lnTo>
                      <a:pt x="63" y="38"/>
                    </a:lnTo>
                    <a:lnTo>
                      <a:pt x="55" y="40"/>
                    </a:lnTo>
                    <a:lnTo>
                      <a:pt x="46" y="41"/>
                    </a:lnTo>
                    <a:lnTo>
                      <a:pt x="38" y="43"/>
                    </a:lnTo>
                    <a:lnTo>
                      <a:pt x="30" y="45"/>
                    </a:lnTo>
                    <a:lnTo>
                      <a:pt x="23" y="47"/>
                    </a:lnTo>
                    <a:lnTo>
                      <a:pt x="17" y="49"/>
                    </a:lnTo>
                    <a:lnTo>
                      <a:pt x="9" y="51"/>
                    </a:lnTo>
                    <a:lnTo>
                      <a:pt x="4" y="60"/>
                    </a:lnTo>
                    <a:lnTo>
                      <a:pt x="0" y="72"/>
                    </a:lnTo>
                    <a:lnTo>
                      <a:pt x="247" y="2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0" name="Freeform 186"/>
              <p:cNvSpPr>
                <a:spLocks/>
              </p:cNvSpPr>
              <p:nvPr/>
            </p:nvSpPr>
            <p:spPr bwMode="auto">
              <a:xfrm>
                <a:off x="4862" y="3432"/>
                <a:ext cx="138" cy="39"/>
              </a:xfrm>
              <a:custGeom>
                <a:avLst/>
                <a:gdLst>
                  <a:gd name="T0" fmla="*/ 1 w 276"/>
                  <a:gd name="T1" fmla="*/ 1 h 78"/>
                  <a:gd name="T2" fmla="*/ 1 w 276"/>
                  <a:gd name="T3" fmla="*/ 1 h 78"/>
                  <a:gd name="T4" fmla="*/ 1 w 276"/>
                  <a:gd name="T5" fmla="*/ 1 h 78"/>
                  <a:gd name="T6" fmla="*/ 1 w 276"/>
                  <a:gd name="T7" fmla="*/ 1 h 78"/>
                  <a:gd name="T8" fmla="*/ 1 w 276"/>
                  <a:gd name="T9" fmla="*/ 1 h 78"/>
                  <a:gd name="T10" fmla="*/ 1 w 276"/>
                  <a:gd name="T11" fmla="*/ 1 h 78"/>
                  <a:gd name="T12" fmla="*/ 1 w 276"/>
                  <a:gd name="T13" fmla="*/ 1 h 78"/>
                  <a:gd name="T14" fmla="*/ 1 w 276"/>
                  <a:gd name="T15" fmla="*/ 1 h 78"/>
                  <a:gd name="T16" fmla="*/ 1 w 276"/>
                  <a:gd name="T17" fmla="*/ 1 h 78"/>
                  <a:gd name="T18" fmla="*/ 1 w 276"/>
                  <a:gd name="T19" fmla="*/ 1 h 78"/>
                  <a:gd name="T20" fmla="*/ 1 w 276"/>
                  <a:gd name="T21" fmla="*/ 1 h 78"/>
                  <a:gd name="T22" fmla="*/ 1 w 276"/>
                  <a:gd name="T23" fmla="*/ 1 h 78"/>
                  <a:gd name="T24" fmla="*/ 1 w 276"/>
                  <a:gd name="T25" fmla="*/ 1 h 78"/>
                  <a:gd name="T26" fmla="*/ 1 w 276"/>
                  <a:gd name="T27" fmla="*/ 1 h 78"/>
                  <a:gd name="T28" fmla="*/ 1 w 276"/>
                  <a:gd name="T29" fmla="*/ 1 h 78"/>
                  <a:gd name="T30" fmla="*/ 1 w 276"/>
                  <a:gd name="T31" fmla="*/ 1 h 78"/>
                  <a:gd name="T32" fmla="*/ 1 w 276"/>
                  <a:gd name="T33" fmla="*/ 1 h 78"/>
                  <a:gd name="T34" fmla="*/ 1 w 276"/>
                  <a:gd name="T35" fmla="*/ 1 h 78"/>
                  <a:gd name="T36" fmla="*/ 1 w 276"/>
                  <a:gd name="T37" fmla="*/ 1 h 78"/>
                  <a:gd name="T38" fmla="*/ 1 w 276"/>
                  <a:gd name="T39" fmla="*/ 1 h 78"/>
                  <a:gd name="T40" fmla="*/ 1 w 276"/>
                  <a:gd name="T41" fmla="*/ 1 h 78"/>
                  <a:gd name="T42" fmla="*/ 1 w 276"/>
                  <a:gd name="T43" fmla="*/ 1 h 78"/>
                  <a:gd name="T44" fmla="*/ 1 w 276"/>
                  <a:gd name="T45" fmla="*/ 1 h 78"/>
                  <a:gd name="T46" fmla="*/ 1 w 276"/>
                  <a:gd name="T47" fmla="*/ 1 h 78"/>
                  <a:gd name="T48" fmla="*/ 1 w 276"/>
                  <a:gd name="T49" fmla="*/ 1 h 78"/>
                  <a:gd name="T50" fmla="*/ 1 w 276"/>
                  <a:gd name="T51" fmla="*/ 1 h 78"/>
                  <a:gd name="T52" fmla="*/ 1 w 276"/>
                  <a:gd name="T53" fmla="*/ 1 h 78"/>
                  <a:gd name="T54" fmla="*/ 1 w 276"/>
                  <a:gd name="T55" fmla="*/ 1 h 78"/>
                  <a:gd name="T56" fmla="*/ 1 w 276"/>
                  <a:gd name="T57" fmla="*/ 1 h 78"/>
                  <a:gd name="T58" fmla="*/ 1 w 276"/>
                  <a:gd name="T59" fmla="*/ 1 h 78"/>
                  <a:gd name="T60" fmla="*/ 1 w 276"/>
                  <a:gd name="T61" fmla="*/ 1 h 78"/>
                  <a:gd name="T62" fmla="*/ 1 w 276"/>
                  <a:gd name="T63" fmla="*/ 0 h 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6"/>
                  <a:gd name="T97" fmla="*/ 0 h 78"/>
                  <a:gd name="T98" fmla="*/ 276 w 276"/>
                  <a:gd name="T99" fmla="*/ 78 h 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6" h="78">
                    <a:moveTo>
                      <a:pt x="276" y="0"/>
                    </a:moveTo>
                    <a:lnTo>
                      <a:pt x="265" y="2"/>
                    </a:lnTo>
                    <a:lnTo>
                      <a:pt x="255" y="4"/>
                    </a:lnTo>
                    <a:lnTo>
                      <a:pt x="247" y="4"/>
                    </a:lnTo>
                    <a:lnTo>
                      <a:pt x="240" y="5"/>
                    </a:lnTo>
                    <a:lnTo>
                      <a:pt x="234" y="7"/>
                    </a:lnTo>
                    <a:lnTo>
                      <a:pt x="227" y="9"/>
                    </a:lnTo>
                    <a:lnTo>
                      <a:pt x="219" y="9"/>
                    </a:lnTo>
                    <a:lnTo>
                      <a:pt x="211" y="11"/>
                    </a:lnTo>
                    <a:lnTo>
                      <a:pt x="202" y="13"/>
                    </a:lnTo>
                    <a:lnTo>
                      <a:pt x="194" y="15"/>
                    </a:lnTo>
                    <a:lnTo>
                      <a:pt x="185" y="17"/>
                    </a:lnTo>
                    <a:lnTo>
                      <a:pt x="177" y="21"/>
                    </a:lnTo>
                    <a:lnTo>
                      <a:pt x="166" y="21"/>
                    </a:lnTo>
                    <a:lnTo>
                      <a:pt x="158" y="25"/>
                    </a:lnTo>
                    <a:lnTo>
                      <a:pt x="149" y="26"/>
                    </a:lnTo>
                    <a:lnTo>
                      <a:pt x="139" y="28"/>
                    </a:lnTo>
                    <a:lnTo>
                      <a:pt x="130" y="30"/>
                    </a:lnTo>
                    <a:lnTo>
                      <a:pt x="120" y="32"/>
                    </a:lnTo>
                    <a:lnTo>
                      <a:pt x="111" y="34"/>
                    </a:lnTo>
                    <a:lnTo>
                      <a:pt x="101" y="36"/>
                    </a:lnTo>
                    <a:lnTo>
                      <a:pt x="92" y="38"/>
                    </a:lnTo>
                    <a:lnTo>
                      <a:pt x="82" y="42"/>
                    </a:lnTo>
                    <a:lnTo>
                      <a:pt x="73" y="42"/>
                    </a:lnTo>
                    <a:lnTo>
                      <a:pt x="63" y="45"/>
                    </a:lnTo>
                    <a:lnTo>
                      <a:pt x="54" y="47"/>
                    </a:lnTo>
                    <a:lnTo>
                      <a:pt x="44" y="51"/>
                    </a:lnTo>
                    <a:lnTo>
                      <a:pt x="35" y="51"/>
                    </a:lnTo>
                    <a:lnTo>
                      <a:pt x="27" y="55"/>
                    </a:lnTo>
                    <a:lnTo>
                      <a:pt x="17" y="57"/>
                    </a:lnTo>
                    <a:lnTo>
                      <a:pt x="10" y="59"/>
                    </a:lnTo>
                    <a:lnTo>
                      <a:pt x="4" y="68"/>
                    </a:lnTo>
                    <a:lnTo>
                      <a:pt x="0" y="78"/>
                    </a:lnTo>
                    <a:lnTo>
                      <a:pt x="8" y="76"/>
                    </a:lnTo>
                    <a:lnTo>
                      <a:pt x="19" y="72"/>
                    </a:lnTo>
                    <a:lnTo>
                      <a:pt x="29" y="70"/>
                    </a:lnTo>
                    <a:lnTo>
                      <a:pt x="40" y="70"/>
                    </a:lnTo>
                    <a:lnTo>
                      <a:pt x="50" y="66"/>
                    </a:lnTo>
                    <a:lnTo>
                      <a:pt x="59" y="64"/>
                    </a:lnTo>
                    <a:lnTo>
                      <a:pt x="71" y="61"/>
                    </a:lnTo>
                    <a:lnTo>
                      <a:pt x="82" y="61"/>
                    </a:lnTo>
                    <a:lnTo>
                      <a:pt x="93" y="57"/>
                    </a:lnTo>
                    <a:lnTo>
                      <a:pt x="103" y="57"/>
                    </a:lnTo>
                    <a:lnTo>
                      <a:pt x="114" y="53"/>
                    </a:lnTo>
                    <a:lnTo>
                      <a:pt x="126" y="51"/>
                    </a:lnTo>
                    <a:lnTo>
                      <a:pt x="135" y="49"/>
                    </a:lnTo>
                    <a:lnTo>
                      <a:pt x="145" y="47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5" y="42"/>
                    </a:lnTo>
                    <a:lnTo>
                      <a:pt x="185" y="40"/>
                    </a:lnTo>
                    <a:lnTo>
                      <a:pt x="194" y="36"/>
                    </a:lnTo>
                    <a:lnTo>
                      <a:pt x="202" y="36"/>
                    </a:lnTo>
                    <a:lnTo>
                      <a:pt x="211" y="34"/>
                    </a:lnTo>
                    <a:lnTo>
                      <a:pt x="219" y="32"/>
                    </a:lnTo>
                    <a:lnTo>
                      <a:pt x="227" y="30"/>
                    </a:lnTo>
                    <a:lnTo>
                      <a:pt x="234" y="30"/>
                    </a:lnTo>
                    <a:lnTo>
                      <a:pt x="240" y="28"/>
                    </a:lnTo>
                    <a:lnTo>
                      <a:pt x="247" y="26"/>
                    </a:lnTo>
                    <a:lnTo>
                      <a:pt x="253" y="26"/>
                    </a:lnTo>
                    <a:lnTo>
                      <a:pt x="261" y="25"/>
                    </a:lnTo>
                    <a:lnTo>
                      <a:pt x="268" y="23"/>
                    </a:lnTo>
                    <a:lnTo>
                      <a:pt x="276" y="23"/>
                    </a:lnTo>
                    <a:lnTo>
                      <a:pt x="27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1" name="Freeform 187"/>
              <p:cNvSpPr>
                <a:spLocks/>
              </p:cNvSpPr>
              <p:nvPr/>
            </p:nvSpPr>
            <p:spPr bwMode="auto">
              <a:xfrm>
                <a:off x="4845" y="3464"/>
                <a:ext cx="158" cy="37"/>
              </a:xfrm>
              <a:custGeom>
                <a:avLst/>
                <a:gdLst>
                  <a:gd name="T0" fmla="*/ 1 w 316"/>
                  <a:gd name="T1" fmla="*/ 0 h 75"/>
                  <a:gd name="T2" fmla="*/ 1 w 316"/>
                  <a:gd name="T3" fmla="*/ 0 h 75"/>
                  <a:gd name="T4" fmla="*/ 1 w 316"/>
                  <a:gd name="T5" fmla="*/ 0 h 75"/>
                  <a:gd name="T6" fmla="*/ 1 w 316"/>
                  <a:gd name="T7" fmla="*/ 0 h 75"/>
                  <a:gd name="T8" fmla="*/ 1 w 316"/>
                  <a:gd name="T9" fmla="*/ 0 h 75"/>
                  <a:gd name="T10" fmla="*/ 1 w 316"/>
                  <a:gd name="T11" fmla="*/ 0 h 75"/>
                  <a:gd name="T12" fmla="*/ 1 w 316"/>
                  <a:gd name="T13" fmla="*/ 0 h 75"/>
                  <a:gd name="T14" fmla="*/ 1 w 316"/>
                  <a:gd name="T15" fmla="*/ 0 h 75"/>
                  <a:gd name="T16" fmla="*/ 1 w 316"/>
                  <a:gd name="T17" fmla="*/ 0 h 75"/>
                  <a:gd name="T18" fmla="*/ 1 w 316"/>
                  <a:gd name="T19" fmla="*/ 0 h 75"/>
                  <a:gd name="T20" fmla="*/ 1 w 316"/>
                  <a:gd name="T21" fmla="*/ 0 h 75"/>
                  <a:gd name="T22" fmla="*/ 1 w 316"/>
                  <a:gd name="T23" fmla="*/ 0 h 75"/>
                  <a:gd name="T24" fmla="*/ 1 w 316"/>
                  <a:gd name="T25" fmla="*/ 0 h 75"/>
                  <a:gd name="T26" fmla="*/ 1 w 316"/>
                  <a:gd name="T27" fmla="*/ 0 h 75"/>
                  <a:gd name="T28" fmla="*/ 1 w 316"/>
                  <a:gd name="T29" fmla="*/ 0 h 75"/>
                  <a:gd name="T30" fmla="*/ 1 w 316"/>
                  <a:gd name="T31" fmla="*/ 0 h 75"/>
                  <a:gd name="T32" fmla="*/ 1 w 316"/>
                  <a:gd name="T33" fmla="*/ 0 h 75"/>
                  <a:gd name="T34" fmla="*/ 1 w 316"/>
                  <a:gd name="T35" fmla="*/ 0 h 75"/>
                  <a:gd name="T36" fmla="*/ 1 w 316"/>
                  <a:gd name="T37" fmla="*/ 0 h 75"/>
                  <a:gd name="T38" fmla="*/ 1 w 316"/>
                  <a:gd name="T39" fmla="*/ 0 h 75"/>
                  <a:gd name="T40" fmla="*/ 1 w 316"/>
                  <a:gd name="T41" fmla="*/ 0 h 75"/>
                  <a:gd name="T42" fmla="*/ 1 w 316"/>
                  <a:gd name="T43" fmla="*/ 0 h 75"/>
                  <a:gd name="T44" fmla="*/ 1 w 316"/>
                  <a:gd name="T45" fmla="*/ 0 h 75"/>
                  <a:gd name="T46" fmla="*/ 1 w 316"/>
                  <a:gd name="T47" fmla="*/ 0 h 75"/>
                  <a:gd name="T48" fmla="*/ 1 w 316"/>
                  <a:gd name="T49" fmla="*/ 0 h 75"/>
                  <a:gd name="T50" fmla="*/ 1 w 316"/>
                  <a:gd name="T51" fmla="*/ 0 h 75"/>
                  <a:gd name="T52" fmla="*/ 1 w 316"/>
                  <a:gd name="T53" fmla="*/ 0 h 75"/>
                  <a:gd name="T54" fmla="*/ 1 w 316"/>
                  <a:gd name="T55" fmla="*/ 0 h 75"/>
                  <a:gd name="T56" fmla="*/ 1 w 316"/>
                  <a:gd name="T57" fmla="*/ 0 h 75"/>
                  <a:gd name="T58" fmla="*/ 1 w 316"/>
                  <a:gd name="T59" fmla="*/ 0 h 75"/>
                  <a:gd name="T60" fmla="*/ 1 w 316"/>
                  <a:gd name="T61" fmla="*/ 0 h 75"/>
                  <a:gd name="T62" fmla="*/ 1 w 316"/>
                  <a:gd name="T63" fmla="*/ 0 h 75"/>
                  <a:gd name="T64" fmla="*/ 1 w 316"/>
                  <a:gd name="T65" fmla="*/ 0 h 75"/>
                  <a:gd name="T66" fmla="*/ 1 w 316"/>
                  <a:gd name="T67" fmla="*/ 0 h 75"/>
                  <a:gd name="T68" fmla="*/ 1 w 316"/>
                  <a:gd name="T69" fmla="*/ 0 h 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16"/>
                  <a:gd name="T106" fmla="*/ 0 h 75"/>
                  <a:gd name="T107" fmla="*/ 316 w 316"/>
                  <a:gd name="T108" fmla="*/ 75 h 7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16" h="75">
                    <a:moveTo>
                      <a:pt x="316" y="0"/>
                    </a:moveTo>
                    <a:lnTo>
                      <a:pt x="308" y="0"/>
                    </a:lnTo>
                    <a:lnTo>
                      <a:pt x="302" y="0"/>
                    </a:lnTo>
                    <a:lnTo>
                      <a:pt x="295" y="2"/>
                    </a:lnTo>
                    <a:lnTo>
                      <a:pt x="289" y="4"/>
                    </a:lnTo>
                    <a:lnTo>
                      <a:pt x="280" y="6"/>
                    </a:lnTo>
                    <a:lnTo>
                      <a:pt x="272" y="8"/>
                    </a:lnTo>
                    <a:lnTo>
                      <a:pt x="264" y="8"/>
                    </a:lnTo>
                    <a:lnTo>
                      <a:pt x="257" y="12"/>
                    </a:lnTo>
                    <a:lnTo>
                      <a:pt x="247" y="12"/>
                    </a:lnTo>
                    <a:lnTo>
                      <a:pt x="238" y="14"/>
                    </a:lnTo>
                    <a:lnTo>
                      <a:pt x="228" y="16"/>
                    </a:lnTo>
                    <a:lnTo>
                      <a:pt x="219" y="18"/>
                    </a:lnTo>
                    <a:lnTo>
                      <a:pt x="209" y="19"/>
                    </a:lnTo>
                    <a:lnTo>
                      <a:pt x="198" y="21"/>
                    </a:lnTo>
                    <a:lnTo>
                      <a:pt x="188" y="23"/>
                    </a:lnTo>
                    <a:lnTo>
                      <a:pt x="179" y="25"/>
                    </a:lnTo>
                    <a:lnTo>
                      <a:pt x="167" y="27"/>
                    </a:lnTo>
                    <a:lnTo>
                      <a:pt x="156" y="29"/>
                    </a:lnTo>
                    <a:lnTo>
                      <a:pt x="145" y="31"/>
                    </a:lnTo>
                    <a:lnTo>
                      <a:pt x="135" y="33"/>
                    </a:lnTo>
                    <a:lnTo>
                      <a:pt x="124" y="33"/>
                    </a:lnTo>
                    <a:lnTo>
                      <a:pt x="112" y="37"/>
                    </a:lnTo>
                    <a:lnTo>
                      <a:pt x="101" y="38"/>
                    </a:lnTo>
                    <a:lnTo>
                      <a:pt x="91" y="42"/>
                    </a:lnTo>
                    <a:lnTo>
                      <a:pt x="80" y="42"/>
                    </a:lnTo>
                    <a:lnTo>
                      <a:pt x="70" y="44"/>
                    </a:lnTo>
                    <a:lnTo>
                      <a:pt x="61" y="46"/>
                    </a:lnTo>
                    <a:lnTo>
                      <a:pt x="50" y="48"/>
                    </a:lnTo>
                    <a:lnTo>
                      <a:pt x="40" y="50"/>
                    </a:lnTo>
                    <a:lnTo>
                      <a:pt x="30" y="52"/>
                    </a:lnTo>
                    <a:lnTo>
                      <a:pt x="21" y="54"/>
                    </a:lnTo>
                    <a:lnTo>
                      <a:pt x="13" y="57"/>
                    </a:lnTo>
                    <a:lnTo>
                      <a:pt x="10" y="61"/>
                    </a:lnTo>
                    <a:lnTo>
                      <a:pt x="6" y="67"/>
                    </a:lnTo>
                    <a:lnTo>
                      <a:pt x="4" y="71"/>
                    </a:lnTo>
                    <a:lnTo>
                      <a:pt x="0" y="75"/>
                    </a:lnTo>
                    <a:lnTo>
                      <a:pt x="11" y="73"/>
                    </a:lnTo>
                    <a:lnTo>
                      <a:pt x="21" y="71"/>
                    </a:lnTo>
                    <a:lnTo>
                      <a:pt x="30" y="69"/>
                    </a:lnTo>
                    <a:lnTo>
                      <a:pt x="42" y="67"/>
                    </a:lnTo>
                    <a:lnTo>
                      <a:pt x="53" y="65"/>
                    </a:lnTo>
                    <a:lnTo>
                      <a:pt x="65" y="63"/>
                    </a:lnTo>
                    <a:lnTo>
                      <a:pt x="76" y="61"/>
                    </a:lnTo>
                    <a:lnTo>
                      <a:pt x="88" y="61"/>
                    </a:lnTo>
                    <a:lnTo>
                      <a:pt x="99" y="57"/>
                    </a:lnTo>
                    <a:lnTo>
                      <a:pt x="110" y="56"/>
                    </a:lnTo>
                    <a:lnTo>
                      <a:pt x="122" y="54"/>
                    </a:lnTo>
                    <a:lnTo>
                      <a:pt x="135" y="52"/>
                    </a:lnTo>
                    <a:lnTo>
                      <a:pt x="146" y="50"/>
                    </a:lnTo>
                    <a:lnTo>
                      <a:pt x="156" y="50"/>
                    </a:lnTo>
                    <a:lnTo>
                      <a:pt x="167" y="46"/>
                    </a:lnTo>
                    <a:lnTo>
                      <a:pt x="181" y="46"/>
                    </a:lnTo>
                    <a:lnTo>
                      <a:pt x="190" y="44"/>
                    </a:lnTo>
                    <a:lnTo>
                      <a:pt x="200" y="42"/>
                    </a:lnTo>
                    <a:lnTo>
                      <a:pt x="211" y="40"/>
                    </a:lnTo>
                    <a:lnTo>
                      <a:pt x="223" y="38"/>
                    </a:lnTo>
                    <a:lnTo>
                      <a:pt x="230" y="37"/>
                    </a:lnTo>
                    <a:lnTo>
                      <a:pt x="242" y="37"/>
                    </a:lnTo>
                    <a:lnTo>
                      <a:pt x="249" y="33"/>
                    </a:lnTo>
                    <a:lnTo>
                      <a:pt x="261" y="33"/>
                    </a:lnTo>
                    <a:lnTo>
                      <a:pt x="268" y="31"/>
                    </a:lnTo>
                    <a:lnTo>
                      <a:pt x="276" y="29"/>
                    </a:lnTo>
                    <a:lnTo>
                      <a:pt x="283" y="27"/>
                    </a:lnTo>
                    <a:lnTo>
                      <a:pt x="291" y="27"/>
                    </a:lnTo>
                    <a:lnTo>
                      <a:pt x="297" y="25"/>
                    </a:lnTo>
                    <a:lnTo>
                      <a:pt x="304" y="25"/>
                    </a:lnTo>
                    <a:lnTo>
                      <a:pt x="310" y="25"/>
                    </a:lnTo>
                    <a:lnTo>
                      <a:pt x="316" y="25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2" name="Freeform 188"/>
              <p:cNvSpPr>
                <a:spLocks/>
              </p:cNvSpPr>
              <p:nvPr/>
            </p:nvSpPr>
            <p:spPr bwMode="auto">
              <a:xfrm>
                <a:off x="4349" y="3030"/>
                <a:ext cx="424" cy="402"/>
              </a:xfrm>
              <a:custGeom>
                <a:avLst/>
                <a:gdLst>
                  <a:gd name="T0" fmla="*/ 1 w 848"/>
                  <a:gd name="T1" fmla="*/ 0 h 805"/>
                  <a:gd name="T2" fmla="*/ 1 w 848"/>
                  <a:gd name="T3" fmla="*/ 0 h 805"/>
                  <a:gd name="T4" fmla="*/ 1 w 848"/>
                  <a:gd name="T5" fmla="*/ 0 h 805"/>
                  <a:gd name="T6" fmla="*/ 1 w 848"/>
                  <a:gd name="T7" fmla="*/ 0 h 805"/>
                  <a:gd name="T8" fmla="*/ 1 w 848"/>
                  <a:gd name="T9" fmla="*/ 0 h 805"/>
                  <a:gd name="T10" fmla="*/ 1 w 848"/>
                  <a:gd name="T11" fmla="*/ 0 h 805"/>
                  <a:gd name="T12" fmla="*/ 1 w 848"/>
                  <a:gd name="T13" fmla="*/ 0 h 805"/>
                  <a:gd name="T14" fmla="*/ 1 w 848"/>
                  <a:gd name="T15" fmla="*/ 0 h 805"/>
                  <a:gd name="T16" fmla="*/ 1 w 848"/>
                  <a:gd name="T17" fmla="*/ 0 h 805"/>
                  <a:gd name="T18" fmla="*/ 1 w 848"/>
                  <a:gd name="T19" fmla="*/ 0 h 805"/>
                  <a:gd name="T20" fmla="*/ 1 w 848"/>
                  <a:gd name="T21" fmla="*/ 0 h 805"/>
                  <a:gd name="T22" fmla="*/ 1 w 848"/>
                  <a:gd name="T23" fmla="*/ 0 h 805"/>
                  <a:gd name="T24" fmla="*/ 1 w 848"/>
                  <a:gd name="T25" fmla="*/ 0 h 805"/>
                  <a:gd name="T26" fmla="*/ 1 w 848"/>
                  <a:gd name="T27" fmla="*/ 0 h 805"/>
                  <a:gd name="T28" fmla="*/ 1 w 848"/>
                  <a:gd name="T29" fmla="*/ 0 h 805"/>
                  <a:gd name="T30" fmla="*/ 1 w 848"/>
                  <a:gd name="T31" fmla="*/ 0 h 805"/>
                  <a:gd name="T32" fmla="*/ 1 w 848"/>
                  <a:gd name="T33" fmla="*/ 0 h 805"/>
                  <a:gd name="T34" fmla="*/ 1 w 848"/>
                  <a:gd name="T35" fmla="*/ 0 h 805"/>
                  <a:gd name="T36" fmla="*/ 1 w 848"/>
                  <a:gd name="T37" fmla="*/ 0 h 805"/>
                  <a:gd name="T38" fmla="*/ 1 w 848"/>
                  <a:gd name="T39" fmla="*/ 0 h 805"/>
                  <a:gd name="T40" fmla="*/ 1 w 848"/>
                  <a:gd name="T41" fmla="*/ 0 h 805"/>
                  <a:gd name="T42" fmla="*/ 1 w 848"/>
                  <a:gd name="T43" fmla="*/ 0 h 805"/>
                  <a:gd name="T44" fmla="*/ 1 w 848"/>
                  <a:gd name="T45" fmla="*/ 0 h 805"/>
                  <a:gd name="T46" fmla="*/ 1 w 848"/>
                  <a:gd name="T47" fmla="*/ 0 h 805"/>
                  <a:gd name="T48" fmla="*/ 1 w 848"/>
                  <a:gd name="T49" fmla="*/ 0 h 805"/>
                  <a:gd name="T50" fmla="*/ 1 w 848"/>
                  <a:gd name="T51" fmla="*/ 0 h 805"/>
                  <a:gd name="T52" fmla="*/ 1 w 848"/>
                  <a:gd name="T53" fmla="*/ 0 h 805"/>
                  <a:gd name="T54" fmla="*/ 1 w 848"/>
                  <a:gd name="T55" fmla="*/ 0 h 805"/>
                  <a:gd name="T56" fmla="*/ 1 w 848"/>
                  <a:gd name="T57" fmla="*/ 0 h 805"/>
                  <a:gd name="T58" fmla="*/ 1 w 848"/>
                  <a:gd name="T59" fmla="*/ 0 h 805"/>
                  <a:gd name="T60" fmla="*/ 1 w 848"/>
                  <a:gd name="T61" fmla="*/ 0 h 805"/>
                  <a:gd name="T62" fmla="*/ 1 w 848"/>
                  <a:gd name="T63" fmla="*/ 0 h 805"/>
                  <a:gd name="T64" fmla="*/ 1 w 848"/>
                  <a:gd name="T65" fmla="*/ 0 h 805"/>
                  <a:gd name="T66" fmla="*/ 1 w 848"/>
                  <a:gd name="T67" fmla="*/ 0 h 805"/>
                  <a:gd name="T68" fmla="*/ 1 w 848"/>
                  <a:gd name="T69" fmla="*/ 0 h 805"/>
                  <a:gd name="T70" fmla="*/ 1 w 848"/>
                  <a:gd name="T71" fmla="*/ 0 h 805"/>
                  <a:gd name="T72" fmla="*/ 1 w 848"/>
                  <a:gd name="T73" fmla="*/ 0 h 805"/>
                  <a:gd name="T74" fmla="*/ 1 w 848"/>
                  <a:gd name="T75" fmla="*/ 0 h 805"/>
                  <a:gd name="T76" fmla="*/ 1 w 848"/>
                  <a:gd name="T77" fmla="*/ 0 h 805"/>
                  <a:gd name="T78" fmla="*/ 1 w 848"/>
                  <a:gd name="T79" fmla="*/ 0 h 805"/>
                  <a:gd name="T80" fmla="*/ 1 w 848"/>
                  <a:gd name="T81" fmla="*/ 0 h 805"/>
                  <a:gd name="T82" fmla="*/ 1 w 848"/>
                  <a:gd name="T83" fmla="*/ 0 h 805"/>
                  <a:gd name="T84" fmla="*/ 0 w 848"/>
                  <a:gd name="T85" fmla="*/ 0 h 805"/>
                  <a:gd name="T86" fmla="*/ 1 w 848"/>
                  <a:gd name="T87" fmla="*/ 0 h 805"/>
                  <a:gd name="T88" fmla="*/ 1 w 848"/>
                  <a:gd name="T89" fmla="*/ 0 h 805"/>
                  <a:gd name="T90" fmla="*/ 1 w 848"/>
                  <a:gd name="T91" fmla="*/ 0 h 805"/>
                  <a:gd name="T92" fmla="*/ 1 w 848"/>
                  <a:gd name="T93" fmla="*/ 0 h 805"/>
                  <a:gd name="T94" fmla="*/ 1 w 848"/>
                  <a:gd name="T95" fmla="*/ 0 h 805"/>
                  <a:gd name="T96" fmla="*/ 1 w 848"/>
                  <a:gd name="T97" fmla="*/ 0 h 805"/>
                  <a:gd name="T98" fmla="*/ 1 w 848"/>
                  <a:gd name="T99" fmla="*/ 0 h 805"/>
                  <a:gd name="T100" fmla="*/ 1 w 848"/>
                  <a:gd name="T101" fmla="*/ 0 h 805"/>
                  <a:gd name="T102" fmla="*/ 1 w 848"/>
                  <a:gd name="T103" fmla="*/ 0 h 805"/>
                  <a:gd name="T104" fmla="*/ 1 w 848"/>
                  <a:gd name="T105" fmla="*/ 0 h 805"/>
                  <a:gd name="T106" fmla="*/ 1 w 848"/>
                  <a:gd name="T107" fmla="*/ 0 h 805"/>
                  <a:gd name="T108" fmla="*/ 1 w 848"/>
                  <a:gd name="T109" fmla="*/ 0 h 805"/>
                  <a:gd name="T110" fmla="*/ 1 w 848"/>
                  <a:gd name="T111" fmla="*/ 0 h 805"/>
                  <a:gd name="T112" fmla="*/ 1 w 848"/>
                  <a:gd name="T113" fmla="*/ 0 h 805"/>
                  <a:gd name="T114" fmla="*/ 1 w 848"/>
                  <a:gd name="T115" fmla="*/ 0 h 805"/>
                  <a:gd name="T116" fmla="*/ 1 w 848"/>
                  <a:gd name="T117" fmla="*/ 0 h 805"/>
                  <a:gd name="T118" fmla="*/ 1 w 848"/>
                  <a:gd name="T119" fmla="*/ 0 h 805"/>
                  <a:gd name="T120" fmla="*/ 1 w 848"/>
                  <a:gd name="T121" fmla="*/ 0 h 805"/>
                  <a:gd name="T122" fmla="*/ 1 w 848"/>
                  <a:gd name="T123" fmla="*/ 0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8"/>
                  <a:gd name="T187" fmla="*/ 0 h 805"/>
                  <a:gd name="T188" fmla="*/ 848 w 848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8" h="805">
                    <a:moveTo>
                      <a:pt x="772" y="542"/>
                    </a:moveTo>
                    <a:lnTo>
                      <a:pt x="772" y="539"/>
                    </a:lnTo>
                    <a:lnTo>
                      <a:pt x="772" y="537"/>
                    </a:lnTo>
                    <a:lnTo>
                      <a:pt x="773" y="529"/>
                    </a:lnTo>
                    <a:lnTo>
                      <a:pt x="773" y="521"/>
                    </a:lnTo>
                    <a:lnTo>
                      <a:pt x="773" y="516"/>
                    </a:lnTo>
                    <a:lnTo>
                      <a:pt x="775" y="510"/>
                    </a:lnTo>
                    <a:lnTo>
                      <a:pt x="775" y="502"/>
                    </a:lnTo>
                    <a:lnTo>
                      <a:pt x="777" y="499"/>
                    </a:lnTo>
                    <a:lnTo>
                      <a:pt x="779" y="489"/>
                    </a:lnTo>
                    <a:lnTo>
                      <a:pt x="781" y="483"/>
                    </a:lnTo>
                    <a:lnTo>
                      <a:pt x="781" y="476"/>
                    </a:lnTo>
                    <a:lnTo>
                      <a:pt x="785" y="468"/>
                    </a:lnTo>
                    <a:lnTo>
                      <a:pt x="785" y="459"/>
                    </a:lnTo>
                    <a:lnTo>
                      <a:pt x="787" y="451"/>
                    </a:lnTo>
                    <a:lnTo>
                      <a:pt x="787" y="442"/>
                    </a:lnTo>
                    <a:lnTo>
                      <a:pt x="791" y="432"/>
                    </a:lnTo>
                    <a:lnTo>
                      <a:pt x="791" y="423"/>
                    </a:lnTo>
                    <a:lnTo>
                      <a:pt x="792" y="413"/>
                    </a:lnTo>
                    <a:lnTo>
                      <a:pt x="794" y="402"/>
                    </a:lnTo>
                    <a:lnTo>
                      <a:pt x="798" y="394"/>
                    </a:lnTo>
                    <a:lnTo>
                      <a:pt x="798" y="383"/>
                    </a:lnTo>
                    <a:lnTo>
                      <a:pt x="800" y="371"/>
                    </a:lnTo>
                    <a:lnTo>
                      <a:pt x="802" y="360"/>
                    </a:lnTo>
                    <a:lnTo>
                      <a:pt x="804" y="350"/>
                    </a:lnTo>
                    <a:lnTo>
                      <a:pt x="806" y="339"/>
                    </a:lnTo>
                    <a:lnTo>
                      <a:pt x="810" y="329"/>
                    </a:lnTo>
                    <a:lnTo>
                      <a:pt x="810" y="318"/>
                    </a:lnTo>
                    <a:lnTo>
                      <a:pt x="813" y="309"/>
                    </a:lnTo>
                    <a:lnTo>
                      <a:pt x="813" y="295"/>
                    </a:lnTo>
                    <a:lnTo>
                      <a:pt x="817" y="286"/>
                    </a:lnTo>
                    <a:lnTo>
                      <a:pt x="817" y="272"/>
                    </a:lnTo>
                    <a:lnTo>
                      <a:pt x="819" y="263"/>
                    </a:lnTo>
                    <a:lnTo>
                      <a:pt x="821" y="251"/>
                    </a:lnTo>
                    <a:lnTo>
                      <a:pt x="823" y="242"/>
                    </a:lnTo>
                    <a:lnTo>
                      <a:pt x="825" y="231"/>
                    </a:lnTo>
                    <a:lnTo>
                      <a:pt x="827" y="221"/>
                    </a:lnTo>
                    <a:lnTo>
                      <a:pt x="829" y="210"/>
                    </a:lnTo>
                    <a:lnTo>
                      <a:pt x="829" y="200"/>
                    </a:lnTo>
                    <a:lnTo>
                      <a:pt x="830" y="191"/>
                    </a:lnTo>
                    <a:lnTo>
                      <a:pt x="832" y="181"/>
                    </a:lnTo>
                    <a:lnTo>
                      <a:pt x="832" y="170"/>
                    </a:lnTo>
                    <a:lnTo>
                      <a:pt x="836" y="162"/>
                    </a:lnTo>
                    <a:lnTo>
                      <a:pt x="836" y="153"/>
                    </a:lnTo>
                    <a:lnTo>
                      <a:pt x="838" y="147"/>
                    </a:lnTo>
                    <a:lnTo>
                      <a:pt x="838" y="137"/>
                    </a:lnTo>
                    <a:lnTo>
                      <a:pt x="840" y="130"/>
                    </a:lnTo>
                    <a:lnTo>
                      <a:pt x="842" y="122"/>
                    </a:lnTo>
                    <a:lnTo>
                      <a:pt x="842" y="115"/>
                    </a:lnTo>
                    <a:lnTo>
                      <a:pt x="844" y="107"/>
                    </a:lnTo>
                    <a:lnTo>
                      <a:pt x="844" y="101"/>
                    </a:lnTo>
                    <a:lnTo>
                      <a:pt x="846" y="96"/>
                    </a:lnTo>
                    <a:lnTo>
                      <a:pt x="848" y="92"/>
                    </a:lnTo>
                    <a:lnTo>
                      <a:pt x="848" y="82"/>
                    </a:lnTo>
                    <a:lnTo>
                      <a:pt x="848" y="75"/>
                    </a:lnTo>
                    <a:lnTo>
                      <a:pt x="848" y="71"/>
                    </a:lnTo>
                    <a:lnTo>
                      <a:pt x="844" y="69"/>
                    </a:lnTo>
                    <a:lnTo>
                      <a:pt x="836" y="67"/>
                    </a:lnTo>
                    <a:lnTo>
                      <a:pt x="830" y="67"/>
                    </a:lnTo>
                    <a:lnTo>
                      <a:pt x="825" y="65"/>
                    </a:lnTo>
                    <a:lnTo>
                      <a:pt x="819" y="63"/>
                    </a:lnTo>
                    <a:lnTo>
                      <a:pt x="811" y="63"/>
                    </a:lnTo>
                    <a:lnTo>
                      <a:pt x="804" y="61"/>
                    </a:lnTo>
                    <a:lnTo>
                      <a:pt x="794" y="61"/>
                    </a:lnTo>
                    <a:lnTo>
                      <a:pt x="785" y="59"/>
                    </a:lnTo>
                    <a:lnTo>
                      <a:pt x="773" y="59"/>
                    </a:lnTo>
                    <a:lnTo>
                      <a:pt x="762" y="58"/>
                    </a:lnTo>
                    <a:lnTo>
                      <a:pt x="751" y="58"/>
                    </a:lnTo>
                    <a:lnTo>
                      <a:pt x="737" y="56"/>
                    </a:lnTo>
                    <a:lnTo>
                      <a:pt x="726" y="56"/>
                    </a:lnTo>
                    <a:lnTo>
                      <a:pt x="711" y="52"/>
                    </a:lnTo>
                    <a:lnTo>
                      <a:pt x="697" y="52"/>
                    </a:lnTo>
                    <a:lnTo>
                      <a:pt x="682" y="50"/>
                    </a:lnTo>
                    <a:lnTo>
                      <a:pt x="669" y="48"/>
                    </a:lnTo>
                    <a:lnTo>
                      <a:pt x="652" y="46"/>
                    </a:lnTo>
                    <a:lnTo>
                      <a:pt x="637" y="44"/>
                    </a:lnTo>
                    <a:lnTo>
                      <a:pt x="621" y="42"/>
                    </a:lnTo>
                    <a:lnTo>
                      <a:pt x="606" y="42"/>
                    </a:lnTo>
                    <a:lnTo>
                      <a:pt x="587" y="40"/>
                    </a:lnTo>
                    <a:lnTo>
                      <a:pt x="570" y="39"/>
                    </a:lnTo>
                    <a:lnTo>
                      <a:pt x="555" y="37"/>
                    </a:lnTo>
                    <a:lnTo>
                      <a:pt x="538" y="37"/>
                    </a:lnTo>
                    <a:lnTo>
                      <a:pt x="519" y="33"/>
                    </a:lnTo>
                    <a:lnTo>
                      <a:pt x="502" y="33"/>
                    </a:lnTo>
                    <a:lnTo>
                      <a:pt x="484" y="31"/>
                    </a:lnTo>
                    <a:lnTo>
                      <a:pt x="469" y="31"/>
                    </a:lnTo>
                    <a:lnTo>
                      <a:pt x="450" y="27"/>
                    </a:lnTo>
                    <a:lnTo>
                      <a:pt x="433" y="27"/>
                    </a:lnTo>
                    <a:lnTo>
                      <a:pt x="414" y="25"/>
                    </a:lnTo>
                    <a:lnTo>
                      <a:pt x="397" y="23"/>
                    </a:lnTo>
                    <a:lnTo>
                      <a:pt x="380" y="21"/>
                    </a:lnTo>
                    <a:lnTo>
                      <a:pt x="363" y="19"/>
                    </a:lnTo>
                    <a:lnTo>
                      <a:pt x="346" y="18"/>
                    </a:lnTo>
                    <a:lnTo>
                      <a:pt x="330" y="18"/>
                    </a:lnTo>
                    <a:lnTo>
                      <a:pt x="313" y="14"/>
                    </a:lnTo>
                    <a:lnTo>
                      <a:pt x="296" y="14"/>
                    </a:lnTo>
                    <a:lnTo>
                      <a:pt x="281" y="12"/>
                    </a:lnTo>
                    <a:lnTo>
                      <a:pt x="268" y="12"/>
                    </a:lnTo>
                    <a:lnTo>
                      <a:pt x="252" y="10"/>
                    </a:lnTo>
                    <a:lnTo>
                      <a:pt x="237" y="8"/>
                    </a:lnTo>
                    <a:lnTo>
                      <a:pt x="224" y="8"/>
                    </a:lnTo>
                    <a:lnTo>
                      <a:pt x="211" y="8"/>
                    </a:lnTo>
                    <a:lnTo>
                      <a:pt x="197" y="6"/>
                    </a:lnTo>
                    <a:lnTo>
                      <a:pt x="186" y="4"/>
                    </a:lnTo>
                    <a:lnTo>
                      <a:pt x="173" y="2"/>
                    </a:lnTo>
                    <a:lnTo>
                      <a:pt x="163" y="2"/>
                    </a:lnTo>
                    <a:lnTo>
                      <a:pt x="154" y="2"/>
                    </a:lnTo>
                    <a:lnTo>
                      <a:pt x="142" y="2"/>
                    </a:lnTo>
                    <a:lnTo>
                      <a:pt x="135" y="2"/>
                    </a:lnTo>
                    <a:lnTo>
                      <a:pt x="127" y="2"/>
                    </a:lnTo>
                    <a:lnTo>
                      <a:pt x="119" y="0"/>
                    </a:lnTo>
                    <a:lnTo>
                      <a:pt x="114" y="0"/>
                    </a:lnTo>
                    <a:lnTo>
                      <a:pt x="108" y="0"/>
                    </a:lnTo>
                    <a:lnTo>
                      <a:pt x="104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5" y="6"/>
                    </a:lnTo>
                    <a:lnTo>
                      <a:pt x="93" y="12"/>
                    </a:lnTo>
                    <a:lnTo>
                      <a:pt x="93" y="18"/>
                    </a:lnTo>
                    <a:lnTo>
                      <a:pt x="91" y="23"/>
                    </a:lnTo>
                    <a:lnTo>
                      <a:pt x="91" y="31"/>
                    </a:lnTo>
                    <a:lnTo>
                      <a:pt x="91" y="39"/>
                    </a:lnTo>
                    <a:lnTo>
                      <a:pt x="87" y="46"/>
                    </a:lnTo>
                    <a:lnTo>
                      <a:pt x="87" y="56"/>
                    </a:lnTo>
                    <a:lnTo>
                      <a:pt x="85" y="67"/>
                    </a:lnTo>
                    <a:lnTo>
                      <a:pt x="85" y="77"/>
                    </a:lnTo>
                    <a:lnTo>
                      <a:pt x="83" y="88"/>
                    </a:lnTo>
                    <a:lnTo>
                      <a:pt x="81" y="101"/>
                    </a:lnTo>
                    <a:lnTo>
                      <a:pt x="79" y="115"/>
                    </a:lnTo>
                    <a:lnTo>
                      <a:pt x="79" y="130"/>
                    </a:lnTo>
                    <a:lnTo>
                      <a:pt x="76" y="143"/>
                    </a:lnTo>
                    <a:lnTo>
                      <a:pt x="74" y="156"/>
                    </a:lnTo>
                    <a:lnTo>
                      <a:pt x="72" y="170"/>
                    </a:lnTo>
                    <a:lnTo>
                      <a:pt x="70" y="187"/>
                    </a:lnTo>
                    <a:lnTo>
                      <a:pt x="66" y="202"/>
                    </a:lnTo>
                    <a:lnTo>
                      <a:pt x="66" y="219"/>
                    </a:lnTo>
                    <a:lnTo>
                      <a:pt x="62" y="236"/>
                    </a:lnTo>
                    <a:lnTo>
                      <a:pt x="60" y="253"/>
                    </a:lnTo>
                    <a:lnTo>
                      <a:pt x="57" y="270"/>
                    </a:lnTo>
                    <a:lnTo>
                      <a:pt x="55" y="288"/>
                    </a:lnTo>
                    <a:lnTo>
                      <a:pt x="53" y="305"/>
                    </a:lnTo>
                    <a:lnTo>
                      <a:pt x="53" y="324"/>
                    </a:lnTo>
                    <a:lnTo>
                      <a:pt x="49" y="341"/>
                    </a:lnTo>
                    <a:lnTo>
                      <a:pt x="47" y="360"/>
                    </a:lnTo>
                    <a:lnTo>
                      <a:pt x="43" y="377"/>
                    </a:lnTo>
                    <a:lnTo>
                      <a:pt x="43" y="396"/>
                    </a:lnTo>
                    <a:lnTo>
                      <a:pt x="40" y="413"/>
                    </a:lnTo>
                    <a:lnTo>
                      <a:pt x="38" y="432"/>
                    </a:lnTo>
                    <a:lnTo>
                      <a:pt x="36" y="449"/>
                    </a:lnTo>
                    <a:lnTo>
                      <a:pt x="34" y="468"/>
                    </a:lnTo>
                    <a:lnTo>
                      <a:pt x="30" y="485"/>
                    </a:lnTo>
                    <a:lnTo>
                      <a:pt x="28" y="502"/>
                    </a:lnTo>
                    <a:lnTo>
                      <a:pt x="26" y="520"/>
                    </a:lnTo>
                    <a:lnTo>
                      <a:pt x="24" y="539"/>
                    </a:lnTo>
                    <a:lnTo>
                      <a:pt x="22" y="554"/>
                    </a:lnTo>
                    <a:lnTo>
                      <a:pt x="20" y="571"/>
                    </a:lnTo>
                    <a:lnTo>
                      <a:pt x="17" y="586"/>
                    </a:lnTo>
                    <a:lnTo>
                      <a:pt x="17" y="603"/>
                    </a:lnTo>
                    <a:lnTo>
                      <a:pt x="15" y="618"/>
                    </a:lnTo>
                    <a:lnTo>
                      <a:pt x="13" y="632"/>
                    </a:lnTo>
                    <a:lnTo>
                      <a:pt x="11" y="647"/>
                    </a:lnTo>
                    <a:lnTo>
                      <a:pt x="11" y="664"/>
                    </a:lnTo>
                    <a:lnTo>
                      <a:pt x="9" y="675"/>
                    </a:lnTo>
                    <a:lnTo>
                      <a:pt x="7" y="687"/>
                    </a:lnTo>
                    <a:lnTo>
                      <a:pt x="5" y="698"/>
                    </a:lnTo>
                    <a:lnTo>
                      <a:pt x="3" y="712"/>
                    </a:lnTo>
                    <a:lnTo>
                      <a:pt x="3" y="721"/>
                    </a:lnTo>
                    <a:lnTo>
                      <a:pt x="1" y="733"/>
                    </a:lnTo>
                    <a:lnTo>
                      <a:pt x="0" y="742"/>
                    </a:lnTo>
                    <a:lnTo>
                      <a:pt x="0" y="752"/>
                    </a:lnTo>
                    <a:lnTo>
                      <a:pt x="0" y="757"/>
                    </a:lnTo>
                    <a:lnTo>
                      <a:pt x="0" y="765"/>
                    </a:lnTo>
                    <a:lnTo>
                      <a:pt x="0" y="771"/>
                    </a:lnTo>
                    <a:lnTo>
                      <a:pt x="0" y="776"/>
                    </a:lnTo>
                    <a:lnTo>
                      <a:pt x="0" y="782"/>
                    </a:lnTo>
                    <a:lnTo>
                      <a:pt x="1" y="784"/>
                    </a:lnTo>
                    <a:lnTo>
                      <a:pt x="5" y="784"/>
                    </a:lnTo>
                    <a:lnTo>
                      <a:pt x="11" y="788"/>
                    </a:lnTo>
                    <a:lnTo>
                      <a:pt x="17" y="790"/>
                    </a:lnTo>
                    <a:lnTo>
                      <a:pt x="22" y="795"/>
                    </a:lnTo>
                    <a:lnTo>
                      <a:pt x="32" y="801"/>
                    </a:lnTo>
                    <a:lnTo>
                      <a:pt x="36" y="805"/>
                    </a:lnTo>
                    <a:lnTo>
                      <a:pt x="47" y="778"/>
                    </a:lnTo>
                    <a:lnTo>
                      <a:pt x="17" y="767"/>
                    </a:lnTo>
                    <a:lnTo>
                      <a:pt x="108" y="14"/>
                    </a:lnTo>
                    <a:lnTo>
                      <a:pt x="110" y="14"/>
                    </a:lnTo>
                    <a:lnTo>
                      <a:pt x="117" y="14"/>
                    </a:lnTo>
                    <a:lnTo>
                      <a:pt x="121" y="14"/>
                    </a:lnTo>
                    <a:lnTo>
                      <a:pt x="127" y="14"/>
                    </a:lnTo>
                    <a:lnTo>
                      <a:pt x="133" y="14"/>
                    </a:lnTo>
                    <a:lnTo>
                      <a:pt x="140" y="16"/>
                    </a:lnTo>
                    <a:lnTo>
                      <a:pt x="148" y="16"/>
                    </a:lnTo>
                    <a:lnTo>
                      <a:pt x="157" y="16"/>
                    </a:lnTo>
                    <a:lnTo>
                      <a:pt x="167" y="18"/>
                    </a:lnTo>
                    <a:lnTo>
                      <a:pt x="178" y="18"/>
                    </a:lnTo>
                    <a:lnTo>
                      <a:pt x="188" y="19"/>
                    </a:lnTo>
                    <a:lnTo>
                      <a:pt x="199" y="19"/>
                    </a:lnTo>
                    <a:lnTo>
                      <a:pt x="211" y="21"/>
                    </a:lnTo>
                    <a:lnTo>
                      <a:pt x="224" y="23"/>
                    </a:lnTo>
                    <a:lnTo>
                      <a:pt x="237" y="23"/>
                    </a:lnTo>
                    <a:lnTo>
                      <a:pt x="251" y="25"/>
                    </a:lnTo>
                    <a:lnTo>
                      <a:pt x="264" y="25"/>
                    </a:lnTo>
                    <a:lnTo>
                      <a:pt x="279" y="27"/>
                    </a:lnTo>
                    <a:lnTo>
                      <a:pt x="294" y="29"/>
                    </a:lnTo>
                    <a:lnTo>
                      <a:pt x="309" y="31"/>
                    </a:lnTo>
                    <a:lnTo>
                      <a:pt x="323" y="31"/>
                    </a:lnTo>
                    <a:lnTo>
                      <a:pt x="340" y="33"/>
                    </a:lnTo>
                    <a:lnTo>
                      <a:pt x="357" y="35"/>
                    </a:lnTo>
                    <a:lnTo>
                      <a:pt x="372" y="37"/>
                    </a:lnTo>
                    <a:lnTo>
                      <a:pt x="389" y="39"/>
                    </a:lnTo>
                    <a:lnTo>
                      <a:pt x="406" y="40"/>
                    </a:lnTo>
                    <a:lnTo>
                      <a:pt x="422" y="42"/>
                    </a:lnTo>
                    <a:lnTo>
                      <a:pt x="439" y="44"/>
                    </a:lnTo>
                    <a:lnTo>
                      <a:pt x="456" y="44"/>
                    </a:lnTo>
                    <a:lnTo>
                      <a:pt x="475" y="46"/>
                    </a:lnTo>
                    <a:lnTo>
                      <a:pt x="490" y="46"/>
                    </a:lnTo>
                    <a:lnTo>
                      <a:pt x="507" y="50"/>
                    </a:lnTo>
                    <a:lnTo>
                      <a:pt x="524" y="50"/>
                    </a:lnTo>
                    <a:lnTo>
                      <a:pt x="540" y="52"/>
                    </a:lnTo>
                    <a:lnTo>
                      <a:pt x="557" y="52"/>
                    </a:lnTo>
                    <a:lnTo>
                      <a:pt x="574" y="56"/>
                    </a:lnTo>
                    <a:lnTo>
                      <a:pt x="589" y="56"/>
                    </a:lnTo>
                    <a:lnTo>
                      <a:pt x="606" y="58"/>
                    </a:lnTo>
                    <a:lnTo>
                      <a:pt x="619" y="59"/>
                    </a:lnTo>
                    <a:lnTo>
                      <a:pt x="637" y="61"/>
                    </a:lnTo>
                    <a:lnTo>
                      <a:pt x="650" y="61"/>
                    </a:lnTo>
                    <a:lnTo>
                      <a:pt x="667" y="63"/>
                    </a:lnTo>
                    <a:lnTo>
                      <a:pt x="680" y="65"/>
                    </a:lnTo>
                    <a:lnTo>
                      <a:pt x="694" y="67"/>
                    </a:lnTo>
                    <a:lnTo>
                      <a:pt x="707" y="67"/>
                    </a:lnTo>
                    <a:lnTo>
                      <a:pt x="720" y="69"/>
                    </a:lnTo>
                    <a:lnTo>
                      <a:pt x="732" y="69"/>
                    </a:lnTo>
                    <a:lnTo>
                      <a:pt x="745" y="71"/>
                    </a:lnTo>
                    <a:lnTo>
                      <a:pt x="754" y="71"/>
                    </a:lnTo>
                    <a:lnTo>
                      <a:pt x="766" y="73"/>
                    </a:lnTo>
                    <a:lnTo>
                      <a:pt x="775" y="75"/>
                    </a:lnTo>
                    <a:lnTo>
                      <a:pt x="785" y="75"/>
                    </a:lnTo>
                    <a:lnTo>
                      <a:pt x="792" y="77"/>
                    </a:lnTo>
                    <a:lnTo>
                      <a:pt x="802" y="77"/>
                    </a:lnTo>
                    <a:lnTo>
                      <a:pt x="808" y="77"/>
                    </a:lnTo>
                    <a:lnTo>
                      <a:pt x="813" y="78"/>
                    </a:lnTo>
                    <a:lnTo>
                      <a:pt x="819" y="78"/>
                    </a:lnTo>
                    <a:lnTo>
                      <a:pt x="825" y="80"/>
                    </a:lnTo>
                    <a:lnTo>
                      <a:pt x="830" y="80"/>
                    </a:lnTo>
                    <a:lnTo>
                      <a:pt x="832" y="80"/>
                    </a:lnTo>
                    <a:lnTo>
                      <a:pt x="751" y="542"/>
                    </a:lnTo>
                    <a:lnTo>
                      <a:pt x="772" y="54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3" name="Freeform 189"/>
              <p:cNvSpPr>
                <a:spLocks/>
              </p:cNvSpPr>
              <p:nvPr/>
            </p:nvSpPr>
            <p:spPr bwMode="auto">
              <a:xfrm>
                <a:off x="4233" y="3453"/>
                <a:ext cx="72" cy="52"/>
              </a:xfrm>
              <a:custGeom>
                <a:avLst/>
                <a:gdLst>
                  <a:gd name="T0" fmla="*/ 1 w 144"/>
                  <a:gd name="T1" fmla="*/ 1 h 104"/>
                  <a:gd name="T2" fmla="*/ 1 w 144"/>
                  <a:gd name="T3" fmla="*/ 1 h 104"/>
                  <a:gd name="T4" fmla="*/ 1 w 144"/>
                  <a:gd name="T5" fmla="*/ 1 h 104"/>
                  <a:gd name="T6" fmla="*/ 1 w 144"/>
                  <a:gd name="T7" fmla="*/ 1 h 104"/>
                  <a:gd name="T8" fmla="*/ 1 w 144"/>
                  <a:gd name="T9" fmla="*/ 0 h 104"/>
                  <a:gd name="T10" fmla="*/ 0 w 144"/>
                  <a:gd name="T11" fmla="*/ 1 h 104"/>
                  <a:gd name="T12" fmla="*/ 1 w 144"/>
                  <a:gd name="T13" fmla="*/ 1 h 104"/>
                  <a:gd name="T14" fmla="*/ 1 w 144"/>
                  <a:gd name="T15" fmla="*/ 1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"/>
                  <a:gd name="T25" fmla="*/ 0 h 104"/>
                  <a:gd name="T26" fmla="*/ 144 w 144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" h="104">
                    <a:moveTo>
                      <a:pt x="17" y="104"/>
                    </a:moveTo>
                    <a:lnTo>
                      <a:pt x="68" y="17"/>
                    </a:lnTo>
                    <a:lnTo>
                      <a:pt x="144" y="40"/>
                    </a:lnTo>
                    <a:lnTo>
                      <a:pt x="144" y="24"/>
                    </a:lnTo>
                    <a:lnTo>
                      <a:pt x="57" y="0"/>
                    </a:lnTo>
                    <a:lnTo>
                      <a:pt x="0" y="98"/>
                    </a:lnTo>
                    <a:lnTo>
                      <a:pt x="17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4" name="Freeform 190"/>
              <p:cNvSpPr>
                <a:spLocks/>
              </p:cNvSpPr>
              <p:nvPr/>
            </p:nvSpPr>
            <p:spPr bwMode="auto">
              <a:xfrm>
                <a:off x="4338" y="3345"/>
                <a:ext cx="80" cy="139"/>
              </a:xfrm>
              <a:custGeom>
                <a:avLst/>
                <a:gdLst>
                  <a:gd name="T0" fmla="*/ 1 w 159"/>
                  <a:gd name="T1" fmla="*/ 1 h 277"/>
                  <a:gd name="T2" fmla="*/ 1 w 159"/>
                  <a:gd name="T3" fmla="*/ 1 h 277"/>
                  <a:gd name="T4" fmla="*/ 1 w 159"/>
                  <a:gd name="T5" fmla="*/ 1 h 277"/>
                  <a:gd name="T6" fmla="*/ 1 w 159"/>
                  <a:gd name="T7" fmla="*/ 1 h 277"/>
                  <a:gd name="T8" fmla="*/ 1 w 159"/>
                  <a:gd name="T9" fmla="*/ 1 h 277"/>
                  <a:gd name="T10" fmla="*/ 1 w 159"/>
                  <a:gd name="T11" fmla="*/ 1 h 277"/>
                  <a:gd name="T12" fmla="*/ 1 w 159"/>
                  <a:gd name="T13" fmla="*/ 1 h 277"/>
                  <a:gd name="T14" fmla="*/ 1 w 159"/>
                  <a:gd name="T15" fmla="*/ 1 h 277"/>
                  <a:gd name="T16" fmla="*/ 1 w 159"/>
                  <a:gd name="T17" fmla="*/ 1 h 277"/>
                  <a:gd name="T18" fmla="*/ 1 w 159"/>
                  <a:gd name="T19" fmla="*/ 1 h 277"/>
                  <a:gd name="T20" fmla="*/ 1 w 159"/>
                  <a:gd name="T21" fmla="*/ 1 h 277"/>
                  <a:gd name="T22" fmla="*/ 1 w 159"/>
                  <a:gd name="T23" fmla="*/ 1 h 277"/>
                  <a:gd name="T24" fmla="*/ 1 w 159"/>
                  <a:gd name="T25" fmla="*/ 1 h 277"/>
                  <a:gd name="T26" fmla="*/ 1 w 159"/>
                  <a:gd name="T27" fmla="*/ 1 h 277"/>
                  <a:gd name="T28" fmla="*/ 1 w 159"/>
                  <a:gd name="T29" fmla="*/ 1 h 277"/>
                  <a:gd name="T30" fmla="*/ 1 w 159"/>
                  <a:gd name="T31" fmla="*/ 1 h 277"/>
                  <a:gd name="T32" fmla="*/ 1 w 159"/>
                  <a:gd name="T33" fmla="*/ 1 h 277"/>
                  <a:gd name="T34" fmla="*/ 1 w 159"/>
                  <a:gd name="T35" fmla="*/ 1 h 277"/>
                  <a:gd name="T36" fmla="*/ 1 w 159"/>
                  <a:gd name="T37" fmla="*/ 1 h 277"/>
                  <a:gd name="T38" fmla="*/ 1 w 159"/>
                  <a:gd name="T39" fmla="*/ 1 h 277"/>
                  <a:gd name="T40" fmla="*/ 1 w 159"/>
                  <a:gd name="T41" fmla="*/ 1 h 277"/>
                  <a:gd name="T42" fmla="*/ 1 w 159"/>
                  <a:gd name="T43" fmla="*/ 1 h 277"/>
                  <a:gd name="T44" fmla="*/ 1 w 159"/>
                  <a:gd name="T45" fmla="*/ 1 h 277"/>
                  <a:gd name="T46" fmla="*/ 1 w 159"/>
                  <a:gd name="T47" fmla="*/ 1 h 277"/>
                  <a:gd name="T48" fmla="*/ 1 w 159"/>
                  <a:gd name="T49" fmla="*/ 1 h 277"/>
                  <a:gd name="T50" fmla="*/ 1 w 159"/>
                  <a:gd name="T51" fmla="*/ 1 h 277"/>
                  <a:gd name="T52" fmla="*/ 1 w 159"/>
                  <a:gd name="T53" fmla="*/ 1 h 277"/>
                  <a:gd name="T54" fmla="*/ 1 w 159"/>
                  <a:gd name="T55" fmla="*/ 1 h 277"/>
                  <a:gd name="T56" fmla="*/ 1 w 159"/>
                  <a:gd name="T57" fmla="*/ 1 h 277"/>
                  <a:gd name="T58" fmla="*/ 1 w 159"/>
                  <a:gd name="T59" fmla="*/ 1 h 277"/>
                  <a:gd name="T60" fmla="*/ 1 w 159"/>
                  <a:gd name="T61" fmla="*/ 1 h 277"/>
                  <a:gd name="T62" fmla="*/ 1 w 159"/>
                  <a:gd name="T63" fmla="*/ 1 h 277"/>
                  <a:gd name="T64" fmla="*/ 1 w 159"/>
                  <a:gd name="T65" fmla="*/ 1 h 277"/>
                  <a:gd name="T66" fmla="*/ 1 w 159"/>
                  <a:gd name="T67" fmla="*/ 0 h 27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59"/>
                  <a:gd name="T103" fmla="*/ 0 h 277"/>
                  <a:gd name="T104" fmla="*/ 159 w 159"/>
                  <a:gd name="T105" fmla="*/ 277 h 27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59" h="277">
                    <a:moveTo>
                      <a:pt x="142" y="0"/>
                    </a:moveTo>
                    <a:lnTo>
                      <a:pt x="159" y="9"/>
                    </a:lnTo>
                    <a:lnTo>
                      <a:pt x="156" y="13"/>
                    </a:lnTo>
                    <a:lnTo>
                      <a:pt x="152" y="21"/>
                    </a:lnTo>
                    <a:lnTo>
                      <a:pt x="150" y="26"/>
                    </a:lnTo>
                    <a:lnTo>
                      <a:pt x="148" y="34"/>
                    </a:lnTo>
                    <a:lnTo>
                      <a:pt x="142" y="40"/>
                    </a:lnTo>
                    <a:lnTo>
                      <a:pt x="138" y="47"/>
                    </a:lnTo>
                    <a:lnTo>
                      <a:pt x="135" y="55"/>
                    </a:lnTo>
                    <a:lnTo>
                      <a:pt x="131" y="66"/>
                    </a:lnTo>
                    <a:lnTo>
                      <a:pt x="125" y="74"/>
                    </a:lnTo>
                    <a:lnTo>
                      <a:pt x="123" y="83"/>
                    </a:lnTo>
                    <a:lnTo>
                      <a:pt x="118" y="93"/>
                    </a:lnTo>
                    <a:lnTo>
                      <a:pt x="114" y="102"/>
                    </a:lnTo>
                    <a:lnTo>
                      <a:pt x="108" y="114"/>
                    </a:lnTo>
                    <a:lnTo>
                      <a:pt x="104" y="123"/>
                    </a:lnTo>
                    <a:lnTo>
                      <a:pt x="99" y="133"/>
                    </a:lnTo>
                    <a:lnTo>
                      <a:pt x="95" y="144"/>
                    </a:lnTo>
                    <a:lnTo>
                      <a:pt x="89" y="156"/>
                    </a:lnTo>
                    <a:lnTo>
                      <a:pt x="83" y="165"/>
                    </a:lnTo>
                    <a:lnTo>
                      <a:pt x="78" y="175"/>
                    </a:lnTo>
                    <a:lnTo>
                      <a:pt x="74" y="184"/>
                    </a:lnTo>
                    <a:lnTo>
                      <a:pt x="68" y="194"/>
                    </a:lnTo>
                    <a:lnTo>
                      <a:pt x="62" y="203"/>
                    </a:lnTo>
                    <a:lnTo>
                      <a:pt x="57" y="213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43" y="237"/>
                    </a:lnTo>
                    <a:lnTo>
                      <a:pt x="38" y="245"/>
                    </a:lnTo>
                    <a:lnTo>
                      <a:pt x="32" y="255"/>
                    </a:lnTo>
                    <a:lnTo>
                      <a:pt x="26" y="260"/>
                    </a:lnTo>
                    <a:lnTo>
                      <a:pt x="22" y="268"/>
                    </a:lnTo>
                    <a:lnTo>
                      <a:pt x="19" y="272"/>
                    </a:lnTo>
                    <a:lnTo>
                      <a:pt x="15" y="277"/>
                    </a:lnTo>
                    <a:lnTo>
                      <a:pt x="0" y="275"/>
                    </a:lnTo>
                    <a:lnTo>
                      <a:pt x="5" y="268"/>
                    </a:lnTo>
                    <a:lnTo>
                      <a:pt x="9" y="260"/>
                    </a:lnTo>
                    <a:lnTo>
                      <a:pt x="15" y="251"/>
                    </a:lnTo>
                    <a:lnTo>
                      <a:pt x="21" y="243"/>
                    </a:lnTo>
                    <a:lnTo>
                      <a:pt x="24" y="234"/>
                    </a:lnTo>
                    <a:lnTo>
                      <a:pt x="30" y="224"/>
                    </a:lnTo>
                    <a:lnTo>
                      <a:pt x="36" y="215"/>
                    </a:lnTo>
                    <a:lnTo>
                      <a:pt x="41" y="207"/>
                    </a:lnTo>
                    <a:lnTo>
                      <a:pt x="45" y="198"/>
                    </a:lnTo>
                    <a:lnTo>
                      <a:pt x="51" y="188"/>
                    </a:lnTo>
                    <a:lnTo>
                      <a:pt x="57" y="178"/>
                    </a:lnTo>
                    <a:lnTo>
                      <a:pt x="62" y="169"/>
                    </a:lnTo>
                    <a:lnTo>
                      <a:pt x="66" y="159"/>
                    </a:lnTo>
                    <a:lnTo>
                      <a:pt x="70" y="150"/>
                    </a:lnTo>
                    <a:lnTo>
                      <a:pt x="76" y="140"/>
                    </a:lnTo>
                    <a:lnTo>
                      <a:pt x="81" y="131"/>
                    </a:lnTo>
                    <a:lnTo>
                      <a:pt x="83" y="121"/>
                    </a:lnTo>
                    <a:lnTo>
                      <a:pt x="89" y="110"/>
                    </a:lnTo>
                    <a:lnTo>
                      <a:pt x="93" y="101"/>
                    </a:lnTo>
                    <a:lnTo>
                      <a:pt x="99" y="91"/>
                    </a:lnTo>
                    <a:lnTo>
                      <a:pt x="100" y="82"/>
                    </a:lnTo>
                    <a:lnTo>
                      <a:pt x="106" y="74"/>
                    </a:lnTo>
                    <a:lnTo>
                      <a:pt x="110" y="64"/>
                    </a:lnTo>
                    <a:lnTo>
                      <a:pt x="114" y="57"/>
                    </a:lnTo>
                    <a:lnTo>
                      <a:pt x="118" y="47"/>
                    </a:lnTo>
                    <a:lnTo>
                      <a:pt x="121" y="40"/>
                    </a:lnTo>
                    <a:lnTo>
                      <a:pt x="125" y="32"/>
                    </a:lnTo>
                    <a:lnTo>
                      <a:pt x="129" y="26"/>
                    </a:lnTo>
                    <a:lnTo>
                      <a:pt x="131" y="19"/>
                    </a:lnTo>
                    <a:lnTo>
                      <a:pt x="135" y="11"/>
                    </a:lnTo>
                    <a:lnTo>
                      <a:pt x="138" y="5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5" name="Freeform 191"/>
              <p:cNvSpPr>
                <a:spLocks/>
              </p:cNvSpPr>
              <p:nvPr/>
            </p:nvSpPr>
            <p:spPr bwMode="auto">
              <a:xfrm>
                <a:off x="4485" y="3613"/>
                <a:ext cx="146" cy="183"/>
              </a:xfrm>
              <a:custGeom>
                <a:avLst/>
                <a:gdLst>
                  <a:gd name="T0" fmla="*/ 0 w 293"/>
                  <a:gd name="T1" fmla="*/ 0 h 365"/>
                  <a:gd name="T2" fmla="*/ 0 w 293"/>
                  <a:gd name="T3" fmla="*/ 1 h 365"/>
                  <a:gd name="T4" fmla="*/ 0 w 293"/>
                  <a:gd name="T5" fmla="*/ 1 h 365"/>
                  <a:gd name="T6" fmla="*/ 0 w 293"/>
                  <a:gd name="T7" fmla="*/ 1 h 365"/>
                  <a:gd name="T8" fmla="*/ 0 w 293"/>
                  <a:gd name="T9" fmla="*/ 0 h 365"/>
                  <a:gd name="T10" fmla="*/ 0 w 293"/>
                  <a:gd name="T11" fmla="*/ 0 h 36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3"/>
                  <a:gd name="T19" fmla="*/ 0 h 365"/>
                  <a:gd name="T20" fmla="*/ 293 w 293"/>
                  <a:gd name="T21" fmla="*/ 365 h 36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3" h="365">
                    <a:moveTo>
                      <a:pt x="217" y="0"/>
                    </a:moveTo>
                    <a:lnTo>
                      <a:pt x="293" y="23"/>
                    </a:lnTo>
                    <a:lnTo>
                      <a:pt x="113" y="365"/>
                    </a:lnTo>
                    <a:lnTo>
                      <a:pt x="0" y="325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C9C9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" name="Freeform 192"/>
              <p:cNvSpPr>
                <a:spLocks/>
              </p:cNvSpPr>
              <p:nvPr/>
            </p:nvSpPr>
            <p:spPr bwMode="auto">
              <a:xfrm>
                <a:off x="4108" y="2966"/>
                <a:ext cx="519" cy="1072"/>
              </a:xfrm>
              <a:custGeom>
                <a:avLst/>
                <a:gdLst>
                  <a:gd name="T0" fmla="*/ 1 w 1038"/>
                  <a:gd name="T1" fmla="*/ 1 h 2143"/>
                  <a:gd name="T2" fmla="*/ 1 w 1038"/>
                  <a:gd name="T3" fmla="*/ 1 h 2143"/>
                  <a:gd name="T4" fmla="*/ 1 w 1038"/>
                  <a:gd name="T5" fmla="*/ 1 h 2143"/>
                  <a:gd name="T6" fmla="*/ 1 w 1038"/>
                  <a:gd name="T7" fmla="*/ 1 h 2143"/>
                  <a:gd name="T8" fmla="*/ 1 w 1038"/>
                  <a:gd name="T9" fmla="*/ 1 h 2143"/>
                  <a:gd name="T10" fmla="*/ 1 w 1038"/>
                  <a:gd name="T11" fmla="*/ 1 h 2143"/>
                  <a:gd name="T12" fmla="*/ 1 w 1038"/>
                  <a:gd name="T13" fmla="*/ 1 h 2143"/>
                  <a:gd name="T14" fmla="*/ 1 w 1038"/>
                  <a:gd name="T15" fmla="*/ 1 h 2143"/>
                  <a:gd name="T16" fmla="*/ 1 w 1038"/>
                  <a:gd name="T17" fmla="*/ 1 h 2143"/>
                  <a:gd name="T18" fmla="*/ 1 w 1038"/>
                  <a:gd name="T19" fmla="*/ 1 h 2143"/>
                  <a:gd name="T20" fmla="*/ 1 w 1038"/>
                  <a:gd name="T21" fmla="*/ 1 h 2143"/>
                  <a:gd name="T22" fmla="*/ 1 w 1038"/>
                  <a:gd name="T23" fmla="*/ 1 h 2143"/>
                  <a:gd name="T24" fmla="*/ 1 w 1038"/>
                  <a:gd name="T25" fmla="*/ 1 h 2143"/>
                  <a:gd name="T26" fmla="*/ 1 w 1038"/>
                  <a:gd name="T27" fmla="*/ 1 h 2143"/>
                  <a:gd name="T28" fmla="*/ 1 w 1038"/>
                  <a:gd name="T29" fmla="*/ 1 h 2143"/>
                  <a:gd name="T30" fmla="*/ 1 w 1038"/>
                  <a:gd name="T31" fmla="*/ 1 h 2143"/>
                  <a:gd name="T32" fmla="*/ 1 w 1038"/>
                  <a:gd name="T33" fmla="*/ 1 h 2143"/>
                  <a:gd name="T34" fmla="*/ 1 w 1038"/>
                  <a:gd name="T35" fmla="*/ 1 h 2143"/>
                  <a:gd name="T36" fmla="*/ 1 w 1038"/>
                  <a:gd name="T37" fmla="*/ 1 h 2143"/>
                  <a:gd name="T38" fmla="*/ 1 w 1038"/>
                  <a:gd name="T39" fmla="*/ 1 h 2143"/>
                  <a:gd name="T40" fmla="*/ 1 w 1038"/>
                  <a:gd name="T41" fmla="*/ 1 h 2143"/>
                  <a:gd name="T42" fmla="*/ 1 w 1038"/>
                  <a:gd name="T43" fmla="*/ 1 h 2143"/>
                  <a:gd name="T44" fmla="*/ 1 w 1038"/>
                  <a:gd name="T45" fmla="*/ 1 h 2143"/>
                  <a:gd name="T46" fmla="*/ 1 w 1038"/>
                  <a:gd name="T47" fmla="*/ 1 h 2143"/>
                  <a:gd name="T48" fmla="*/ 1 w 1038"/>
                  <a:gd name="T49" fmla="*/ 1 h 2143"/>
                  <a:gd name="T50" fmla="*/ 1 w 1038"/>
                  <a:gd name="T51" fmla="*/ 1 h 2143"/>
                  <a:gd name="T52" fmla="*/ 1 w 1038"/>
                  <a:gd name="T53" fmla="*/ 1 h 2143"/>
                  <a:gd name="T54" fmla="*/ 1 w 1038"/>
                  <a:gd name="T55" fmla="*/ 1 h 2143"/>
                  <a:gd name="T56" fmla="*/ 1 w 1038"/>
                  <a:gd name="T57" fmla="*/ 1 h 2143"/>
                  <a:gd name="T58" fmla="*/ 1 w 1038"/>
                  <a:gd name="T59" fmla="*/ 1 h 2143"/>
                  <a:gd name="T60" fmla="*/ 1 w 1038"/>
                  <a:gd name="T61" fmla="*/ 1 h 2143"/>
                  <a:gd name="T62" fmla="*/ 1 w 1038"/>
                  <a:gd name="T63" fmla="*/ 1 h 2143"/>
                  <a:gd name="T64" fmla="*/ 1 w 1038"/>
                  <a:gd name="T65" fmla="*/ 1 h 2143"/>
                  <a:gd name="T66" fmla="*/ 1 w 1038"/>
                  <a:gd name="T67" fmla="*/ 1 h 2143"/>
                  <a:gd name="T68" fmla="*/ 1 w 1038"/>
                  <a:gd name="T69" fmla="*/ 1 h 2143"/>
                  <a:gd name="T70" fmla="*/ 1 w 1038"/>
                  <a:gd name="T71" fmla="*/ 1 h 2143"/>
                  <a:gd name="T72" fmla="*/ 1 w 1038"/>
                  <a:gd name="T73" fmla="*/ 1 h 2143"/>
                  <a:gd name="T74" fmla="*/ 1 w 1038"/>
                  <a:gd name="T75" fmla="*/ 1 h 2143"/>
                  <a:gd name="T76" fmla="*/ 1 w 1038"/>
                  <a:gd name="T77" fmla="*/ 1 h 2143"/>
                  <a:gd name="T78" fmla="*/ 1 w 1038"/>
                  <a:gd name="T79" fmla="*/ 1 h 2143"/>
                  <a:gd name="T80" fmla="*/ 1 w 1038"/>
                  <a:gd name="T81" fmla="*/ 1 h 2143"/>
                  <a:gd name="T82" fmla="*/ 1 w 1038"/>
                  <a:gd name="T83" fmla="*/ 1 h 2143"/>
                  <a:gd name="T84" fmla="*/ 1 w 1038"/>
                  <a:gd name="T85" fmla="*/ 1 h 2143"/>
                  <a:gd name="T86" fmla="*/ 1 w 1038"/>
                  <a:gd name="T87" fmla="*/ 1 h 2143"/>
                  <a:gd name="T88" fmla="*/ 1 w 1038"/>
                  <a:gd name="T89" fmla="*/ 1 h 2143"/>
                  <a:gd name="T90" fmla="*/ 1 w 1038"/>
                  <a:gd name="T91" fmla="*/ 1 h 2143"/>
                  <a:gd name="T92" fmla="*/ 1 w 1038"/>
                  <a:gd name="T93" fmla="*/ 1 h 2143"/>
                  <a:gd name="T94" fmla="*/ 1 w 1038"/>
                  <a:gd name="T95" fmla="*/ 1 h 2143"/>
                  <a:gd name="T96" fmla="*/ 1 w 1038"/>
                  <a:gd name="T97" fmla="*/ 1 h 2143"/>
                  <a:gd name="T98" fmla="*/ 1 w 1038"/>
                  <a:gd name="T99" fmla="*/ 1 h 2143"/>
                  <a:gd name="T100" fmla="*/ 1 w 1038"/>
                  <a:gd name="T101" fmla="*/ 1 h 2143"/>
                  <a:gd name="T102" fmla="*/ 1 w 1038"/>
                  <a:gd name="T103" fmla="*/ 1 h 2143"/>
                  <a:gd name="T104" fmla="*/ 1 w 1038"/>
                  <a:gd name="T105" fmla="*/ 1 h 2143"/>
                  <a:gd name="T106" fmla="*/ 1 w 1038"/>
                  <a:gd name="T107" fmla="*/ 1 h 2143"/>
                  <a:gd name="T108" fmla="*/ 1 w 1038"/>
                  <a:gd name="T109" fmla="*/ 1 h 2143"/>
                  <a:gd name="T110" fmla="*/ 1 w 1038"/>
                  <a:gd name="T111" fmla="*/ 1 h 214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38"/>
                  <a:gd name="T169" fmla="*/ 0 h 2143"/>
                  <a:gd name="T170" fmla="*/ 1038 w 1038"/>
                  <a:gd name="T171" fmla="*/ 2143 h 214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38" h="2143">
                    <a:moveTo>
                      <a:pt x="515" y="8"/>
                    </a:moveTo>
                    <a:lnTo>
                      <a:pt x="382" y="998"/>
                    </a:lnTo>
                    <a:lnTo>
                      <a:pt x="386" y="998"/>
                    </a:lnTo>
                    <a:lnTo>
                      <a:pt x="395" y="1002"/>
                    </a:lnTo>
                    <a:lnTo>
                      <a:pt x="403" y="1002"/>
                    </a:lnTo>
                    <a:lnTo>
                      <a:pt x="410" y="1004"/>
                    </a:lnTo>
                    <a:lnTo>
                      <a:pt x="416" y="1006"/>
                    </a:lnTo>
                    <a:lnTo>
                      <a:pt x="422" y="1008"/>
                    </a:lnTo>
                    <a:lnTo>
                      <a:pt x="425" y="1010"/>
                    </a:lnTo>
                    <a:lnTo>
                      <a:pt x="433" y="1014"/>
                    </a:lnTo>
                    <a:lnTo>
                      <a:pt x="439" y="1014"/>
                    </a:lnTo>
                    <a:lnTo>
                      <a:pt x="444" y="1015"/>
                    </a:lnTo>
                    <a:lnTo>
                      <a:pt x="452" y="1017"/>
                    </a:lnTo>
                    <a:lnTo>
                      <a:pt x="460" y="1019"/>
                    </a:lnTo>
                    <a:lnTo>
                      <a:pt x="467" y="1021"/>
                    </a:lnTo>
                    <a:lnTo>
                      <a:pt x="475" y="1023"/>
                    </a:lnTo>
                    <a:lnTo>
                      <a:pt x="484" y="1027"/>
                    </a:lnTo>
                    <a:lnTo>
                      <a:pt x="492" y="1029"/>
                    </a:lnTo>
                    <a:lnTo>
                      <a:pt x="500" y="1033"/>
                    </a:lnTo>
                    <a:lnTo>
                      <a:pt x="509" y="1034"/>
                    </a:lnTo>
                    <a:lnTo>
                      <a:pt x="519" y="1036"/>
                    </a:lnTo>
                    <a:lnTo>
                      <a:pt x="530" y="1040"/>
                    </a:lnTo>
                    <a:lnTo>
                      <a:pt x="540" y="1042"/>
                    </a:lnTo>
                    <a:lnTo>
                      <a:pt x="549" y="1046"/>
                    </a:lnTo>
                    <a:lnTo>
                      <a:pt x="560" y="1050"/>
                    </a:lnTo>
                    <a:lnTo>
                      <a:pt x="574" y="1053"/>
                    </a:lnTo>
                    <a:lnTo>
                      <a:pt x="583" y="1055"/>
                    </a:lnTo>
                    <a:lnTo>
                      <a:pt x="595" y="1059"/>
                    </a:lnTo>
                    <a:lnTo>
                      <a:pt x="606" y="1063"/>
                    </a:lnTo>
                    <a:lnTo>
                      <a:pt x="619" y="1065"/>
                    </a:lnTo>
                    <a:lnTo>
                      <a:pt x="631" y="1069"/>
                    </a:lnTo>
                    <a:lnTo>
                      <a:pt x="642" y="1072"/>
                    </a:lnTo>
                    <a:lnTo>
                      <a:pt x="657" y="1076"/>
                    </a:lnTo>
                    <a:lnTo>
                      <a:pt x="671" y="1082"/>
                    </a:lnTo>
                    <a:lnTo>
                      <a:pt x="682" y="1084"/>
                    </a:lnTo>
                    <a:lnTo>
                      <a:pt x="695" y="1088"/>
                    </a:lnTo>
                    <a:lnTo>
                      <a:pt x="709" y="1092"/>
                    </a:lnTo>
                    <a:lnTo>
                      <a:pt x="724" y="1097"/>
                    </a:lnTo>
                    <a:lnTo>
                      <a:pt x="737" y="1101"/>
                    </a:lnTo>
                    <a:lnTo>
                      <a:pt x="752" y="1105"/>
                    </a:lnTo>
                    <a:lnTo>
                      <a:pt x="766" y="1109"/>
                    </a:lnTo>
                    <a:lnTo>
                      <a:pt x="783" y="1114"/>
                    </a:lnTo>
                    <a:lnTo>
                      <a:pt x="796" y="1118"/>
                    </a:lnTo>
                    <a:lnTo>
                      <a:pt x="811" y="1122"/>
                    </a:lnTo>
                    <a:lnTo>
                      <a:pt x="827" y="1126"/>
                    </a:lnTo>
                    <a:lnTo>
                      <a:pt x="842" y="1131"/>
                    </a:lnTo>
                    <a:lnTo>
                      <a:pt x="857" y="1135"/>
                    </a:lnTo>
                    <a:lnTo>
                      <a:pt x="872" y="1139"/>
                    </a:lnTo>
                    <a:lnTo>
                      <a:pt x="887" y="1145"/>
                    </a:lnTo>
                    <a:lnTo>
                      <a:pt x="905" y="1150"/>
                    </a:lnTo>
                    <a:lnTo>
                      <a:pt x="920" y="1154"/>
                    </a:lnTo>
                    <a:lnTo>
                      <a:pt x="937" y="1160"/>
                    </a:lnTo>
                    <a:lnTo>
                      <a:pt x="952" y="1164"/>
                    </a:lnTo>
                    <a:lnTo>
                      <a:pt x="969" y="1169"/>
                    </a:lnTo>
                    <a:lnTo>
                      <a:pt x="986" y="1175"/>
                    </a:lnTo>
                    <a:lnTo>
                      <a:pt x="1003" y="1181"/>
                    </a:lnTo>
                    <a:lnTo>
                      <a:pt x="1021" y="1185"/>
                    </a:lnTo>
                    <a:lnTo>
                      <a:pt x="1038" y="1190"/>
                    </a:lnTo>
                    <a:lnTo>
                      <a:pt x="1036" y="1190"/>
                    </a:lnTo>
                    <a:lnTo>
                      <a:pt x="1034" y="1196"/>
                    </a:lnTo>
                    <a:lnTo>
                      <a:pt x="1030" y="1202"/>
                    </a:lnTo>
                    <a:lnTo>
                      <a:pt x="1026" y="1211"/>
                    </a:lnTo>
                    <a:lnTo>
                      <a:pt x="1019" y="1221"/>
                    </a:lnTo>
                    <a:lnTo>
                      <a:pt x="1013" y="1232"/>
                    </a:lnTo>
                    <a:lnTo>
                      <a:pt x="1007" y="1240"/>
                    </a:lnTo>
                    <a:lnTo>
                      <a:pt x="1005" y="1247"/>
                    </a:lnTo>
                    <a:lnTo>
                      <a:pt x="1000" y="1255"/>
                    </a:lnTo>
                    <a:lnTo>
                      <a:pt x="996" y="1263"/>
                    </a:lnTo>
                    <a:lnTo>
                      <a:pt x="990" y="1268"/>
                    </a:lnTo>
                    <a:lnTo>
                      <a:pt x="986" y="1278"/>
                    </a:lnTo>
                    <a:lnTo>
                      <a:pt x="981" y="1285"/>
                    </a:lnTo>
                    <a:lnTo>
                      <a:pt x="975" y="1295"/>
                    </a:lnTo>
                    <a:lnTo>
                      <a:pt x="969" y="1304"/>
                    </a:lnTo>
                    <a:lnTo>
                      <a:pt x="964" y="1314"/>
                    </a:lnTo>
                    <a:lnTo>
                      <a:pt x="958" y="1323"/>
                    </a:lnTo>
                    <a:lnTo>
                      <a:pt x="952" y="1335"/>
                    </a:lnTo>
                    <a:lnTo>
                      <a:pt x="945" y="1342"/>
                    </a:lnTo>
                    <a:lnTo>
                      <a:pt x="939" y="1354"/>
                    </a:lnTo>
                    <a:lnTo>
                      <a:pt x="931" y="1363"/>
                    </a:lnTo>
                    <a:lnTo>
                      <a:pt x="925" y="1375"/>
                    </a:lnTo>
                    <a:lnTo>
                      <a:pt x="918" y="1384"/>
                    </a:lnTo>
                    <a:lnTo>
                      <a:pt x="912" y="1396"/>
                    </a:lnTo>
                    <a:lnTo>
                      <a:pt x="905" y="1407"/>
                    </a:lnTo>
                    <a:lnTo>
                      <a:pt x="897" y="1420"/>
                    </a:lnTo>
                    <a:lnTo>
                      <a:pt x="889" y="1430"/>
                    </a:lnTo>
                    <a:lnTo>
                      <a:pt x="882" y="1441"/>
                    </a:lnTo>
                    <a:lnTo>
                      <a:pt x="872" y="1453"/>
                    </a:lnTo>
                    <a:lnTo>
                      <a:pt x="867" y="1464"/>
                    </a:lnTo>
                    <a:lnTo>
                      <a:pt x="857" y="1474"/>
                    </a:lnTo>
                    <a:lnTo>
                      <a:pt x="849" y="1485"/>
                    </a:lnTo>
                    <a:lnTo>
                      <a:pt x="842" y="1497"/>
                    </a:lnTo>
                    <a:lnTo>
                      <a:pt x="834" y="1508"/>
                    </a:lnTo>
                    <a:lnTo>
                      <a:pt x="825" y="1519"/>
                    </a:lnTo>
                    <a:lnTo>
                      <a:pt x="817" y="1531"/>
                    </a:lnTo>
                    <a:lnTo>
                      <a:pt x="808" y="1540"/>
                    </a:lnTo>
                    <a:lnTo>
                      <a:pt x="800" y="1554"/>
                    </a:lnTo>
                    <a:lnTo>
                      <a:pt x="790" y="1563"/>
                    </a:lnTo>
                    <a:lnTo>
                      <a:pt x="783" y="1576"/>
                    </a:lnTo>
                    <a:lnTo>
                      <a:pt x="775" y="1586"/>
                    </a:lnTo>
                    <a:lnTo>
                      <a:pt x="768" y="1599"/>
                    </a:lnTo>
                    <a:lnTo>
                      <a:pt x="758" y="1609"/>
                    </a:lnTo>
                    <a:lnTo>
                      <a:pt x="751" y="1618"/>
                    </a:lnTo>
                    <a:lnTo>
                      <a:pt x="741" y="1628"/>
                    </a:lnTo>
                    <a:lnTo>
                      <a:pt x="733" y="1639"/>
                    </a:lnTo>
                    <a:lnTo>
                      <a:pt x="726" y="1649"/>
                    </a:lnTo>
                    <a:lnTo>
                      <a:pt x="716" y="1658"/>
                    </a:lnTo>
                    <a:lnTo>
                      <a:pt x="709" y="1670"/>
                    </a:lnTo>
                    <a:lnTo>
                      <a:pt x="701" y="1679"/>
                    </a:lnTo>
                    <a:lnTo>
                      <a:pt x="692" y="1687"/>
                    </a:lnTo>
                    <a:lnTo>
                      <a:pt x="684" y="1696"/>
                    </a:lnTo>
                    <a:lnTo>
                      <a:pt x="676" y="1706"/>
                    </a:lnTo>
                    <a:lnTo>
                      <a:pt x="667" y="1713"/>
                    </a:lnTo>
                    <a:lnTo>
                      <a:pt x="659" y="1723"/>
                    </a:lnTo>
                    <a:lnTo>
                      <a:pt x="652" y="1730"/>
                    </a:lnTo>
                    <a:lnTo>
                      <a:pt x="644" y="1736"/>
                    </a:lnTo>
                    <a:lnTo>
                      <a:pt x="636" y="1744"/>
                    </a:lnTo>
                    <a:lnTo>
                      <a:pt x="629" y="1749"/>
                    </a:lnTo>
                    <a:lnTo>
                      <a:pt x="619" y="1757"/>
                    </a:lnTo>
                    <a:lnTo>
                      <a:pt x="610" y="1763"/>
                    </a:lnTo>
                    <a:lnTo>
                      <a:pt x="602" y="1772"/>
                    </a:lnTo>
                    <a:lnTo>
                      <a:pt x="593" y="1778"/>
                    </a:lnTo>
                    <a:lnTo>
                      <a:pt x="583" y="1786"/>
                    </a:lnTo>
                    <a:lnTo>
                      <a:pt x="574" y="1793"/>
                    </a:lnTo>
                    <a:lnTo>
                      <a:pt x="564" y="1803"/>
                    </a:lnTo>
                    <a:lnTo>
                      <a:pt x="553" y="1808"/>
                    </a:lnTo>
                    <a:lnTo>
                      <a:pt x="543" y="1816"/>
                    </a:lnTo>
                    <a:lnTo>
                      <a:pt x="532" y="1824"/>
                    </a:lnTo>
                    <a:lnTo>
                      <a:pt x="522" y="1831"/>
                    </a:lnTo>
                    <a:lnTo>
                      <a:pt x="511" y="1841"/>
                    </a:lnTo>
                    <a:lnTo>
                      <a:pt x="500" y="1848"/>
                    </a:lnTo>
                    <a:lnTo>
                      <a:pt x="488" y="1856"/>
                    </a:lnTo>
                    <a:lnTo>
                      <a:pt x="477" y="1865"/>
                    </a:lnTo>
                    <a:lnTo>
                      <a:pt x="465" y="1873"/>
                    </a:lnTo>
                    <a:lnTo>
                      <a:pt x="452" y="1883"/>
                    </a:lnTo>
                    <a:lnTo>
                      <a:pt x="441" y="1890"/>
                    </a:lnTo>
                    <a:lnTo>
                      <a:pt x="429" y="1898"/>
                    </a:lnTo>
                    <a:lnTo>
                      <a:pt x="416" y="1907"/>
                    </a:lnTo>
                    <a:lnTo>
                      <a:pt x="405" y="1915"/>
                    </a:lnTo>
                    <a:lnTo>
                      <a:pt x="393" y="1922"/>
                    </a:lnTo>
                    <a:lnTo>
                      <a:pt x="382" y="1932"/>
                    </a:lnTo>
                    <a:lnTo>
                      <a:pt x="368" y="1940"/>
                    </a:lnTo>
                    <a:lnTo>
                      <a:pt x="357" y="1947"/>
                    </a:lnTo>
                    <a:lnTo>
                      <a:pt x="344" y="1957"/>
                    </a:lnTo>
                    <a:lnTo>
                      <a:pt x="332" y="1964"/>
                    </a:lnTo>
                    <a:lnTo>
                      <a:pt x="319" y="1972"/>
                    </a:lnTo>
                    <a:lnTo>
                      <a:pt x="308" y="1981"/>
                    </a:lnTo>
                    <a:lnTo>
                      <a:pt x="296" y="1989"/>
                    </a:lnTo>
                    <a:lnTo>
                      <a:pt x="287" y="1997"/>
                    </a:lnTo>
                    <a:lnTo>
                      <a:pt x="273" y="2004"/>
                    </a:lnTo>
                    <a:lnTo>
                      <a:pt x="262" y="2012"/>
                    </a:lnTo>
                    <a:lnTo>
                      <a:pt x="251" y="2019"/>
                    </a:lnTo>
                    <a:lnTo>
                      <a:pt x="239" y="2027"/>
                    </a:lnTo>
                    <a:lnTo>
                      <a:pt x="228" y="2033"/>
                    </a:lnTo>
                    <a:lnTo>
                      <a:pt x="216" y="2040"/>
                    </a:lnTo>
                    <a:lnTo>
                      <a:pt x="207" y="2046"/>
                    </a:lnTo>
                    <a:lnTo>
                      <a:pt x="195" y="2054"/>
                    </a:lnTo>
                    <a:lnTo>
                      <a:pt x="186" y="2059"/>
                    </a:lnTo>
                    <a:lnTo>
                      <a:pt x="176" y="2065"/>
                    </a:lnTo>
                    <a:lnTo>
                      <a:pt x="165" y="2071"/>
                    </a:lnTo>
                    <a:lnTo>
                      <a:pt x="157" y="2078"/>
                    </a:lnTo>
                    <a:lnTo>
                      <a:pt x="148" y="2084"/>
                    </a:lnTo>
                    <a:lnTo>
                      <a:pt x="140" y="2090"/>
                    </a:lnTo>
                    <a:lnTo>
                      <a:pt x="131" y="2095"/>
                    </a:lnTo>
                    <a:lnTo>
                      <a:pt x="125" y="2101"/>
                    </a:lnTo>
                    <a:lnTo>
                      <a:pt x="116" y="2105"/>
                    </a:lnTo>
                    <a:lnTo>
                      <a:pt x="108" y="2109"/>
                    </a:lnTo>
                    <a:lnTo>
                      <a:pt x="102" y="2113"/>
                    </a:lnTo>
                    <a:lnTo>
                      <a:pt x="95" y="2118"/>
                    </a:lnTo>
                    <a:lnTo>
                      <a:pt x="83" y="2124"/>
                    </a:lnTo>
                    <a:lnTo>
                      <a:pt x="76" y="2132"/>
                    </a:lnTo>
                    <a:lnTo>
                      <a:pt x="66" y="2135"/>
                    </a:lnTo>
                    <a:lnTo>
                      <a:pt x="60" y="2141"/>
                    </a:lnTo>
                    <a:lnTo>
                      <a:pt x="57" y="2143"/>
                    </a:lnTo>
                    <a:lnTo>
                      <a:pt x="0" y="1970"/>
                    </a:lnTo>
                    <a:lnTo>
                      <a:pt x="3" y="1964"/>
                    </a:lnTo>
                    <a:lnTo>
                      <a:pt x="13" y="1957"/>
                    </a:lnTo>
                    <a:lnTo>
                      <a:pt x="19" y="1951"/>
                    </a:lnTo>
                    <a:lnTo>
                      <a:pt x="22" y="1951"/>
                    </a:lnTo>
                    <a:lnTo>
                      <a:pt x="24" y="1951"/>
                    </a:lnTo>
                    <a:lnTo>
                      <a:pt x="26" y="1957"/>
                    </a:lnTo>
                    <a:lnTo>
                      <a:pt x="26" y="1960"/>
                    </a:lnTo>
                    <a:lnTo>
                      <a:pt x="28" y="1968"/>
                    </a:lnTo>
                    <a:lnTo>
                      <a:pt x="30" y="1978"/>
                    </a:lnTo>
                    <a:lnTo>
                      <a:pt x="34" y="1989"/>
                    </a:lnTo>
                    <a:lnTo>
                      <a:pt x="34" y="1995"/>
                    </a:lnTo>
                    <a:lnTo>
                      <a:pt x="38" y="2002"/>
                    </a:lnTo>
                    <a:lnTo>
                      <a:pt x="38" y="2008"/>
                    </a:lnTo>
                    <a:lnTo>
                      <a:pt x="39" y="2016"/>
                    </a:lnTo>
                    <a:lnTo>
                      <a:pt x="41" y="2021"/>
                    </a:lnTo>
                    <a:lnTo>
                      <a:pt x="45" y="2029"/>
                    </a:lnTo>
                    <a:lnTo>
                      <a:pt x="45" y="2037"/>
                    </a:lnTo>
                    <a:lnTo>
                      <a:pt x="49" y="2044"/>
                    </a:lnTo>
                    <a:lnTo>
                      <a:pt x="51" y="2052"/>
                    </a:lnTo>
                    <a:lnTo>
                      <a:pt x="53" y="2057"/>
                    </a:lnTo>
                    <a:lnTo>
                      <a:pt x="55" y="2065"/>
                    </a:lnTo>
                    <a:lnTo>
                      <a:pt x="57" y="2071"/>
                    </a:lnTo>
                    <a:lnTo>
                      <a:pt x="58" y="2076"/>
                    </a:lnTo>
                    <a:lnTo>
                      <a:pt x="60" y="2084"/>
                    </a:lnTo>
                    <a:lnTo>
                      <a:pt x="62" y="2090"/>
                    </a:lnTo>
                    <a:lnTo>
                      <a:pt x="64" y="2095"/>
                    </a:lnTo>
                    <a:lnTo>
                      <a:pt x="66" y="2105"/>
                    </a:lnTo>
                    <a:lnTo>
                      <a:pt x="70" y="2113"/>
                    </a:lnTo>
                    <a:lnTo>
                      <a:pt x="70" y="2116"/>
                    </a:lnTo>
                    <a:lnTo>
                      <a:pt x="72" y="2118"/>
                    </a:lnTo>
                    <a:lnTo>
                      <a:pt x="72" y="2116"/>
                    </a:lnTo>
                    <a:lnTo>
                      <a:pt x="76" y="2114"/>
                    </a:lnTo>
                    <a:lnTo>
                      <a:pt x="81" y="2111"/>
                    </a:lnTo>
                    <a:lnTo>
                      <a:pt x="91" y="2105"/>
                    </a:lnTo>
                    <a:lnTo>
                      <a:pt x="95" y="2099"/>
                    </a:lnTo>
                    <a:lnTo>
                      <a:pt x="100" y="2095"/>
                    </a:lnTo>
                    <a:lnTo>
                      <a:pt x="106" y="2092"/>
                    </a:lnTo>
                    <a:lnTo>
                      <a:pt x="114" y="2088"/>
                    </a:lnTo>
                    <a:lnTo>
                      <a:pt x="119" y="2082"/>
                    </a:lnTo>
                    <a:lnTo>
                      <a:pt x="127" y="2076"/>
                    </a:lnTo>
                    <a:lnTo>
                      <a:pt x="136" y="2073"/>
                    </a:lnTo>
                    <a:lnTo>
                      <a:pt x="144" y="2069"/>
                    </a:lnTo>
                    <a:lnTo>
                      <a:pt x="152" y="2061"/>
                    </a:lnTo>
                    <a:lnTo>
                      <a:pt x="161" y="2056"/>
                    </a:lnTo>
                    <a:lnTo>
                      <a:pt x="171" y="2048"/>
                    </a:lnTo>
                    <a:lnTo>
                      <a:pt x="180" y="2042"/>
                    </a:lnTo>
                    <a:lnTo>
                      <a:pt x="190" y="2037"/>
                    </a:lnTo>
                    <a:lnTo>
                      <a:pt x="199" y="2029"/>
                    </a:lnTo>
                    <a:lnTo>
                      <a:pt x="211" y="2021"/>
                    </a:lnTo>
                    <a:lnTo>
                      <a:pt x="222" y="2016"/>
                    </a:lnTo>
                    <a:lnTo>
                      <a:pt x="232" y="2006"/>
                    </a:lnTo>
                    <a:lnTo>
                      <a:pt x="243" y="2000"/>
                    </a:lnTo>
                    <a:lnTo>
                      <a:pt x="254" y="1991"/>
                    </a:lnTo>
                    <a:lnTo>
                      <a:pt x="268" y="1983"/>
                    </a:lnTo>
                    <a:lnTo>
                      <a:pt x="277" y="1976"/>
                    </a:lnTo>
                    <a:lnTo>
                      <a:pt x="290" y="1968"/>
                    </a:lnTo>
                    <a:lnTo>
                      <a:pt x="302" y="1959"/>
                    </a:lnTo>
                    <a:lnTo>
                      <a:pt x="315" y="1953"/>
                    </a:lnTo>
                    <a:lnTo>
                      <a:pt x="327" y="1943"/>
                    </a:lnTo>
                    <a:lnTo>
                      <a:pt x="338" y="1936"/>
                    </a:lnTo>
                    <a:lnTo>
                      <a:pt x="349" y="1926"/>
                    </a:lnTo>
                    <a:lnTo>
                      <a:pt x="363" y="1919"/>
                    </a:lnTo>
                    <a:lnTo>
                      <a:pt x="374" y="1909"/>
                    </a:lnTo>
                    <a:lnTo>
                      <a:pt x="387" y="1902"/>
                    </a:lnTo>
                    <a:lnTo>
                      <a:pt x="399" y="1892"/>
                    </a:lnTo>
                    <a:lnTo>
                      <a:pt x="412" y="1884"/>
                    </a:lnTo>
                    <a:lnTo>
                      <a:pt x="424" y="1877"/>
                    </a:lnTo>
                    <a:lnTo>
                      <a:pt x="435" y="1867"/>
                    </a:lnTo>
                    <a:lnTo>
                      <a:pt x="444" y="1860"/>
                    </a:lnTo>
                    <a:lnTo>
                      <a:pt x="458" y="1852"/>
                    </a:lnTo>
                    <a:lnTo>
                      <a:pt x="469" y="1843"/>
                    </a:lnTo>
                    <a:lnTo>
                      <a:pt x="481" y="1835"/>
                    </a:lnTo>
                    <a:lnTo>
                      <a:pt x="492" y="1825"/>
                    </a:lnTo>
                    <a:lnTo>
                      <a:pt x="503" y="1818"/>
                    </a:lnTo>
                    <a:lnTo>
                      <a:pt x="515" y="1810"/>
                    </a:lnTo>
                    <a:lnTo>
                      <a:pt x="524" y="1803"/>
                    </a:lnTo>
                    <a:lnTo>
                      <a:pt x="534" y="1793"/>
                    </a:lnTo>
                    <a:lnTo>
                      <a:pt x="543" y="1787"/>
                    </a:lnTo>
                    <a:lnTo>
                      <a:pt x="553" y="1780"/>
                    </a:lnTo>
                    <a:lnTo>
                      <a:pt x="564" y="1774"/>
                    </a:lnTo>
                    <a:lnTo>
                      <a:pt x="572" y="1767"/>
                    </a:lnTo>
                    <a:lnTo>
                      <a:pt x="581" y="1761"/>
                    </a:lnTo>
                    <a:lnTo>
                      <a:pt x="589" y="1753"/>
                    </a:lnTo>
                    <a:lnTo>
                      <a:pt x="597" y="1748"/>
                    </a:lnTo>
                    <a:lnTo>
                      <a:pt x="604" y="1742"/>
                    </a:lnTo>
                    <a:lnTo>
                      <a:pt x="612" y="1736"/>
                    </a:lnTo>
                    <a:lnTo>
                      <a:pt x="617" y="1730"/>
                    </a:lnTo>
                    <a:lnTo>
                      <a:pt x="623" y="1725"/>
                    </a:lnTo>
                    <a:lnTo>
                      <a:pt x="629" y="1719"/>
                    </a:lnTo>
                    <a:lnTo>
                      <a:pt x="635" y="1717"/>
                    </a:lnTo>
                    <a:lnTo>
                      <a:pt x="644" y="1706"/>
                    </a:lnTo>
                    <a:lnTo>
                      <a:pt x="654" y="1694"/>
                    </a:lnTo>
                    <a:lnTo>
                      <a:pt x="659" y="1689"/>
                    </a:lnTo>
                    <a:lnTo>
                      <a:pt x="665" y="1683"/>
                    </a:lnTo>
                    <a:lnTo>
                      <a:pt x="671" y="1675"/>
                    </a:lnTo>
                    <a:lnTo>
                      <a:pt x="676" y="1670"/>
                    </a:lnTo>
                    <a:lnTo>
                      <a:pt x="682" y="1662"/>
                    </a:lnTo>
                    <a:lnTo>
                      <a:pt x="688" y="1656"/>
                    </a:lnTo>
                    <a:lnTo>
                      <a:pt x="694" y="1649"/>
                    </a:lnTo>
                    <a:lnTo>
                      <a:pt x="701" y="1643"/>
                    </a:lnTo>
                    <a:lnTo>
                      <a:pt x="707" y="1633"/>
                    </a:lnTo>
                    <a:lnTo>
                      <a:pt x="714" y="1626"/>
                    </a:lnTo>
                    <a:lnTo>
                      <a:pt x="720" y="1618"/>
                    </a:lnTo>
                    <a:lnTo>
                      <a:pt x="728" y="1613"/>
                    </a:lnTo>
                    <a:lnTo>
                      <a:pt x="733" y="1603"/>
                    </a:lnTo>
                    <a:lnTo>
                      <a:pt x="739" y="1593"/>
                    </a:lnTo>
                    <a:lnTo>
                      <a:pt x="747" y="1584"/>
                    </a:lnTo>
                    <a:lnTo>
                      <a:pt x="752" y="1576"/>
                    </a:lnTo>
                    <a:lnTo>
                      <a:pt x="760" y="1567"/>
                    </a:lnTo>
                    <a:lnTo>
                      <a:pt x="766" y="1559"/>
                    </a:lnTo>
                    <a:lnTo>
                      <a:pt x="773" y="1550"/>
                    </a:lnTo>
                    <a:lnTo>
                      <a:pt x="781" y="1540"/>
                    </a:lnTo>
                    <a:lnTo>
                      <a:pt x="789" y="1531"/>
                    </a:lnTo>
                    <a:lnTo>
                      <a:pt x="794" y="1521"/>
                    </a:lnTo>
                    <a:lnTo>
                      <a:pt x="802" y="1514"/>
                    </a:lnTo>
                    <a:lnTo>
                      <a:pt x="810" y="1504"/>
                    </a:lnTo>
                    <a:lnTo>
                      <a:pt x="815" y="1495"/>
                    </a:lnTo>
                    <a:lnTo>
                      <a:pt x="825" y="1485"/>
                    </a:lnTo>
                    <a:lnTo>
                      <a:pt x="830" y="1476"/>
                    </a:lnTo>
                    <a:lnTo>
                      <a:pt x="838" y="1466"/>
                    </a:lnTo>
                    <a:lnTo>
                      <a:pt x="846" y="1457"/>
                    </a:lnTo>
                    <a:lnTo>
                      <a:pt x="851" y="1447"/>
                    </a:lnTo>
                    <a:lnTo>
                      <a:pt x="859" y="1436"/>
                    </a:lnTo>
                    <a:lnTo>
                      <a:pt x="865" y="1428"/>
                    </a:lnTo>
                    <a:lnTo>
                      <a:pt x="872" y="1417"/>
                    </a:lnTo>
                    <a:lnTo>
                      <a:pt x="878" y="1409"/>
                    </a:lnTo>
                    <a:lnTo>
                      <a:pt x="886" y="1400"/>
                    </a:lnTo>
                    <a:lnTo>
                      <a:pt x="891" y="1390"/>
                    </a:lnTo>
                    <a:lnTo>
                      <a:pt x="897" y="1381"/>
                    </a:lnTo>
                    <a:lnTo>
                      <a:pt x="905" y="1371"/>
                    </a:lnTo>
                    <a:lnTo>
                      <a:pt x="912" y="1362"/>
                    </a:lnTo>
                    <a:lnTo>
                      <a:pt x="918" y="1354"/>
                    </a:lnTo>
                    <a:lnTo>
                      <a:pt x="924" y="1342"/>
                    </a:lnTo>
                    <a:lnTo>
                      <a:pt x="931" y="1335"/>
                    </a:lnTo>
                    <a:lnTo>
                      <a:pt x="937" y="1325"/>
                    </a:lnTo>
                    <a:lnTo>
                      <a:pt x="943" y="1318"/>
                    </a:lnTo>
                    <a:lnTo>
                      <a:pt x="946" y="1306"/>
                    </a:lnTo>
                    <a:lnTo>
                      <a:pt x="952" y="1299"/>
                    </a:lnTo>
                    <a:lnTo>
                      <a:pt x="958" y="1291"/>
                    </a:lnTo>
                    <a:lnTo>
                      <a:pt x="964" y="1282"/>
                    </a:lnTo>
                    <a:lnTo>
                      <a:pt x="967" y="1274"/>
                    </a:lnTo>
                    <a:lnTo>
                      <a:pt x="973" y="1266"/>
                    </a:lnTo>
                    <a:lnTo>
                      <a:pt x="977" y="1257"/>
                    </a:lnTo>
                    <a:lnTo>
                      <a:pt x="983" y="1251"/>
                    </a:lnTo>
                    <a:lnTo>
                      <a:pt x="986" y="1244"/>
                    </a:lnTo>
                    <a:lnTo>
                      <a:pt x="990" y="1236"/>
                    </a:lnTo>
                    <a:lnTo>
                      <a:pt x="996" y="1228"/>
                    </a:lnTo>
                    <a:lnTo>
                      <a:pt x="1000" y="1223"/>
                    </a:lnTo>
                    <a:lnTo>
                      <a:pt x="1003" y="1215"/>
                    </a:lnTo>
                    <a:lnTo>
                      <a:pt x="1007" y="1207"/>
                    </a:lnTo>
                    <a:lnTo>
                      <a:pt x="1011" y="1202"/>
                    </a:lnTo>
                    <a:lnTo>
                      <a:pt x="1013" y="1198"/>
                    </a:lnTo>
                    <a:lnTo>
                      <a:pt x="1011" y="1196"/>
                    </a:lnTo>
                    <a:lnTo>
                      <a:pt x="1005" y="1194"/>
                    </a:lnTo>
                    <a:lnTo>
                      <a:pt x="1000" y="1192"/>
                    </a:lnTo>
                    <a:lnTo>
                      <a:pt x="996" y="1190"/>
                    </a:lnTo>
                    <a:lnTo>
                      <a:pt x="990" y="1190"/>
                    </a:lnTo>
                    <a:lnTo>
                      <a:pt x="984" y="1188"/>
                    </a:lnTo>
                    <a:lnTo>
                      <a:pt x="977" y="1187"/>
                    </a:lnTo>
                    <a:lnTo>
                      <a:pt x="969" y="1185"/>
                    </a:lnTo>
                    <a:lnTo>
                      <a:pt x="960" y="1183"/>
                    </a:lnTo>
                    <a:lnTo>
                      <a:pt x="952" y="1181"/>
                    </a:lnTo>
                    <a:lnTo>
                      <a:pt x="943" y="1177"/>
                    </a:lnTo>
                    <a:lnTo>
                      <a:pt x="931" y="1175"/>
                    </a:lnTo>
                    <a:lnTo>
                      <a:pt x="922" y="1171"/>
                    </a:lnTo>
                    <a:lnTo>
                      <a:pt x="912" y="1169"/>
                    </a:lnTo>
                    <a:lnTo>
                      <a:pt x="899" y="1164"/>
                    </a:lnTo>
                    <a:lnTo>
                      <a:pt x="887" y="1162"/>
                    </a:lnTo>
                    <a:lnTo>
                      <a:pt x="874" y="1158"/>
                    </a:lnTo>
                    <a:lnTo>
                      <a:pt x="863" y="1154"/>
                    </a:lnTo>
                    <a:lnTo>
                      <a:pt x="848" y="1150"/>
                    </a:lnTo>
                    <a:lnTo>
                      <a:pt x="834" y="1147"/>
                    </a:lnTo>
                    <a:lnTo>
                      <a:pt x="821" y="1143"/>
                    </a:lnTo>
                    <a:lnTo>
                      <a:pt x="808" y="1139"/>
                    </a:lnTo>
                    <a:lnTo>
                      <a:pt x="792" y="1133"/>
                    </a:lnTo>
                    <a:lnTo>
                      <a:pt x="777" y="1130"/>
                    </a:lnTo>
                    <a:lnTo>
                      <a:pt x="764" y="1126"/>
                    </a:lnTo>
                    <a:lnTo>
                      <a:pt x="749" y="1122"/>
                    </a:lnTo>
                    <a:lnTo>
                      <a:pt x="733" y="1118"/>
                    </a:lnTo>
                    <a:lnTo>
                      <a:pt x="718" y="1112"/>
                    </a:lnTo>
                    <a:lnTo>
                      <a:pt x="703" y="1109"/>
                    </a:lnTo>
                    <a:lnTo>
                      <a:pt x="690" y="1105"/>
                    </a:lnTo>
                    <a:lnTo>
                      <a:pt x="673" y="1099"/>
                    </a:lnTo>
                    <a:lnTo>
                      <a:pt x="659" y="1095"/>
                    </a:lnTo>
                    <a:lnTo>
                      <a:pt x="642" y="1090"/>
                    </a:lnTo>
                    <a:lnTo>
                      <a:pt x="629" y="1086"/>
                    </a:lnTo>
                    <a:lnTo>
                      <a:pt x="612" y="1082"/>
                    </a:lnTo>
                    <a:lnTo>
                      <a:pt x="598" y="1076"/>
                    </a:lnTo>
                    <a:lnTo>
                      <a:pt x="583" y="1072"/>
                    </a:lnTo>
                    <a:lnTo>
                      <a:pt x="570" y="1069"/>
                    </a:lnTo>
                    <a:lnTo>
                      <a:pt x="555" y="1065"/>
                    </a:lnTo>
                    <a:lnTo>
                      <a:pt x="541" y="1059"/>
                    </a:lnTo>
                    <a:lnTo>
                      <a:pt x="528" y="1055"/>
                    </a:lnTo>
                    <a:lnTo>
                      <a:pt x="515" y="1052"/>
                    </a:lnTo>
                    <a:lnTo>
                      <a:pt x="501" y="1048"/>
                    </a:lnTo>
                    <a:lnTo>
                      <a:pt x="490" y="1046"/>
                    </a:lnTo>
                    <a:lnTo>
                      <a:pt x="477" y="1042"/>
                    </a:lnTo>
                    <a:lnTo>
                      <a:pt x="467" y="1038"/>
                    </a:lnTo>
                    <a:lnTo>
                      <a:pt x="454" y="1034"/>
                    </a:lnTo>
                    <a:lnTo>
                      <a:pt x="444" y="1033"/>
                    </a:lnTo>
                    <a:lnTo>
                      <a:pt x="435" y="1029"/>
                    </a:lnTo>
                    <a:lnTo>
                      <a:pt x="424" y="1025"/>
                    </a:lnTo>
                    <a:lnTo>
                      <a:pt x="414" y="1021"/>
                    </a:lnTo>
                    <a:lnTo>
                      <a:pt x="406" y="1019"/>
                    </a:lnTo>
                    <a:lnTo>
                      <a:pt x="399" y="1017"/>
                    </a:lnTo>
                    <a:lnTo>
                      <a:pt x="393" y="1015"/>
                    </a:lnTo>
                    <a:lnTo>
                      <a:pt x="386" y="1012"/>
                    </a:lnTo>
                    <a:lnTo>
                      <a:pt x="380" y="1010"/>
                    </a:lnTo>
                    <a:lnTo>
                      <a:pt x="376" y="1008"/>
                    </a:lnTo>
                    <a:lnTo>
                      <a:pt x="372" y="1008"/>
                    </a:lnTo>
                    <a:lnTo>
                      <a:pt x="366" y="1006"/>
                    </a:lnTo>
                    <a:lnTo>
                      <a:pt x="365" y="1002"/>
                    </a:lnTo>
                    <a:lnTo>
                      <a:pt x="366" y="993"/>
                    </a:lnTo>
                    <a:lnTo>
                      <a:pt x="366" y="985"/>
                    </a:lnTo>
                    <a:lnTo>
                      <a:pt x="366" y="977"/>
                    </a:lnTo>
                    <a:lnTo>
                      <a:pt x="368" y="968"/>
                    </a:lnTo>
                    <a:lnTo>
                      <a:pt x="370" y="960"/>
                    </a:lnTo>
                    <a:lnTo>
                      <a:pt x="370" y="947"/>
                    </a:lnTo>
                    <a:lnTo>
                      <a:pt x="372" y="936"/>
                    </a:lnTo>
                    <a:lnTo>
                      <a:pt x="374" y="922"/>
                    </a:lnTo>
                    <a:lnTo>
                      <a:pt x="376" y="909"/>
                    </a:lnTo>
                    <a:lnTo>
                      <a:pt x="376" y="894"/>
                    </a:lnTo>
                    <a:lnTo>
                      <a:pt x="380" y="879"/>
                    </a:lnTo>
                    <a:lnTo>
                      <a:pt x="382" y="861"/>
                    </a:lnTo>
                    <a:lnTo>
                      <a:pt x="386" y="844"/>
                    </a:lnTo>
                    <a:lnTo>
                      <a:pt x="387" y="825"/>
                    </a:lnTo>
                    <a:lnTo>
                      <a:pt x="389" y="808"/>
                    </a:lnTo>
                    <a:lnTo>
                      <a:pt x="391" y="787"/>
                    </a:lnTo>
                    <a:lnTo>
                      <a:pt x="395" y="768"/>
                    </a:lnTo>
                    <a:lnTo>
                      <a:pt x="397" y="747"/>
                    </a:lnTo>
                    <a:lnTo>
                      <a:pt x="399" y="726"/>
                    </a:lnTo>
                    <a:lnTo>
                      <a:pt x="403" y="706"/>
                    </a:lnTo>
                    <a:lnTo>
                      <a:pt x="406" y="683"/>
                    </a:lnTo>
                    <a:lnTo>
                      <a:pt x="408" y="660"/>
                    </a:lnTo>
                    <a:lnTo>
                      <a:pt x="412" y="639"/>
                    </a:lnTo>
                    <a:lnTo>
                      <a:pt x="416" y="614"/>
                    </a:lnTo>
                    <a:lnTo>
                      <a:pt x="418" y="591"/>
                    </a:lnTo>
                    <a:lnTo>
                      <a:pt x="422" y="569"/>
                    </a:lnTo>
                    <a:lnTo>
                      <a:pt x="425" y="546"/>
                    </a:lnTo>
                    <a:lnTo>
                      <a:pt x="429" y="523"/>
                    </a:lnTo>
                    <a:lnTo>
                      <a:pt x="431" y="500"/>
                    </a:lnTo>
                    <a:lnTo>
                      <a:pt x="435" y="477"/>
                    </a:lnTo>
                    <a:lnTo>
                      <a:pt x="437" y="453"/>
                    </a:lnTo>
                    <a:lnTo>
                      <a:pt x="441" y="430"/>
                    </a:lnTo>
                    <a:lnTo>
                      <a:pt x="444" y="405"/>
                    </a:lnTo>
                    <a:lnTo>
                      <a:pt x="446" y="382"/>
                    </a:lnTo>
                    <a:lnTo>
                      <a:pt x="450" y="359"/>
                    </a:lnTo>
                    <a:lnTo>
                      <a:pt x="454" y="337"/>
                    </a:lnTo>
                    <a:lnTo>
                      <a:pt x="456" y="316"/>
                    </a:lnTo>
                    <a:lnTo>
                      <a:pt x="460" y="293"/>
                    </a:lnTo>
                    <a:lnTo>
                      <a:pt x="462" y="272"/>
                    </a:lnTo>
                    <a:lnTo>
                      <a:pt x="463" y="251"/>
                    </a:lnTo>
                    <a:lnTo>
                      <a:pt x="467" y="232"/>
                    </a:lnTo>
                    <a:lnTo>
                      <a:pt x="469" y="211"/>
                    </a:lnTo>
                    <a:lnTo>
                      <a:pt x="473" y="192"/>
                    </a:lnTo>
                    <a:lnTo>
                      <a:pt x="475" y="173"/>
                    </a:lnTo>
                    <a:lnTo>
                      <a:pt x="479" y="156"/>
                    </a:lnTo>
                    <a:lnTo>
                      <a:pt x="479" y="139"/>
                    </a:lnTo>
                    <a:lnTo>
                      <a:pt x="482" y="122"/>
                    </a:lnTo>
                    <a:lnTo>
                      <a:pt x="484" y="105"/>
                    </a:lnTo>
                    <a:lnTo>
                      <a:pt x="486" y="91"/>
                    </a:lnTo>
                    <a:lnTo>
                      <a:pt x="488" y="78"/>
                    </a:lnTo>
                    <a:lnTo>
                      <a:pt x="490" y="65"/>
                    </a:lnTo>
                    <a:lnTo>
                      <a:pt x="492" y="53"/>
                    </a:lnTo>
                    <a:lnTo>
                      <a:pt x="494" y="42"/>
                    </a:lnTo>
                    <a:lnTo>
                      <a:pt x="496" y="32"/>
                    </a:lnTo>
                    <a:lnTo>
                      <a:pt x="496" y="23"/>
                    </a:lnTo>
                    <a:lnTo>
                      <a:pt x="498" y="17"/>
                    </a:lnTo>
                    <a:lnTo>
                      <a:pt x="498" y="11"/>
                    </a:lnTo>
                    <a:lnTo>
                      <a:pt x="500" y="4"/>
                    </a:lnTo>
                    <a:lnTo>
                      <a:pt x="500" y="0"/>
                    </a:lnTo>
                    <a:lnTo>
                      <a:pt x="5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" name="Freeform 193"/>
              <p:cNvSpPr>
                <a:spLocks/>
              </p:cNvSpPr>
              <p:nvPr/>
            </p:nvSpPr>
            <p:spPr bwMode="auto">
              <a:xfrm>
                <a:off x="4411" y="3347"/>
                <a:ext cx="322" cy="478"/>
              </a:xfrm>
              <a:custGeom>
                <a:avLst/>
                <a:gdLst>
                  <a:gd name="T0" fmla="*/ 0 w 645"/>
                  <a:gd name="T1" fmla="*/ 1 h 954"/>
                  <a:gd name="T2" fmla="*/ 0 w 645"/>
                  <a:gd name="T3" fmla="*/ 1 h 954"/>
                  <a:gd name="T4" fmla="*/ 0 w 645"/>
                  <a:gd name="T5" fmla="*/ 1 h 954"/>
                  <a:gd name="T6" fmla="*/ 0 w 645"/>
                  <a:gd name="T7" fmla="*/ 1 h 954"/>
                  <a:gd name="T8" fmla="*/ 0 w 645"/>
                  <a:gd name="T9" fmla="*/ 1 h 954"/>
                  <a:gd name="T10" fmla="*/ 0 w 645"/>
                  <a:gd name="T11" fmla="*/ 1 h 954"/>
                  <a:gd name="T12" fmla="*/ 0 w 645"/>
                  <a:gd name="T13" fmla="*/ 1 h 954"/>
                  <a:gd name="T14" fmla="*/ 0 w 645"/>
                  <a:gd name="T15" fmla="*/ 1 h 954"/>
                  <a:gd name="T16" fmla="*/ 0 w 645"/>
                  <a:gd name="T17" fmla="*/ 1 h 954"/>
                  <a:gd name="T18" fmla="*/ 0 w 645"/>
                  <a:gd name="T19" fmla="*/ 1 h 954"/>
                  <a:gd name="T20" fmla="*/ 0 w 645"/>
                  <a:gd name="T21" fmla="*/ 1 h 954"/>
                  <a:gd name="T22" fmla="*/ 0 w 645"/>
                  <a:gd name="T23" fmla="*/ 1 h 954"/>
                  <a:gd name="T24" fmla="*/ 0 w 645"/>
                  <a:gd name="T25" fmla="*/ 1 h 954"/>
                  <a:gd name="T26" fmla="*/ 0 w 645"/>
                  <a:gd name="T27" fmla="*/ 1 h 954"/>
                  <a:gd name="T28" fmla="*/ 0 w 645"/>
                  <a:gd name="T29" fmla="*/ 1 h 954"/>
                  <a:gd name="T30" fmla="*/ 0 w 645"/>
                  <a:gd name="T31" fmla="*/ 1 h 954"/>
                  <a:gd name="T32" fmla="*/ 0 w 645"/>
                  <a:gd name="T33" fmla="*/ 1 h 954"/>
                  <a:gd name="T34" fmla="*/ 0 w 645"/>
                  <a:gd name="T35" fmla="*/ 1 h 954"/>
                  <a:gd name="T36" fmla="*/ 0 w 645"/>
                  <a:gd name="T37" fmla="*/ 1 h 954"/>
                  <a:gd name="T38" fmla="*/ 0 w 645"/>
                  <a:gd name="T39" fmla="*/ 1 h 954"/>
                  <a:gd name="T40" fmla="*/ 0 w 645"/>
                  <a:gd name="T41" fmla="*/ 1 h 954"/>
                  <a:gd name="T42" fmla="*/ 0 w 645"/>
                  <a:gd name="T43" fmla="*/ 1 h 954"/>
                  <a:gd name="T44" fmla="*/ 0 w 645"/>
                  <a:gd name="T45" fmla="*/ 1 h 954"/>
                  <a:gd name="T46" fmla="*/ 0 w 645"/>
                  <a:gd name="T47" fmla="*/ 1 h 954"/>
                  <a:gd name="T48" fmla="*/ 0 w 645"/>
                  <a:gd name="T49" fmla="*/ 1 h 954"/>
                  <a:gd name="T50" fmla="*/ 0 w 645"/>
                  <a:gd name="T51" fmla="*/ 1 h 954"/>
                  <a:gd name="T52" fmla="*/ 0 w 645"/>
                  <a:gd name="T53" fmla="*/ 1 h 954"/>
                  <a:gd name="T54" fmla="*/ 0 w 645"/>
                  <a:gd name="T55" fmla="*/ 1 h 954"/>
                  <a:gd name="T56" fmla="*/ 0 w 645"/>
                  <a:gd name="T57" fmla="*/ 1 h 954"/>
                  <a:gd name="T58" fmla="*/ 0 w 645"/>
                  <a:gd name="T59" fmla="*/ 1 h 954"/>
                  <a:gd name="T60" fmla="*/ 0 w 645"/>
                  <a:gd name="T61" fmla="*/ 1 h 954"/>
                  <a:gd name="T62" fmla="*/ 0 w 645"/>
                  <a:gd name="T63" fmla="*/ 1 h 954"/>
                  <a:gd name="T64" fmla="*/ 0 w 645"/>
                  <a:gd name="T65" fmla="*/ 1 h 954"/>
                  <a:gd name="T66" fmla="*/ 0 w 645"/>
                  <a:gd name="T67" fmla="*/ 1 h 954"/>
                  <a:gd name="T68" fmla="*/ 0 w 645"/>
                  <a:gd name="T69" fmla="*/ 1 h 954"/>
                  <a:gd name="T70" fmla="*/ 0 w 645"/>
                  <a:gd name="T71" fmla="*/ 1 h 954"/>
                  <a:gd name="T72" fmla="*/ 0 w 645"/>
                  <a:gd name="T73" fmla="*/ 1 h 954"/>
                  <a:gd name="T74" fmla="*/ 0 w 645"/>
                  <a:gd name="T75" fmla="*/ 1 h 954"/>
                  <a:gd name="T76" fmla="*/ 0 w 645"/>
                  <a:gd name="T77" fmla="*/ 1 h 954"/>
                  <a:gd name="T78" fmla="*/ 0 w 645"/>
                  <a:gd name="T79" fmla="*/ 1 h 954"/>
                  <a:gd name="T80" fmla="*/ 0 w 645"/>
                  <a:gd name="T81" fmla="*/ 1 h 954"/>
                  <a:gd name="T82" fmla="*/ 0 w 645"/>
                  <a:gd name="T83" fmla="*/ 1 h 954"/>
                  <a:gd name="T84" fmla="*/ 0 w 645"/>
                  <a:gd name="T85" fmla="*/ 1 h 954"/>
                  <a:gd name="T86" fmla="*/ 0 w 645"/>
                  <a:gd name="T87" fmla="*/ 1 h 954"/>
                  <a:gd name="T88" fmla="*/ 0 w 645"/>
                  <a:gd name="T89" fmla="*/ 1 h 954"/>
                  <a:gd name="T90" fmla="*/ 0 w 645"/>
                  <a:gd name="T91" fmla="*/ 1 h 954"/>
                  <a:gd name="T92" fmla="*/ 0 w 645"/>
                  <a:gd name="T93" fmla="*/ 1 h 954"/>
                  <a:gd name="T94" fmla="*/ 0 w 645"/>
                  <a:gd name="T95" fmla="*/ 1 h 954"/>
                  <a:gd name="T96" fmla="*/ 0 w 645"/>
                  <a:gd name="T97" fmla="*/ 1 h 954"/>
                  <a:gd name="T98" fmla="*/ 0 w 645"/>
                  <a:gd name="T99" fmla="*/ 1 h 954"/>
                  <a:gd name="T100" fmla="*/ 0 w 645"/>
                  <a:gd name="T101" fmla="*/ 1 h 954"/>
                  <a:gd name="T102" fmla="*/ 0 w 645"/>
                  <a:gd name="T103" fmla="*/ 1 h 954"/>
                  <a:gd name="T104" fmla="*/ 0 w 645"/>
                  <a:gd name="T105" fmla="*/ 1 h 954"/>
                  <a:gd name="T106" fmla="*/ 0 w 645"/>
                  <a:gd name="T107" fmla="*/ 1 h 954"/>
                  <a:gd name="T108" fmla="*/ 0 w 645"/>
                  <a:gd name="T109" fmla="*/ 1 h 954"/>
                  <a:gd name="T110" fmla="*/ 0 w 645"/>
                  <a:gd name="T111" fmla="*/ 1 h 954"/>
                  <a:gd name="T112" fmla="*/ 0 w 645"/>
                  <a:gd name="T113" fmla="*/ 1 h 954"/>
                  <a:gd name="T114" fmla="*/ 0 w 645"/>
                  <a:gd name="T115" fmla="*/ 1 h 954"/>
                  <a:gd name="T116" fmla="*/ 0 w 645"/>
                  <a:gd name="T117" fmla="*/ 1 h 95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45"/>
                  <a:gd name="T178" fmla="*/ 0 h 954"/>
                  <a:gd name="T179" fmla="*/ 645 w 645"/>
                  <a:gd name="T180" fmla="*/ 954 h 95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45" h="954">
                    <a:moveTo>
                      <a:pt x="0" y="0"/>
                    </a:moveTo>
                    <a:lnTo>
                      <a:pt x="13" y="1"/>
                    </a:lnTo>
                    <a:lnTo>
                      <a:pt x="29" y="7"/>
                    </a:lnTo>
                    <a:lnTo>
                      <a:pt x="42" y="11"/>
                    </a:lnTo>
                    <a:lnTo>
                      <a:pt x="55" y="15"/>
                    </a:lnTo>
                    <a:lnTo>
                      <a:pt x="69" y="19"/>
                    </a:lnTo>
                    <a:lnTo>
                      <a:pt x="82" y="22"/>
                    </a:lnTo>
                    <a:lnTo>
                      <a:pt x="93" y="28"/>
                    </a:lnTo>
                    <a:lnTo>
                      <a:pt x="107" y="32"/>
                    </a:lnTo>
                    <a:lnTo>
                      <a:pt x="118" y="36"/>
                    </a:lnTo>
                    <a:lnTo>
                      <a:pt x="131" y="38"/>
                    </a:lnTo>
                    <a:lnTo>
                      <a:pt x="143" y="41"/>
                    </a:lnTo>
                    <a:lnTo>
                      <a:pt x="154" y="47"/>
                    </a:lnTo>
                    <a:lnTo>
                      <a:pt x="166" y="49"/>
                    </a:lnTo>
                    <a:lnTo>
                      <a:pt x="175" y="53"/>
                    </a:lnTo>
                    <a:lnTo>
                      <a:pt x="186" y="57"/>
                    </a:lnTo>
                    <a:lnTo>
                      <a:pt x="198" y="60"/>
                    </a:lnTo>
                    <a:lnTo>
                      <a:pt x="209" y="62"/>
                    </a:lnTo>
                    <a:lnTo>
                      <a:pt x="219" y="66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47" y="76"/>
                    </a:lnTo>
                    <a:lnTo>
                      <a:pt x="257" y="79"/>
                    </a:lnTo>
                    <a:lnTo>
                      <a:pt x="266" y="81"/>
                    </a:lnTo>
                    <a:lnTo>
                      <a:pt x="276" y="85"/>
                    </a:lnTo>
                    <a:lnTo>
                      <a:pt x="283" y="87"/>
                    </a:lnTo>
                    <a:lnTo>
                      <a:pt x="293" y="91"/>
                    </a:lnTo>
                    <a:lnTo>
                      <a:pt x="302" y="93"/>
                    </a:lnTo>
                    <a:lnTo>
                      <a:pt x="312" y="97"/>
                    </a:lnTo>
                    <a:lnTo>
                      <a:pt x="320" y="98"/>
                    </a:lnTo>
                    <a:lnTo>
                      <a:pt x="329" y="102"/>
                    </a:lnTo>
                    <a:lnTo>
                      <a:pt x="339" y="106"/>
                    </a:lnTo>
                    <a:lnTo>
                      <a:pt x="346" y="110"/>
                    </a:lnTo>
                    <a:lnTo>
                      <a:pt x="354" y="112"/>
                    </a:lnTo>
                    <a:lnTo>
                      <a:pt x="361" y="114"/>
                    </a:lnTo>
                    <a:lnTo>
                      <a:pt x="371" y="116"/>
                    </a:lnTo>
                    <a:lnTo>
                      <a:pt x="379" y="119"/>
                    </a:lnTo>
                    <a:lnTo>
                      <a:pt x="386" y="121"/>
                    </a:lnTo>
                    <a:lnTo>
                      <a:pt x="396" y="125"/>
                    </a:lnTo>
                    <a:lnTo>
                      <a:pt x="403" y="127"/>
                    </a:lnTo>
                    <a:lnTo>
                      <a:pt x="413" y="131"/>
                    </a:lnTo>
                    <a:lnTo>
                      <a:pt x="420" y="133"/>
                    </a:lnTo>
                    <a:lnTo>
                      <a:pt x="430" y="135"/>
                    </a:lnTo>
                    <a:lnTo>
                      <a:pt x="437" y="138"/>
                    </a:lnTo>
                    <a:lnTo>
                      <a:pt x="447" y="142"/>
                    </a:lnTo>
                    <a:lnTo>
                      <a:pt x="455" y="144"/>
                    </a:lnTo>
                    <a:lnTo>
                      <a:pt x="464" y="146"/>
                    </a:lnTo>
                    <a:lnTo>
                      <a:pt x="472" y="150"/>
                    </a:lnTo>
                    <a:lnTo>
                      <a:pt x="483" y="154"/>
                    </a:lnTo>
                    <a:lnTo>
                      <a:pt x="491" y="155"/>
                    </a:lnTo>
                    <a:lnTo>
                      <a:pt x="500" y="157"/>
                    </a:lnTo>
                    <a:lnTo>
                      <a:pt x="508" y="159"/>
                    </a:lnTo>
                    <a:lnTo>
                      <a:pt x="519" y="163"/>
                    </a:lnTo>
                    <a:lnTo>
                      <a:pt x="527" y="165"/>
                    </a:lnTo>
                    <a:lnTo>
                      <a:pt x="538" y="169"/>
                    </a:lnTo>
                    <a:lnTo>
                      <a:pt x="548" y="173"/>
                    </a:lnTo>
                    <a:lnTo>
                      <a:pt x="557" y="176"/>
                    </a:lnTo>
                    <a:lnTo>
                      <a:pt x="569" y="178"/>
                    </a:lnTo>
                    <a:lnTo>
                      <a:pt x="578" y="180"/>
                    </a:lnTo>
                    <a:lnTo>
                      <a:pt x="588" y="184"/>
                    </a:lnTo>
                    <a:lnTo>
                      <a:pt x="599" y="186"/>
                    </a:lnTo>
                    <a:lnTo>
                      <a:pt x="609" y="190"/>
                    </a:lnTo>
                    <a:lnTo>
                      <a:pt x="622" y="194"/>
                    </a:lnTo>
                    <a:lnTo>
                      <a:pt x="633" y="197"/>
                    </a:lnTo>
                    <a:lnTo>
                      <a:pt x="645" y="199"/>
                    </a:lnTo>
                    <a:lnTo>
                      <a:pt x="643" y="209"/>
                    </a:lnTo>
                    <a:lnTo>
                      <a:pt x="643" y="220"/>
                    </a:lnTo>
                    <a:lnTo>
                      <a:pt x="639" y="228"/>
                    </a:lnTo>
                    <a:lnTo>
                      <a:pt x="639" y="233"/>
                    </a:lnTo>
                    <a:lnTo>
                      <a:pt x="637" y="241"/>
                    </a:lnTo>
                    <a:lnTo>
                      <a:pt x="635" y="252"/>
                    </a:lnTo>
                    <a:lnTo>
                      <a:pt x="631" y="260"/>
                    </a:lnTo>
                    <a:lnTo>
                      <a:pt x="630" y="270"/>
                    </a:lnTo>
                    <a:lnTo>
                      <a:pt x="626" y="279"/>
                    </a:lnTo>
                    <a:lnTo>
                      <a:pt x="624" y="289"/>
                    </a:lnTo>
                    <a:lnTo>
                      <a:pt x="620" y="300"/>
                    </a:lnTo>
                    <a:lnTo>
                      <a:pt x="616" y="309"/>
                    </a:lnTo>
                    <a:lnTo>
                      <a:pt x="614" y="321"/>
                    </a:lnTo>
                    <a:lnTo>
                      <a:pt x="610" y="334"/>
                    </a:lnTo>
                    <a:lnTo>
                      <a:pt x="607" y="344"/>
                    </a:lnTo>
                    <a:lnTo>
                      <a:pt x="601" y="357"/>
                    </a:lnTo>
                    <a:lnTo>
                      <a:pt x="597" y="368"/>
                    </a:lnTo>
                    <a:lnTo>
                      <a:pt x="593" y="382"/>
                    </a:lnTo>
                    <a:lnTo>
                      <a:pt x="588" y="395"/>
                    </a:lnTo>
                    <a:lnTo>
                      <a:pt x="584" y="408"/>
                    </a:lnTo>
                    <a:lnTo>
                      <a:pt x="578" y="422"/>
                    </a:lnTo>
                    <a:lnTo>
                      <a:pt x="574" y="435"/>
                    </a:lnTo>
                    <a:lnTo>
                      <a:pt x="569" y="448"/>
                    </a:lnTo>
                    <a:lnTo>
                      <a:pt x="563" y="462"/>
                    </a:lnTo>
                    <a:lnTo>
                      <a:pt x="557" y="477"/>
                    </a:lnTo>
                    <a:lnTo>
                      <a:pt x="553" y="492"/>
                    </a:lnTo>
                    <a:lnTo>
                      <a:pt x="548" y="505"/>
                    </a:lnTo>
                    <a:lnTo>
                      <a:pt x="542" y="521"/>
                    </a:lnTo>
                    <a:lnTo>
                      <a:pt x="536" y="536"/>
                    </a:lnTo>
                    <a:lnTo>
                      <a:pt x="533" y="551"/>
                    </a:lnTo>
                    <a:lnTo>
                      <a:pt x="525" y="564"/>
                    </a:lnTo>
                    <a:lnTo>
                      <a:pt x="519" y="579"/>
                    </a:lnTo>
                    <a:lnTo>
                      <a:pt x="514" y="593"/>
                    </a:lnTo>
                    <a:lnTo>
                      <a:pt x="508" y="608"/>
                    </a:lnTo>
                    <a:lnTo>
                      <a:pt x="500" y="623"/>
                    </a:lnTo>
                    <a:lnTo>
                      <a:pt x="495" y="637"/>
                    </a:lnTo>
                    <a:lnTo>
                      <a:pt x="489" y="652"/>
                    </a:lnTo>
                    <a:lnTo>
                      <a:pt x="483" y="667"/>
                    </a:lnTo>
                    <a:lnTo>
                      <a:pt x="477" y="682"/>
                    </a:lnTo>
                    <a:lnTo>
                      <a:pt x="472" y="695"/>
                    </a:lnTo>
                    <a:lnTo>
                      <a:pt x="464" y="709"/>
                    </a:lnTo>
                    <a:lnTo>
                      <a:pt x="458" y="724"/>
                    </a:lnTo>
                    <a:lnTo>
                      <a:pt x="453" y="737"/>
                    </a:lnTo>
                    <a:lnTo>
                      <a:pt x="447" y="753"/>
                    </a:lnTo>
                    <a:lnTo>
                      <a:pt x="441" y="766"/>
                    </a:lnTo>
                    <a:lnTo>
                      <a:pt x="436" y="781"/>
                    </a:lnTo>
                    <a:lnTo>
                      <a:pt x="428" y="792"/>
                    </a:lnTo>
                    <a:lnTo>
                      <a:pt x="422" y="806"/>
                    </a:lnTo>
                    <a:lnTo>
                      <a:pt x="417" y="817"/>
                    </a:lnTo>
                    <a:lnTo>
                      <a:pt x="411" y="830"/>
                    </a:lnTo>
                    <a:lnTo>
                      <a:pt x="403" y="842"/>
                    </a:lnTo>
                    <a:lnTo>
                      <a:pt x="398" y="855"/>
                    </a:lnTo>
                    <a:lnTo>
                      <a:pt x="392" y="865"/>
                    </a:lnTo>
                    <a:lnTo>
                      <a:pt x="388" y="878"/>
                    </a:lnTo>
                    <a:lnTo>
                      <a:pt x="382" y="888"/>
                    </a:lnTo>
                    <a:lnTo>
                      <a:pt x="377" y="899"/>
                    </a:lnTo>
                    <a:lnTo>
                      <a:pt x="371" y="908"/>
                    </a:lnTo>
                    <a:lnTo>
                      <a:pt x="367" y="918"/>
                    </a:lnTo>
                    <a:lnTo>
                      <a:pt x="361" y="927"/>
                    </a:lnTo>
                    <a:lnTo>
                      <a:pt x="358" y="937"/>
                    </a:lnTo>
                    <a:lnTo>
                      <a:pt x="352" y="945"/>
                    </a:lnTo>
                    <a:lnTo>
                      <a:pt x="348" y="954"/>
                    </a:lnTo>
                    <a:lnTo>
                      <a:pt x="339" y="950"/>
                    </a:lnTo>
                    <a:lnTo>
                      <a:pt x="327" y="948"/>
                    </a:lnTo>
                    <a:lnTo>
                      <a:pt x="316" y="943"/>
                    </a:lnTo>
                    <a:lnTo>
                      <a:pt x="304" y="939"/>
                    </a:lnTo>
                    <a:lnTo>
                      <a:pt x="297" y="935"/>
                    </a:lnTo>
                    <a:lnTo>
                      <a:pt x="291" y="931"/>
                    </a:lnTo>
                    <a:lnTo>
                      <a:pt x="285" y="929"/>
                    </a:lnTo>
                    <a:lnTo>
                      <a:pt x="280" y="926"/>
                    </a:lnTo>
                    <a:lnTo>
                      <a:pt x="266" y="918"/>
                    </a:lnTo>
                    <a:lnTo>
                      <a:pt x="255" y="912"/>
                    </a:lnTo>
                    <a:lnTo>
                      <a:pt x="249" y="907"/>
                    </a:lnTo>
                    <a:lnTo>
                      <a:pt x="242" y="903"/>
                    </a:lnTo>
                    <a:lnTo>
                      <a:pt x="236" y="899"/>
                    </a:lnTo>
                    <a:lnTo>
                      <a:pt x="228" y="895"/>
                    </a:lnTo>
                    <a:lnTo>
                      <a:pt x="223" y="891"/>
                    </a:lnTo>
                    <a:lnTo>
                      <a:pt x="215" y="888"/>
                    </a:lnTo>
                    <a:lnTo>
                      <a:pt x="209" y="886"/>
                    </a:lnTo>
                    <a:lnTo>
                      <a:pt x="202" y="882"/>
                    </a:lnTo>
                    <a:lnTo>
                      <a:pt x="194" y="878"/>
                    </a:lnTo>
                    <a:lnTo>
                      <a:pt x="188" y="874"/>
                    </a:lnTo>
                    <a:lnTo>
                      <a:pt x="181" y="870"/>
                    </a:lnTo>
                    <a:lnTo>
                      <a:pt x="175" y="869"/>
                    </a:lnTo>
                    <a:lnTo>
                      <a:pt x="167" y="865"/>
                    </a:lnTo>
                    <a:lnTo>
                      <a:pt x="162" y="863"/>
                    </a:lnTo>
                    <a:lnTo>
                      <a:pt x="154" y="861"/>
                    </a:lnTo>
                    <a:lnTo>
                      <a:pt x="148" y="859"/>
                    </a:lnTo>
                    <a:lnTo>
                      <a:pt x="152" y="851"/>
                    </a:lnTo>
                    <a:lnTo>
                      <a:pt x="154" y="844"/>
                    </a:lnTo>
                    <a:lnTo>
                      <a:pt x="166" y="846"/>
                    </a:lnTo>
                    <a:lnTo>
                      <a:pt x="177" y="850"/>
                    </a:lnTo>
                    <a:lnTo>
                      <a:pt x="188" y="855"/>
                    </a:lnTo>
                    <a:lnTo>
                      <a:pt x="200" y="861"/>
                    </a:lnTo>
                    <a:lnTo>
                      <a:pt x="209" y="865"/>
                    </a:lnTo>
                    <a:lnTo>
                      <a:pt x="221" y="870"/>
                    </a:lnTo>
                    <a:lnTo>
                      <a:pt x="232" y="876"/>
                    </a:lnTo>
                    <a:lnTo>
                      <a:pt x="244" y="884"/>
                    </a:lnTo>
                    <a:lnTo>
                      <a:pt x="253" y="889"/>
                    </a:lnTo>
                    <a:lnTo>
                      <a:pt x="264" y="895"/>
                    </a:lnTo>
                    <a:lnTo>
                      <a:pt x="274" y="901"/>
                    </a:lnTo>
                    <a:lnTo>
                      <a:pt x="285" y="907"/>
                    </a:lnTo>
                    <a:lnTo>
                      <a:pt x="297" y="910"/>
                    </a:lnTo>
                    <a:lnTo>
                      <a:pt x="308" y="916"/>
                    </a:lnTo>
                    <a:lnTo>
                      <a:pt x="320" y="920"/>
                    </a:lnTo>
                    <a:lnTo>
                      <a:pt x="333" y="924"/>
                    </a:lnTo>
                    <a:lnTo>
                      <a:pt x="339" y="914"/>
                    </a:lnTo>
                    <a:lnTo>
                      <a:pt x="342" y="905"/>
                    </a:lnTo>
                    <a:lnTo>
                      <a:pt x="348" y="895"/>
                    </a:lnTo>
                    <a:lnTo>
                      <a:pt x="356" y="886"/>
                    </a:lnTo>
                    <a:lnTo>
                      <a:pt x="361" y="876"/>
                    </a:lnTo>
                    <a:lnTo>
                      <a:pt x="367" y="865"/>
                    </a:lnTo>
                    <a:lnTo>
                      <a:pt x="373" y="855"/>
                    </a:lnTo>
                    <a:lnTo>
                      <a:pt x="380" y="846"/>
                    </a:lnTo>
                    <a:lnTo>
                      <a:pt x="386" y="834"/>
                    </a:lnTo>
                    <a:lnTo>
                      <a:pt x="392" y="823"/>
                    </a:lnTo>
                    <a:lnTo>
                      <a:pt x="398" y="811"/>
                    </a:lnTo>
                    <a:lnTo>
                      <a:pt x="403" y="802"/>
                    </a:lnTo>
                    <a:lnTo>
                      <a:pt x="409" y="789"/>
                    </a:lnTo>
                    <a:lnTo>
                      <a:pt x="415" y="777"/>
                    </a:lnTo>
                    <a:lnTo>
                      <a:pt x="420" y="766"/>
                    </a:lnTo>
                    <a:lnTo>
                      <a:pt x="428" y="754"/>
                    </a:lnTo>
                    <a:lnTo>
                      <a:pt x="432" y="741"/>
                    </a:lnTo>
                    <a:lnTo>
                      <a:pt x="439" y="728"/>
                    </a:lnTo>
                    <a:lnTo>
                      <a:pt x="443" y="716"/>
                    </a:lnTo>
                    <a:lnTo>
                      <a:pt x="451" y="703"/>
                    </a:lnTo>
                    <a:lnTo>
                      <a:pt x="455" y="690"/>
                    </a:lnTo>
                    <a:lnTo>
                      <a:pt x="460" y="678"/>
                    </a:lnTo>
                    <a:lnTo>
                      <a:pt x="466" y="665"/>
                    </a:lnTo>
                    <a:lnTo>
                      <a:pt x="472" y="654"/>
                    </a:lnTo>
                    <a:lnTo>
                      <a:pt x="477" y="640"/>
                    </a:lnTo>
                    <a:lnTo>
                      <a:pt x="483" y="627"/>
                    </a:lnTo>
                    <a:lnTo>
                      <a:pt x="489" y="614"/>
                    </a:lnTo>
                    <a:lnTo>
                      <a:pt x="495" y="602"/>
                    </a:lnTo>
                    <a:lnTo>
                      <a:pt x="498" y="589"/>
                    </a:lnTo>
                    <a:lnTo>
                      <a:pt x="504" y="576"/>
                    </a:lnTo>
                    <a:lnTo>
                      <a:pt x="510" y="562"/>
                    </a:lnTo>
                    <a:lnTo>
                      <a:pt x="515" y="551"/>
                    </a:lnTo>
                    <a:lnTo>
                      <a:pt x="519" y="538"/>
                    </a:lnTo>
                    <a:lnTo>
                      <a:pt x="523" y="524"/>
                    </a:lnTo>
                    <a:lnTo>
                      <a:pt x="527" y="511"/>
                    </a:lnTo>
                    <a:lnTo>
                      <a:pt x="533" y="498"/>
                    </a:lnTo>
                    <a:lnTo>
                      <a:pt x="536" y="484"/>
                    </a:lnTo>
                    <a:lnTo>
                      <a:pt x="542" y="473"/>
                    </a:lnTo>
                    <a:lnTo>
                      <a:pt x="546" y="460"/>
                    </a:lnTo>
                    <a:lnTo>
                      <a:pt x="552" y="448"/>
                    </a:lnTo>
                    <a:lnTo>
                      <a:pt x="553" y="435"/>
                    </a:lnTo>
                    <a:lnTo>
                      <a:pt x="559" y="424"/>
                    </a:lnTo>
                    <a:lnTo>
                      <a:pt x="563" y="412"/>
                    </a:lnTo>
                    <a:lnTo>
                      <a:pt x="567" y="401"/>
                    </a:lnTo>
                    <a:lnTo>
                      <a:pt x="571" y="387"/>
                    </a:lnTo>
                    <a:lnTo>
                      <a:pt x="574" y="376"/>
                    </a:lnTo>
                    <a:lnTo>
                      <a:pt x="578" y="365"/>
                    </a:lnTo>
                    <a:lnTo>
                      <a:pt x="582" y="355"/>
                    </a:lnTo>
                    <a:lnTo>
                      <a:pt x="584" y="344"/>
                    </a:lnTo>
                    <a:lnTo>
                      <a:pt x="588" y="332"/>
                    </a:lnTo>
                    <a:lnTo>
                      <a:pt x="591" y="323"/>
                    </a:lnTo>
                    <a:lnTo>
                      <a:pt x="595" y="313"/>
                    </a:lnTo>
                    <a:lnTo>
                      <a:pt x="597" y="302"/>
                    </a:lnTo>
                    <a:lnTo>
                      <a:pt x="599" y="292"/>
                    </a:lnTo>
                    <a:lnTo>
                      <a:pt x="601" y="283"/>
                    </a:lnTo>
                    <a:lnTo>
                      <a:pt x="605" y="275"/>
                    </a:lnTo>
                    <a:lnTo>
                      <a:pt x="607" y="266"/>
                    </a:lnTo>
                    <a:lnTo>
                      <a:pt x="609" y="258"/>
                    </a:lnTo>
                    <a:lnTo>
                      <a:pt x="610" y="249"/>
                    </a:lnTo>
                    <a:lnTo>
                      <a:pt x="614" y="241"/>
                    </a:lnTo>
                    <a:lnTo>
                      <a:pt x="614" y="235"/>
                    </a:lnTo>
                    <a:lnTo>
                      <a:pt x="616" y="228"/>
                    </a:lnTo>
                    <a:lnTo>
                      <a:pt x="618" y="222"/>
                    </a:lnTo>
                    <a:lnTo>
                      <a:pt x="620" y="216"/>
                    </a:lnTo>
                    <a:lnTo>
                      <a:pt x="618" y="214"/>
                    </a:lnTo>
                    <a:lnTo>
                      <a:pt x="612" y="213"/>
                    </a:lnTo>
                    <a:lnTo>
                      <a:pt x="603" y="209"/>
                    </a:lnTo>
                    <a:lnTo>
                      <a:pt x="593" y="205"/>
                    </a:lnTo>
                    <a:lnTo>
                      <a:pt x="586" y="203"/>
                    </a:lnTo>
                    <a:lnTo>
                      <a:pt x="578" y="199"/>
                    </a:lnTo>
                    <a:lnTo>
                      <a:pt x="571" y="197"/>
                    </a:lnTo>
                    <a:lnTo>
                      <a:pt x="563" y="195"/>
                    </a:lnTo>
                    <a:lnTo>
                      <a:pt x="552" y="192"/>
                    </a:lnTo>
                    <a:lnTo>
                      <a:pt x="544" y="190"/>
                    </a:lnTo>
                    <a:lnTo>
                      <a:pt x="533" y="186"/>
                    </a:lnTo>
                    <a:lnTo>
                      <a:pt x="523" y="184"/>
                    </a:lnTo>
                    <a:lnTo>
                      <a:pt x="512" y="178"/>
                    </a:lnTo>
                    <a:lnTo>
                      <a:pt x="500" y="176"/>
                    </a:lnTo>
                    <a:lnTo>
                      <a:pt x="489" y="171"/>
                    </a:lnTo>
                    <a:lnTo>
                      <a:pt x="477" y="167"/>
                    </a:lnTo>
                    <a:lnTo>
                      <a:pt x="464" y="163"/>
                    </a:lnTo>
                    <a:lnTo>
                      <a:pt x="451" y="159"/>
                    </a:lnTo>
                    <a:lnTo>
                      <a:pt x="437" y="154"/>
                    </a:lnTo>
                    <a:lnTo>
                      <a:pt x="426" y="152"/>
                    </a:lnTo>
                    <a:lnTo>
                      <a:pt x="411" y="146"/>
                    </a:lnTo>
                    <a:lnTo>
                      <a:pt x="398" y="142"/>
                    </a:lnTo>
                    <a:lnTo>
                      <a:pt x="382" y="136"/>
                    </a:lnTo>
                    <a:lnTo>
                      <a:pt x="369" y="133"/>
                    </a:lnTo>
                    <a:lnTo>
                      <a:pt x="354" y="127"/>
                    </a:lnTo>
                    <a:lnTo>
                      <a:pt x="341" y="123"/>
                    </a:lnTo>
                    <a:lnTo>
                      <a:pt x="327" y="117"/>
                    </a:lnTo>
                    <a:lnTo>
                      <a:pt x="314" y="116"/>
                    </a:lnTo>
                    <a:lnTo>
                      <a:pt x="297" y="110"/>
                    </a:lnTo>
                    <a:lnTo>
                      <a:pt x="283" y="104"/>
                    </a:lnTo>
                    <a:lnTo>
                      <a:pt x="268" y="100"/>
                    </a:lnTo>
                    <a:lnTo>
                      <a:pt x="255" y="95"/>
                    </a:lnTo>
                    <a:lnTo>
                      <a:pt x="240" y="91"/>
                    </a:lnTo>
                    <a:lnTo>
                      <a:pt x="226" y="87"/>
                    </a:lnTo>
                    <a:lnTo>
                      <a:pt x="213" y="81"/>
                    </a:lnTo>
                    <a:lnTo>
                      <a:pt x="200" y="78"/>
                    </a:lnTo>
                    <a:lnTo>
                      <a:pt x="186" y="74"/>
                    </a:lnTo>
                    <a:lnTo>
                      <a:pt x="173" y="68"/>
                    </a:lnTo>
                    <a:lnTo>
                      <a:pt x="160" y="64"/>
                    </a:lnTo>
                    <a:lnTo>
                      <a:pt x="147" y="60"/>
                    </a:lnTo>
                    <a:lnTo>
                      <a:pt x="135" y="57"/>
                    </a:lnTo>
                    <a:lnTo>
                      <a:pt x="124" y="53"/>
                    </a:lnTo>
                    <a:lnTo>
                      <a:pt x="112" y="49"/>
                    </a:lnTo>
                    <a:lnTo>
                      <a:pt x="101" y="47"/>
                    </a:lnTo>
                    <a:lnTo>
                      <a:pt x="91" y="43"/>
                    </a:lnTo>
                    <a:lnTo>
                      <a:pt x="80" y="39"/>
                    </a:lnTo>
                    <a:lnTo>
                      <a:pt x="71" y="36"/>
                    </a:lnTo>
                    <a:lnTo>
                      <a:pt x="61" y="34"/>
                    </a:lnTo>
                    <a:lnTo>
                      <a:pt x="53" y="30"/>
                    </a:lnTo>
                    <a:lnTo>
                      <a:pt x="44" y="28"/>
                    </a:lnTo>
                    <a:lnTo>
                      <a:pt x="38" y="26"/>
                    </a:lnTo>
                    <a:lnTo>
                      <a:pt x="32" y="24"/>
                    </a:lnTo>
                    <a:lnTo>
                      <a:pt x="25" y="22"/>
                    </a:lnTo>
                    <a:lnTo>
                      <a:pt x="19" y="22"/>
                    </a:lnTo>
                    <a:lnTo>
                      <a:pt x="15" y="19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8" y="17"/>
                    </a:lnTo>
                    <a:lnTo>
                      <a:pt x="6" y="1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8" name="Freeform 194"/>
              <p:cNvSpPr>
                <a:spLocks/>
              </p:cNvSpPr>
              <p:nvPr/>
            </p:nvSpPr>
            <p:spPr bwMode="auto">
              <a:xfrm>
                <a:off x="4403" y="3381"/>
                <a:ext cx="300" cy="116"/>
              </a:xfrm>
              <a:custGeom>
                <a:avLst/>
                <a:gdLst>
                  <a:gd name="T0" fmla="*/ 0 w 601"/>
                  <a:gd name="T1" fmla="*/ 0 h 232"/>
                  <a:gd name="T2" fmla="*/ 0 w 601"/>
                  <a:gd name="T3" fmla="*/ 1 h 232"/>
                  <a:gd name="T4" fmla="*/ 0 w 601"/>
                  <a:gd name="T5" fmla="*/ 1 h 232"/>
                  <a:gd name="T6" fmla="*/ 0 w 601"/>
                  <a:gd name="T7" fmla="*/ 1 h 232"/>
                  <a:gd name="T8" fmla="*/ 0 w 601"/>
                  <a:gd name="T9" fmla="*/ 0 h 232"/>
                  <a:gd name="T10" fmla="*/ 0 w 601"/>
                  <a:gd name="T11" fmla="*/ 0 h 2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1"/>
                  <a:gd name="T19" fmla="*/ 0 h 232"/>
                  <a:gd name="T20" fmla="*/ 601 w 601"/>
                  <a:gd name="T21" fmla="*/ 232 h 2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1" h="232">
                    <a:moveTo>
                      <a:pt x="13" y="0"/>
                    </a:moveTo>
                    <a:lnTo>
                      <a:pt x="601" y="192"/>
                    </a:lnTo>
                    <a:lnTo>
                      <a:pt x="591" y="232"/>
                    </a:lnTo>
                    <a:lnTo>
                      <a:pt x="0" y="27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B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9" name="Freeform 195"/>
              <p:cNvSpPr>
                <a:spLocks/>
              </p:cNvSpPr>
              <p:nvPr/>
            </p:nvSpPr>
            <p:spPr bwMode="auto">
              <a:xfrm>
                <a:off x="4583" y="3301"/>
                <a:ext cx="205" cy="47"/>
              </a:xfrm>
              <a:custGeom>
                <a:avLst/>
                <a:gdLst>
                  <a:gd name="T0" fmla="*/ 0 w 411"/>
                  <a:gd name="T1" fmla="*/ 0 h 95"/>
                  <a:gd name="T2" fmla="*/ 0 w 411"/>
                  <a:gd name="T3" fmla="*/ 0 h 95"/>
                  <a:gd name="T4" fmla="*/ 0 w 411"/>
                  <a:gd name="T5" fmla="*/ 0 h 95"/>
                  <a:gd name="T6" fmla="*/ 0 w 411"/>
                  <a:gd name="T7" fmla="*/ 0 h 95"/>
                  <a:gd name="T8" fmla="*/ 0 w 411"/>
                  <a:gd name="T9" fmla="*/ 0 h 95"/>
                  <a:gd name="T10" fmla="*/ 0 w 411"/>
                  <a:gd name="T11" fmla="*/ 0 h 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1"/>
                  <a:gd name="T19" fmla="*/ 0 h 95"/>
                  <a:gd name="T20" fmla="*/ 411 w 411"/>
                  <a:gd name="T21" fmla="*/ 95 h 9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1" h="95">
                    <a:moveTo>
                      <a:pt x="10" y="0"/>
                    </a:moveTo>
                    <a:lnTo>
                      <a:pt x="411" y="75"/>
                    </a:lnTo>
                    <a:lnTo>
                      <a:pt x="403" y="95"/>
                    </a:lnTo>
                    <a:lnTo>
                      <a:pt x="0" y="2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0" name="Freeform 196"/>
              <p:cNvSpPr>
                <a:spLocks/>
              </p:cNvSpPr>
              <p:nvPr/>
            </p:nvSpPr>
            <p:spPr bwMode="auto">
              <a:xfrm>
                <a:off x="4470" y="3584"/>
                <a:ext cx="96" cy="46"/>
              </a:xfrm>
              <a:custGeom>
                <a:avLst/>
                <a:gdLst>
                  <a:gd name="T0" fmla="*/ 1 w 190"/>
                  <a:gd name="T1" fmla="*/ 0 h 91"/>
                  <a:gd name="T2" fmla="*/ 1 w 190"/>
                  <a:gd name="T3" fmla="*/ 1 h 91"/>
                  <a:gd name="T4" fmla="*/ 1 w 190"/>
                  <a:gd name="T5" fmla="*/ 1 h 91"/>
                  <a:gd name="T6" fmla="*/ 0 w 190"/>
                  <a:gd name="T7" fmla="*/ 1 h 91"/>
                  <a:gd name="T8" fmla="*/ 1 w 190"/>
                  <a:gd name="T9" fmla="*/ 0 h 91"/>
                  <a:gd name="T10" fmla="*/ 1 w 190"/>
                  <a:gd name="T11" fmla="*/ 0 h 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0"/>
                  <a:gd name="T19" fmla="*/ 0 h 91"/>
                  <a:gd name="T20" fmla="*/ 190 w 190"/>
                  <a:gd name="T21" fmla="*/ 91 h 9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0" h="91">
                    <a:moveTo>
                      <a:pt x="28" y="0"/>
                    </a:moveTo>
                    <a:lnTo>
                      <a:pt x="190" y="38"/>
                    </a:lnTo>
                    <a:lnTo>
                      <a:pt x="160" y="91"/>
                    </a:lnTo>
                    <a:lnTo>
                      <a:pt x="0" y="44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9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1" name="Freeform 197"/>
              <p:cNvSpPr>
                <a:spLocks/>
              </p:cNvSpPr>
              <p:nvPr/>
            </p:nvSpPr>
            <p:spPr bwMode="auto">
              <a:xfrm>
                <a:off x="4188" y="3526"/>
                <a:ext cx="244" cy="106"/>
              </a:xfrm>
              <a:custGeom>
                <a:avLst/>
                <a:gdLst>
                  <a:gd name="T0" fmla="*/ 0 w 489"/>
                  <a:gd name="T1" fmla="*/ 0 h 213"/>
                  <a:gd name="T2" fmla="*/ 0 w 489"/>
                  <a:gd name="T3" fmla="*/ 0 h 213"/>
                  <a:gd name="T4" fmla="*/ 0 w 489"/>
                  <a:gd name="T5" fmla="*/ 0 h 213"/>
                  <a:gd name="T6" fmla="*/ 0 w 489"/>
                  <a:gd name="T7" fmla="*/ 0 h 213"/>
                  <a:gd name="T8" fmla="*/ 0 w 489"/>
                  <a:gd name="T9" fmla="*/ 0 h 213"/>
                  <a:gd name="T10" fmla="*/ 0 w 489"/>
                  <a:gd name="T11" fmla="*/ 0 h 2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9"/>
                  <a:gd name="T19" fmla="*/ 0 h 213"/>
                  <a:gd name="T20" fmla="*/ 489 w 489"/>
                  <a:gd name="T21" fmla="*/ 213 h 2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9" h="213">
                    <a:moveTo>
                      <a:pt x="29" y="0"/>
                    </a:moveTo>
                    <a:lnTo>
                      <a:pt x="489" y="154"/>
                    </a:lnTo>
                    <a:lnTo>
                      <a:pt x="458" y="213"/>
                    </a:lnTo>
                    <a:lnTo>
                      <a:pt x="0" y="38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2" name="Freeform 198"/>
              <p:cNvSpPr>
                <a:spLocks/>
              </p:cNvSpPr>
              <p:nvPr/>
            </p:nvSpPr>
            <p:spPr bwMode="auto">
              <a:xfrm>
                <a:off x="4130" y="3583"/>
                <a:ext cx="211" cy="110"/>
              </a:xfrm>
              <a:custGeom>
                <a:avLst/>
                <a:gdLst>
                  <a:gd name="T0" fmla="*/ 1 w 422"/>
                  <a:gd name="T1" fmla="*/ 0 h 221"/>
                  <a:gd name="T2" fmla="*/ 1 w 422"/>
                  <a:gd name="T3" fmla="*/ 0 h 221"/>
                  <a:gd name="T4" fmla="*/ 1 w 422"/>
                  <a:gd name="T5" fmla="*/ 0 h 221"/>
                  <a:gd name="T6" fmla="*/ 1 w 422"/>
                  <a:gd name="T7" fmla="*/ 0 h 221"/>
                  <a:gd name="T8" fmla="*/ 1 w 422"/>
                  <a:gd name="T9" fmla="*/ 0 h 221"/>
                  <a:gd name="T10" fmla="*/ 1 w 422"/>
                  <a:gd name="T11" fmla="*/ 0 h 221"/>
                  <a:gd name="T12" fmla="*/ 1 w 422"/>
                  <a:gd name="T13" fmla="*/ 0 h 221"/>
                  <a:gd name="T14" fmla="*/ 1 w 422"/>
                  <a:gd name="T15" fmla="*/ 0 h 221"/>
                  <a:gd name="T16" fmla="*/ 1 w 422"/>
                  <a:gd name="T17" fmla="*/ 0 h 221"/>
                  <a:gd name="T18" fmla="*/ 1 w 422"/>
                  <a:gd name="T19" fmla="*/ 0 h 221"/>
                  <a:gd name="T20" fmla="*/ 1 w 422"/>
                  <a:gd name="T21" fmla="*/ 0 h 221"/>
                  <a:gd name="T22" fmla="*/ 1 w 422"/>
                  <a:gd name="T23" fmla="*/ 0 h 221"/>
                  <a:gd name="T24" fmla="*/ 1 w 422"/>
                  <a:gd name="T25" fmla="*/ 0 h 221"/>
                  <a:gd name="T26" fmla="*/ 1 w 422"/>
                  <a:gd name="T27" fmla="*/ 0 h 221"/>
                  <a:gd name="T28" fmla="*/ 1 w 422"/>
                  <a:gd name="T29" fmla="*/ 0 h 221"/>
                  <a:gd name="T30" fmla="*/ 1 w 422"/>
                  <a:gd name="T31" fmla="*/ 0 h 221"/>
                  <a:gd name="T32" fmla="*/ 1 w 422"/>
                  <a:gd name="T33" fmla="*/ 0 h 221"/>
                  <a:gd name="T34" fmla="*/ 1 w 422"/>
                  <a:gd name="T35" fmla="*/ 0 h 221"/>
                  <a:gd name="T36" fmla="*/ 1 w 422"/>
                  <a:gd name="T37" fmla="*/ 0 h 221"/>
                  <a:gd name="T38" fmla="*/ 1 w 422"/>
                  <a:gd name="T39" fmla="*/ 0 h 221"/>
                  <a:gd name="T40" fmla="*/ 1 w 422"/>
                  <a:gd name="T41" fmla="*/ 0 h 221"/>
                  <a:gd name="T42" fmla="*/ 1 w 422"/>
                  <a:gd name="T43" fmla="*/ 0 h 221"/>
                  <a:gd name="T44" fmla="*/ 1 w 422"/>
                  <a:gd name="T45" fmla="*/ 0 h 221"/>
                  <a:gd name="T46" fmla="*/ 1 w 422"/>
                  <a:gd name="T47" fmla="*/ 0 h 221"/>
                  <a:gd name="T48" fmla="*/ 1 w 422"/>
                  <a:gd name="T49" fmla="*/ 0 h 221"/>
                  <a:gd name="T50" fmla="*/ 1 w 422"/>
                  <a:gd name="T51" fmla="*/ 0 h 221"/>
                  <a:gd name="T52" fmla="*/ 1 w 422"/>
                  <a:gd name="T53" fmla="*/ 0 h 221"/>
                  <a:gd name="T54" fmla="*/ 1 w 422"/>
                  <a:gd name="T55" fmla="*/ 0 h 221"/>
                  <a:gd name="T56" fmla="*/ 1 w 422"/>
                  <a:gd name="T57" fmla="*/ 0 h 221"/>
                  <a:gd name="T58" fmla="*/ 1 w 422"/>
                  <a:gd name="T59" fmla="*/ 0 h 221"/>
                  <a:gd name="T60" fmla="*/ 1 w 422"/>
                  <a:gd name="T61" fmla="*/ 0 h 221"/>
                  <a:gd name="T62" fmla="*/ 1 w 422"/>
                  <a:gd name="T63" fmla="*/ 0 h 221"/>
                  <a:gd name="T64" fmla="*/ 1 w 422"/>
                  <a:gd name="T65" fmla="*/ 0 h 221"/>
                  <a:gd name="T66" fmla="*/ 1 w 422"/>
                  <a:gd name="T67" fmla="*/ 0 h 221"/>
                  <a:gd name="T68" fmla="*/ 1 w 422"/>
                  <a:gd name="T69" fmla="*/ 0 h 221"/>
                  <a:gd name="T70" fmla="*/ 1 w 422"/>
                  <a:gd name="T71" fmla="*/ 0 h 221"/>
                  <a:gd name="T72" fmla="*/ 1 w 422"/>
                  <a:gd name="T73" fmla="*/ 0 h 221"/>
                  <a:gd name="T74" fmla="*/ 1 w 422"/>
                  <a:gd name="T75" fmla="*/ 0 h 221"/>
                  <a:gd name="T76" fmla="*/ 1 w 422"/>
                  <a:gd name="T77" fmla="*/ 0 h 221"/>
                  <a:gd name="T78" fmla="*/ 1 w 422"/>
                  <a:gd name="T79" fmla="*/ 0 h 221"/>
                  <a:gd name="T80" fmla="*/ 1 w 422"/>
                  <a:gd name="T81" fmla="*/ 0 h 221"/>
                  <a:gd name="T82" fmla="*/ 1 w 422"/>
                  <a:gd name="T83" fmla="*/ 0 h 221"/>
                  <a:gd name="T84" fmla="*/ 1 w 422"/>
                  <a:gd name="T85" fmla="*/ 0 h 221"/>
                  <a:gd name="T86" fmla="*/ 1 w 422"/>
                  <a:gd name="T87" fmla="*/ 0 h 221"/>
                  <a:gd name="T88" fmla="*/ 1 w 422"/>
                  <a:gd name="T89" fmla="*/ 0 h 221"/>
                  <a:gd name="T90" fmla="*/ 1 w 422"/>
                  <a:gd name="T91" fmla="*/ 0 h 221"/>
                  <a:gd name="T92" fmla="*/ 1 w 422"/>
                  <a:gd name="T93" fmla="*/ 0 h 221"/>
                  <a:gd name="T94" fmla="*/ 1 w 422"/>
                  <a:gd name="T95" fmla="*/ 0 h 221"/>
                  <a:gd name="T96" fmla="*/ 1 w 422"/>
                  <a:gd name="T97" fmla="*/ 0 h 221"/>
                  <a:gd name="T98" fmla="*/ 1 w 422"/>
                  <a:gd name="T99" fmla="*/ 0 h 221"/>
                  <a:gd name="T100" fmla="*/ 1 w 422"/>
                  <a:gd name="T101" fmla="*/ 0 h 221"/>
                  <a:gd name="T102" fmla="*/ 1 w 422"/>
                  <a:gd name="T103" fmla="*/ 0 h 221"/>
                  <a:gd name="T104" fmla="*/ 1 w 422"/>
                  <a:gd name="T105" fmla="*/ 0 h 221"/>
                  <a:gd name="T106" fmla="*/ 1 w 422"/>
                  <a:gd name="T107" fmla="*/ 0 h 221"/>
                  <a:gd name="T108" fmla="*/ 1 w 422"/>
                  <a:gd name="T109" fmla="*/ 0 h 221"/>
                  <a:gd name="T110" fmla="*/ 1 w 422"/>
                  <a:gd name="T111" fmla="*/ 0 h 221"/>
                  <a:gd name="T112" fmla="*/ 0 w 422"/>
                  <a:gd name="T113" fmla="*/ 0 h 221"/>
                  <a:gd name="T114" fmla="*/ 1 w 422"/>
                  <a:gd name="T115" fmla="*/ 0 h 221"/>
                  <a:gd name="T116" fmla="*/ 1 w 422"/>
                  <a:gd name="T117" fmla="*/ 0 h 22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22"/>
                  <a:gd name="T178" fmla="*/ 0 h 221"/>
                  <a:gd name="T179" fmla="*/ 422 w 422"/>
                  <a:gd name="T180" fmla="*/ 221 h 22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22" h="221">
                    <a:moveTo>
                      <a:pt x="14" y="2"/>
                    </a:moveTo>
                    <a:lnTo>
                      <a:pt x="10" y="0"/>
                    </a:lnTo>
                    <a:lnTo>
                      <a:pt x="15" y="2"/>
                    </a:lnTo>
                    <a:lnTo>
                      <a:pt x="23" y="6"/>
                    </a:lnTo>
                    <a:lnTo>
                      <a:pt x="31" y="10"/>
                    </a:lnTo>
                    <a:lnTo>
                      <a:pt x="40" y="13"/>
                    </a:lnTo>
                    <a:lnTo>
                      <a:pt x="46" y="15"/>
                    </a:lnTo>
                    <a:lnTo>
                      <a:pt x="52" y="19"/>
                    </a:lnTo>
                    <a:lnTo>
                      <a:pt x="59" y="23"/>
                    </a:lnTo>
                    <a:lnTo>
                      <a:pt x="65" y="27"/>
                    </a:lnTo>
                    <a:lnTo>
                      <a:pt x="73" y="29"/>
                    </a:lnTo>
                    <a:lnTo>
                      <a:pt x="78" y="32"/>
                    </a:lnTo>
                    <a:lnTo>
                      <a:pt x="86" y="34"/>
                    </a:lnTo>
                    <a:lnTo>
                      <a:pt x="95" y="38"/>
                    </a:lnTo>
                    <a:lnTo>
                      <a:pt x="101" y="42"/>
                    </a:lnTo>
                    <a:lnTo>
                      <a:pt x="111" y="46"/>
                    </a:lnTo>
                    <a:lnTo>
                      <a:pt x="118" y="51"/>
                    </a:lnTo>
                    <a:lnTo>
                      <a:pt x="128" y="55"/>
                    </a:lnTo>
                    <a:lnTo>
                      <a:pt x="137" y="59"/>
                    </a:lnTo>
                    <a:lnTo>
                      <a:pt x="145" y="63"/>
                    </a:lnTo>
                    <a:lnTo>
                      <a:pt x="154" y="67"/>
                    </a:lnTo>
                    <a:lnTo>
                      <a:pt x="164" y="72"/>
                    </a:lnTo>
                    <a:lnTo>
                      <a:pt x="173" y="76"/>
                    </a:lnTo>
                    <a:lnTo>
                      <a:pt x="183" y="80"/>
                    </a:lnTo>
                    <a:lnTo>
                      <a:pt x="194" y="84"/>
                    </a:lnTo>
                    <a:lnTo>
                      <a:pt x="204" y="89"/>
                    </a:lnTo>
                    <a:lnTo>
                      <a:pt x="213" y="93"/>
                    </a:lnTo>
                    <a:lnTo>
                      <a:pt x="221" y="97"/>
                    </a:lnTo>
                    <a:lnTo>
                      <a:pt x="230" y="103"/>
                    </a:lnTo>
                    <a:lnTo>
                      <a:pt x="240" y="107"/>
                    </a:lnTo>
                    <a:lnTo>
                      <a:pt x="249" y="110"/>
                    </a:lnTo>
                    <a:lnTo>
                      <a:pt x="261" y="116"/>
                    </a:lnTo>
                    <a:lnTo>
                      <a:pt x="268" y="120"/>
                    </a:lnTo>
                    <a:lnTo>
                      <a:pt x="280" y="126"/>
                    </a:lnTo>
                    <a:lnTo>
                      <a:pt x="287" y="128"/>
                    </a:lnTo>
                    <a:lnTo>
                      <a:pt x="297" y="133"/>
                    </a:lnTo>
                    <a:lnTo>
                      <a:pt x="304" y="137"/>
                    </a:lnTo>
                    <a:lnTo>
                      <a:pt x="314" y="141"/>
                    </a:lnTo>
                    <a:lnTo>
                      <a:pt x="323" y="145"/>
                    </a:lnTo>
                    <a:lnTo>
                      <a:pt x="331" y="148"/>
                    </a:lnTo>
                    <a:lnTo>
                      <a:pt x="339" y="152"/>
                    </a:lnTo>
                    <a:lnTo>
                      <a:pt x="348" y="158"/>
                    </a:lnTo>
                    <a:lnTo>
                      <a:pt x="354" y="160"/>
                    </a:lnTo>
                    <a:lnTo>
                      <a:pt x="362" y="164"/>
                    </a:lnTo>
                    <a:lnTo>
                      <a:pt x="367" y="166"/>
                    </a:lnTo>
                    <a:lnTo>
                      <a:pt x="375" y="169"/>
                    </a:lnTo>
                    <a:lnTo>
                      <a:pt x="381" y="171"/>
                    </a:lnTo>
                    <a:lnTo>
                      <a:pt x="386" y="175"/>
                    </a:lnTo>
                    <a:lnTo>
                      <a:pt x="392" y="177"/>
                    </a:lnTo>
                    <a:lnTo>
                      <a:pt x="398" y="181"/>
                    </a:lnTo>
                    <a:lnTo>
                      <a:pt x="405" y="186"/>
                    </a:lnTo>
                    <a:lnTo>
                      <a:pt x="413" y="190"/>
                    </a:lnTo>
                    <a:lnTo>
                      <a:pt x="419" y="192"/>
                    </a:lnTo>
                    <a:lnTo>
                      <a:pt x="422" y="196"/>
                    </a:lnTo>
                    <a:lnTo>
                      <a:pt x="422" y="200"/>
                    </a:lnTo>
                    <a:lnTo>
                      <a:pt x="422" y="205"/>
                    </a:lnTo>
                    <a:lnTo>
                      <a:pt x="422" y="211"/>
                    </a:lnTo>
                    <a:lnTo>
                      <a:pt x="422" y="221"/>
                    </a:lnTo>
                    <a:lnTo>
                      <a:pt x="411" y="217"/>
                    </a:lnTo>
                    <a:lnTo>
                      <a:pt x="401" y="213"/>
                    </a:lnTo>
                    <a:lnTo>
                      <a:pt x="390" y="209"/>
                    </a:lnTo>
                    <a:lnTo>
                      <a:pt x="381" y="205"/>
                    </a:lnTo>
                    <a:lnTo>
                      <a:pt x="367" y="200"/>
                    </a:lnTo>
                    <a:lnTo>
                      <a:pt x="356" y="196"/>
                    </a:lnTo>
                    <a:lnTo>
                      <a:pt x="350" y="192"/>
                    </a:lnTo>
                    <a:lnTo>
                      <a:pt x="343" y="190"/>
                    </a:lnTo>
                    <a:lnTo>
                      <a:pt x="337" y="188"/>
                    </a:lnTo>
                    <a:lnTo>
                      <a:pt x="331" y="186"/>
                    </a:lnTo>
                    <a:lnTo>
                      <a:pt x="323" y="183"/>
                    </a:lnTo>
                    <a:lnTo>
                      <a:pt x="316" y="179"/>
                    </a:lnTo>
                    <a:lnTo>
                      <a:pt x="308" y="175"/>
                    </a:lnTo>
                    <a:lnTo>
                      <a:pt x="303" y="171"/>
                    </a:lnTo>
                    <a:lnTo>
                      <a:pt x="295" y="169"/>
                    </a:lnTo>
                    <a:lnTo>
                      <a:pt x="289" y="166"/>
                    </a:lnTo>
                    <a:lnTo>
                      <a:pt x="282" y="162"/>
                    </a:lnTo>
                    <a:lnTo>
                      <a:pt x="276" y="158"/>
                    </a:lnTo>
                    <a:lnTo>
                      <a:pt x="268" y="154"/>
                    </a:lnTo>
                    <a:lnTo>
                      <a:pt x="261" y="150"/>
                    </a:lnTo>
                    <a:lnTo>
                      <a:pt x="253" y="147"/>
                    </a:lnTo>
                    <a:lnTo>
                      <a:pt x="246" y="145"/>
                    </a:lnTo>
                    <a:lnTo>
                      <a:pt x="238" y="139"/>
                    </a:lnTo>
                    <a:lnTo>
                      <a:pt x="230" y="137"/>
                    </a:lnTo>
                    <a:lnTo>
                      <a:pt x="225" y="133"/>
                    </a:lnTo>
                    <a:lnTo>
                      <a:pt x="217" y="129"/>
                    </a:lnTo>
                    <a:lnTo>
                      <a:pt x="209" y="126"/>
                    </a:lnTo>
                    <a:lnTo>
                      <a:pt x="202" y="120"/>
                    </a:lnTo>
                    <a:lnTo>
                      <a:pt x="194" y="116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71" y="105"/>
                    </a:lnTo>
                    <a:lnTo>
                      <a:pt x="164" y="101"/>
                    </a:lnTo>
                    <a:lnTo>
                      <a:pt x="156" y="97"/>
                    </a:lnTo>
                    <a:lnTo>
                      <a:pt x="149" y="91"/>
                    </a:lnTo>
                    <a:lnTo>
                      <a:pt x="141" y="89"/>
                    </a:lnTo>
                    <a:lnTo>
                      <a:pt x="133" y="86"/>
                    </a:lnTo>
                    <a:lnTo>
                      <a:pt x="126" y="82"/>
                    </a:lnTo>
                    <a:lnTo>
                      <a:pt x="120" y="78"/>
                    </a:lnTo>
                    <a:lnTo>
                      <a:pt x="112" y="76"/>
                    </a:lnTo>
                    <a:lnTo>
                      <a:pt x="107" y="72"/>
                    </a:lnTo>
                    <a:lnTo>
                      <a:pt x="99" y="69"/>
                    </a:lnTo>
                    <a:lnTo>
                      <a:pt x="92" y="65"/>
                    </a:lnTo>
                    <a:lnTo>
                      <a:pt x="84" y="61"/>
                    </a:lnTo>
                    <a:lnTo>
                      <a:pt x="78" y="59"/>
                    </a:lnTo>
                    <a:lnTo>
                      <a:pt x="71" y="55"/>
                    </a:lnTo>
                    <a:lnTo>
                      <a:pt x="65" y="51"/>
                    </a:lnTo>
                    <a:lnTo>
                      <a:pt x="57" y="48"/>
                    </a:lnTo>
                    <a:lnTo>
                      <a:pt x="52" y="46"/>
                    </a:lnTo>
                    <a:lnTo>
                      <a:pt x="46" y="44"/>
                    </a:lnTo>
                    <a:lnTo>
                      <a:pt x="40" y="40"/>
                    </a:lnTo>
                    <a:lnTo>
                      <a:pt x="33" y="36"/>
                    </a:lnTo>
                    <a:lnTo>
                      <a:pt x="27" y="34"/>
                    </a:lnTo>
                    <a:lnTo>
                      <a:pt x="21" y="32"/>
                    </a:lnTo>
                    <a:lnTo>
                      <a:pt x="10" y="29"/>
                    </a:lnTo>
                    <a:lnTo>
                      <a:pt x="0" y="27"/>
                    </a:lnTo>
                    <a:lnTo>
                      <a:pt x="2" y="19"/>
                    </a:lnTo>
                    <a:lnTo>
                      <a:pt x="4" y="12"/>
                    </a:lnTo>
                    <a:lnTo>
                      <a:pt x="10" y="4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3" name="Freeform 199"/>
              <p:cNvSpPr>
                <a:spLocks/>
              </p:cNvSpPr>
              <p:nvPr/>
            </p:nvSpPr>
            <p:spPr bwMode="auto">
              <a:xfrm>
                <a:off x="4071" y="3639"/>
                <a:ext cx="181" cy="154"/>
              </a:xfrm>
              <a:custGeom>
                <a:avLst/>
                <a:gdLst>
                  <a:gd name="T0" fmla="*/ 1 w 362"/>
                  <a:gd name="T1" fmla="*/ 1 h 308"/>
                  <a:gd name="T2" fmla="*/ 1 w 362"/>
                  <a:gd name="T3" fmla="*/ 1 h 308"/>
                  <a:gd name="T4" fmla="*/ 1 w 362"/>
                  <a:gd name="T5" fmla="*/ 1 h 308"/>
                  <a:gd name="T6" fmla="*/ 1 w 362"/>
                  <a:gd name="T7" fmla="*/ 1 h 308"/>
                  <a:gd name="T8" fmla="*/ 1 w 362"/>
                  <a:gd name="T9" fmla="*/ 1 h 308"/>
                  <a:gd name="T10" fmla="*/ 1 w 362"/>
                  <a:gd name="T11" fmla="*/ 1 h 308"/>
                  <a:gd name="T12" fmla="*/ 1 w 362"/>
                  <a:gd name="T13" fmla="*/ 1 h 308"/>
                  <a:gd name="T14" fmla="*/ 1 w 362"/>
                  <a:gd name="T15" fmla="*/ 1 h 308"/>
                  <a:gd name="T16" fmla="*/ 1 w 362"/>
                  <a:gd name="T17" fmla="*/ 1 h 308"/>
                  <a:gd name="T18" fmla="*/ 1 w 362"/>
                  <a:gd name="T19" fmla="*/ 1 h 308"/>
                  <a:gd name="T20" fmla="*/ 1 w 362"/>
                  <a:gd name="T21" fmla="*/ 1 h 308"/>
                  <a:gd name="T22" fmla="*/ 1 w 362"/>
                  <a:gd name="T23" fmla="*/ 1 h 308"/>
                  <a:gd name="T24" fmla="*/ 1 w 362"/>
                  <a:gd name="T25" fmla="*/ 1 h 308"/>
                  <a:gd name="T26" fmla="*/ 1 w 362"/>
                  <a:gd name="T27" fmla="*/ 1 h 308"/>
                  <a:gd name="T28" fmla="*/ 1 w 362"/>
                  <a:gd name="T29" fmla="*/ 1 h 308"/>
                  <a:gd name="T30" fmla="*/ 1 w 362"/>
                  <a:gd name="T31" fmla="*/ 1 h 308"/>
                  <a:gd name="T32" fmla="*/ 1 w 362"/>
                  <a:gd name="T33" fmla="*/ 1 h 308"/>
                  <a:gd name="T34" fmla="*/ 1 w 362"/>
                  <a:gd name="T35" fmla="*/ 1 h 308"/>
                  <a:gd name="T36" fmla="*/ 1 w 362"/>
                  <a:gd name="T37" fmla="*/ 1 h 308"/>
                  <a:gd name="T38" fmla="*/ 1 w 362"/>
                  <a:gd name="T39" fmla="*/ 1 h 308"/>
                  <a:gd name="T40" fmla="*/ 1 w 362"/>
                  <a:gd name="T41" fmla="*/ 1 h 308"/>
                  <a:gd name="T42" fmla="*/ 1 w 362"/>
                  <a:gd name="T43" fmla="*/ 1 h 308"/>
                  <a:gd name="T44" fmla="*/ 1 w 362"/>
                  <a:gd name="T45" fmla="*/ 1 h 308"/>
                  <a:gd name="T46" fmla="*/ 1 w 362"/>
                  <a:gd name="T47" fmla="*/ 1 h 308"/>
                  <a:gd name="T48" fmla="*/ 1 w 362"/>
                  <a:gd name="T49" fmla="*/ 1 h 308"/>
                  <a:gd name="T50" fmla="*/ 1 w 362"/>
                  <a:gd name="T51" fmla="*/ 1 h 308"/>
                  <a:gd name="T52" fmla="*/ 1 w 362"/>
                  <a:gd name="T53" fmla="*/ 1 h 308"/>
                  <a:gd name="T54" fmla="*/ 1 w 362"/>
                  <a:gd name="T55" fmla="*/ 1 h 308"/>
                  <a:gd name="T56" fmla="*/ 1 w 362"/>
                  <a:gd name="T57" fmla="*/ 1 h 308"/>
                  <a:gd name="T58" fmla="*/ 1 w 362"/>
                  <a:gd name="T59" fmla="*/ 1 h 308"/>
                  <a:gd name="T60" fmla="*/ 1 w 362"/>
                  <a:gd name="T61" fmla="*/ 1 h 308"/>
                  <a:gd name="T62" fmla="*/ 1 w 362"/>
                  <a:gd name="T63" fmla="*/ 1 h 308"/>
                  <a:gd name="T64" fmla="*/ 1 w 362"/>
                  <a:gd name="T65" fmla="*/ 1 h 308"/>
                  <a:gd name="T66" fmla="*/ 1 w 362"/>
                  <a:gd name="T67" fmla="*/ 1 h 308"/>
                  <a:gd name="T68" fmla="*/ 1 w 362"/>
                  <a:gd name="T69" fmla="*/ 1 h 308"/>
                  <a:gd name="T70" fmla="*/ 1 w 362"/>
                  <a:gd name="T71" fmla="*/ 1 h 308"/>
                  <a:gd name="T72" fmla="*/ 1 w 362"/>
                  <a:gd name="T73" fmla="*/ 1 h 308"/>
                  <a:gd name="T74" fmla="*/ 1 w 362"/>
                  <a:gd name="T75" fmla="*/ 1 h 308"/>
                  <a:gd name="T76" fmla="*/ 1 w 362"/>
                  <a:gd name="T77" fmla="*/ 1 h 308"/>
                  <a:gd name="T78" fmla="*/ 1 w 362"/>
                  <a:gd name="T79" fmla="*/ 1 h 308"/>
                  <a:gd name="T80" fmla="*/ 1 w 362"/>
                  <a:gd name="T81" fmla="*/ 1 h 308"/>
                  <a:gd name="T82" fmla="*/ 1 w 362"/>
                  <a:gd name="T83" fmla="*/ 1 h 308"/>
                  <a:gd name="T84" fmla="*/ 1 w 362"/>
                  <a:gd name="T85" fmla="*/ 1 h 308"/>
                  <a:gd name="T86" fmla="*/ 1 w 362"/>
                  <a:gd name="T87" fmla="*/ 1 h 308"/>
                  <a:gd name="T88" fmla="*/ 1 w 362"/>
                  <a:gd name="T89" fmla="*/ 1 h 308"/>
                  <a:gd name="T90" fmla="*/ 1 w 362"/>
                  <a:gd name="T91" fmla="*/ 1 h 308"/>
                  <a:gd name="T92" fmla="*/ 1 w 362"/>
                  <a:gd name="T93" fmla="*/ 1 h 308"/>
                  <a:gd name="T94" fmla="*/ 1 w 362"/>
                  <a:gd name="T95" fmla="*/ 1 h 308"/>
                  <a:gd name="T96" fmla="*/ 0 w 362"/>
                  <a:gd name="T97" fmla="*/ 1 h 308"/>
                  <a:gd name="T98" fmla="*/ 1 w 362"/>
                  <a:gd name="T99" fmla="*/ 0 h 30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62"/>
                  <a:gd name="T151" fmla="*/ 0 h 308"/>
                  <a:gd name="T152" fmla="*/ 362 w 362"/>
                  <a:gd name="T153" fmla="*/ 308 h 30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62" h="308">
                    <a:moveTo>
                      <a:pt x="10" y="0"/>
                    </a:moveTo>
                    <a:lnTo>
                      <a:pt x="14" y="4"/>
                    </a:lnTo>
                    <a:lnTo>
                      <a:pt x="19" y="8"/>
                    </a:lnTo>
                    <a:lnTo>
                      <a:pt x="27" y="16"/>
                    </a:lnTo>
                    <a:lnTo>
                      <a:pt x="37" y="23"/>
                    </a:lnTo>
                    <a:lnTo>
                      <a:pt x="48" y="33"/>
                    </a:lnTo>
                    <a:lnTo>
                      <a:pt x="52" y="36"/>
                    </a:lnTo>
                    <a:lnTo>
                      <a:pt x="57" y="40"/>
                    </a:lnTo>
                    <a:lnTo>
                      <a:pt x="65" y="46"/>
                    </a:lnTo>
                    <a:lnTo>
                      <a:pt x="71" y="52"/>
                    </a:lnTo>
                    <a:lnTo>
                      <a:pt x="78" y="57"/>
                    </a:lnTo>
                    <a:lnTo>
                      <a:pt x="84" y="63"/>
                    </a:lnTo>
                    <a:lnTo>
                      <a:pt x="94" y="69"/>
                    </a:lnTo>
                    <a:lnTo>
                      <a:pt x="101" y="74"/>
                    </a:lnTo>
                    <a:lnTo>
                      <a:pt x="107" y="80"/>
                    </a:lnTo>
                    <a:lnTo>
                      <a:pt x="114" y="88"/>
                    </a:lnTo>
                    <a:lnTo>
                      <a:pt x="122" y="93"/>
                    </a:lnTo>
                    <a:lnTo>
                      <a:pt x="130" y="101"/>
                    </a:lnTo>
                    <a:lnTo>
                      <a:pt x="137" y="107"/>
                    </a:lnTo>
                    <a:lnTo>
                      <a:pt x="147" y="114"/>
                    </a:lnTo>
                    <a:lnTo>
                      <a:pt x="154" y="120"/>
                    </a:lnTo>
                    <a:lnTo>
                      <a:pt x="164" y="128"/>
                    </a:lnTo>
                    <a:lnTo>
                      <a:pt x="170" y="133"/>
                    </a:lnTo>
                    <a:lnTo>
                      <a:pt x="179" y="139"/>
                    </a:lnTo>
                    <a:lnTo>
                      <a:pt x="187" y="147"/>
                    </a:lnTo>
                    <a:lnTo>
                      <a:pt x="194" y="152"/>
                    </a:lnTo>
                    <a:lnTo>
                      <a:pt x="202" y="160"/>
                    </a:lnTo>
                    <a:lnTo>
                      <a:pt x="211" y="168"/>
                    </a:lnTo>
                    <a:lnTo>
                      <a:pt x="219" y="173"/>
                    </a:lnTo>
                    <a:lnTo>
                      <a:pt x="227" y="181"/>
                    </a:lnTo>
                    <a:lnTo>
                      <a:pt x="234" y="187"/>
                    </a:lnTo>
                    <a:lnTo>
                      <a:pt x="242" y="192"/>
                    </a:lnTo>
                    <a:lnTo>
                      <a:pt x="249" y="198"/>
                    </a:lnTo>
                    <a:lnTo>
                      <a:pt x="257" y="206"/>
                    </a:lnTo>
                    <a:lnTo>
                      <a:pt x="263" y="211"/>
                    </a:lnTo>
                    <a:lnTo>
                      <a:pt x="270" y="217"/>
                    </a:lnTo>
                    <a:lnTo>
                      <a:pt x="276" y="223"/>
                    </a:lnTo>
                    <a:lnTo>
                      <a:pt x="284" y="228"/>
                    </a:lnTo>
                    <a:lnTo>
                      <a:pt x="295" y="238"/>
                    </a:lnTo>
                    <a:lnTo>
                      <a:pt x="307" y="247"/>
                    </a:lnTo>
                    <a:lnTo>
                      <a:pt x="318" y="257"/>
                    </a:lnTo>
                    <a:lnTo>
                      <a:pt x="327" y="265"/>
                    </a:lnTo>
                    <a:lnTo>
                      <a:pt x="333" y="270"/>
                    </a:lnTo>
                    <a:lnTo>
                      <a:pt x="339" y="278"/>
                    </a:lnTo>
                    <a:lnTo>
                      <a:pt x="343" y="280"/>
                    </a:lnTo>
                    <a:lnTo>
                      <a:pt x="346" y="284"/>
                    </a:lnTo>
                    <a:lnTo>
                      <a:pt x="348" y="287"/>
                    </a:lnTo>
                    <a:lnTo>
                      <a:pt x="352" y="295"/>
                    </a:lnTo>
                    <a:lnTo>
                      <a:pt x="358" y="303"/>
                    </a:lnTo>
                    <a:lnTo>
                      <a:pt x="362" y="308"/>
                    </a:lnTo>
                    <a:lnTo>
                      <a:pt x="352" y="308"/>
                    </a:lnTo>
                    <a:lnTo>
                      <a:pt x="346" y="308"/>
                    </a:lnTo>
                    <a:lnTo>
                      <a:pt x="337" y="305"/>
                    </a:lnTo>
                    <a:lnTo>
                      <a:pt x="329" y="301"/>
                    </a:lnTo>
                    <a:lnTo>
                      <a:pt x="318" y="293"/>
                    </a:lnTo>
                    <a:lnTo>
                      <a:pt x="307" y="287"/>
                    </a:lnTo>
                    <a:lnTo>
                      <a:pt x="293" y="280"/>
                    </a:lnTo>
                    <a:lnTo>
                      <a:pt x="282" y="272"/>
                    </a:lnTo>
                    <a:lnTo>
                      <a:pt x="274" y="267"/>
                    </a:lnTo>
                    <a:lnTo>
                      <a:pt x="268" y="261"/>
                    </a:lnTo>
                    <a:lnTo>
                      <a:pt x="261" y="255"/>
                    </a:lnTo>
                    <a:lnTo>
                      <a:pt x="255" y="251"/>
                    </a:lnTo>
                    <a:lnTo>
                      <a:pt x="248" y="246"/>
                    </a:lnTo>
                    <a:lnTo>
                      <a:pt x="240" y="240"/>
                    </a:lnTo>
                    <a:lnTo>
                      <a:pt x="234" y="234"/>
                    </a:lnTo>
                    <a:lnTo>
                      <a:pt x="227" y="228"/>
                    </a:lnTo>
                    <a:lnTo>
                      <a:pt x="219" y="223"/>
                    </a:lnTo>
                    <a:lnTo>
                      <a:pt x="211" y="215"/>
                    </a:lnTo>
                    <a:lnTo>
                      <a:pt x="206" y="209"/>
                    </a:lnTo>
                    <a:lnTo>
                      <a:pt x="198" y="204"/>
                    </a:lnTo>
                    <a:lnTo>
                      <a:pt x="191" y="196"/>
                    </a:lnTo>
                    <a:lnTo>
                      <a:pt x="183" y="189"/>
                    </a:lnTo>
                    <a:lnTo>
                      <a:pt x="175" y="183"/>
                    </a:lnTo>
                    <a:lnTo>
                      <a:pt x="170" y="177"/>
                    </a:lnTo>
                    <a:lnTo>
                      <a:pt x="162" y="170"/>
                    </a:lnTo>
                    <a:lnTo>
                      <a:pt x="152" y="162"/>
                    </a:lnTo>
                    <a:lnTo>
                      <a:pt x="145" y="154"/>
                    </a:lnTo>
                    <a:lnTo>
                      <a:pt x="139" y="149"/>
                    </a:lnTo>
                    <a:lnTo>
                      <a:pt x="132" y="141"/>
                    </a:lnTo>
                    <a:lnTo>
                      <a:pt x="126" y="133"/>
                    </a:lnTo>
                    <a:lnTo>
                      <a:pt x="118" y="128"/>
                    </a:lnTo>
                    <a:lnTo>
                      <a:pt x="113" y="120"/>
                    </a:lnTo>
                    <a:lnTo>
                      <a:pt x="103" y="114"/>
                    </a:lnTo>
                    <a:lnTo>
                      <a:pt x="97" y="107"/>
                    </a:lnTo>
                    <a:lnTo>
                      <a:pt x="90" y="101"/>
                    </a:lnTo>
                    <a:lnTo>
                      <a:pt x="84" y="93"/>
                    </a:lnTo>
                    <a:lnTo>
                      <a:pt x="78" y="88"/>
                    </a:lnTo>
                    <a:lnTo>
                      <a:pt x="71" y="82"/>
                    </a:lnTo>
                    <a:lnTo>
                      <a:pt x="65" y="76"/>
                    </a:lnTo>
                    <a:lnTo>
                      <a:pt x="61" y="71"/>
                    </a:lnTo>
                    <a:lnTo>
                      <a:pt x="50" y="59"/>
                    </a:lnTo>
                    <a:lnTo>
                      <a:pt x="38" y="50"/>
                    </a:lnTo>
                    <a:lnTo>
                      <a:pt x="29" y="38"/>
                    </a:lnTo>
                    <a:lnTo>
                      <a:pt x="21" y="33"/>
                    </a:lnTo>
                    <a:lnTo>
                      <a:pt x="14" y="23"/>
                    </a:lnTo>
                    <a:lnTo>
                      <a:pt x="8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4" name="Freeform 200"/>
              <p:cNvSpPr>
                <a:spLocks/>
              </p:cNvSpPr>
              <p:nvPr/>
            </p:nvSpPr>
            <p:spPr bwMode="auto">
              <a:xfrm>
                <a:off x="3994" y="3674"/>
                <a:ext cx="128" cy="208"/>
              </a:xfrm>
              <a:custGeom>
                <a:avLst/>
                <a:gdLst>
                  <a:gd name="T0" fmla="*/ 1 w 255"/>
                  <a:gd name="T1" fmla="*/ 1 h 414"/>
                  <a:gd name="T2" fmla="*/ 1 w 255"/>
                  <a:gd name="T3" fmla="*/ 1 h 414"/>
                  <a:gd name="T4" fmla="*/ 1 w 255"/>
                  <a:gd name="T5" fmla="*/ 1 h 414"/>
                  <a:gd name="T6" fmla="*/ 1 w 255"/>
                  <a:gd name="T7" fmla="*/ 1 h 414"/>
                  <a:gd name="T8" fmla="*/ 1 w 255"/>
                  <a:gd name="T9" fmla="*/ 1 h 414"/>
                  <a:gd name="T10" fmla="*/ 1 w 255"/>
                  <a:gd name="T11" fmla="*/ 1 h 414"/>
                  <a:gd name="T12" fmla="*/ 1 w 255"/>
                  <a:gd name="T13" fmla="*/ 1 h 414"/>
                  <a:gd name="T14" fmla="*/ 1 w 255"/>
                  <a:gd name="T15" fmla="*/ 1 h 414"/>
                  <a:gd name="T16" fmla="*/ 1 w 255"/>
                  <a:gd name="T17" fmla="*/ 1 h 414"/>
                  <a:gd name="T18" fmla="*/ 1 w 255"/>
                  <a:gd name="T19" fmla="*/ 1 h 414"/>
                  <a:gd name="T20" fmla="*/ 1 w 255"/>
                  <a:gd name="T21" fmla="*/ 1 h 414"/>
                  <a:gd name="T22" fmla="*/ 1 w 255"/>
                  <a:gd name="T23" fmla="*/ 1 h 414"/>
                  <a:gd name="T24" fmla="*/ 1 w 255"/>
                  <a:gd name="T25" fmla="*/ 1 h 414"/>
                  <a:gd name="T26" fmla="*/ 1 w 255"/>
                  <a:gd name="T27" fmla="*/ 1 h 414"/>
                  <a:gd name="T28" fmla="*/ 1 w 255"/>
                  <a:gd name="T29" fmla="*/ 1 h 414"/>
                  <a:gd name="T30" fmla="*/ 1 w 255"/>
                  <a:gd name="T31" fmla="*/ 1 h 414"/>
                  <a:gd name="T32" fmla="*/ 1 w 255"/>
                  <a:gd name="T33" fmla="*/ 1 h 414"/>
                  <a:gd name="T34" fmla="*/ 1 w 255"/>
                  <a:gd name="T35" fmla="*/ 1 h 414"/>
                  <a:gd name="T36" fmla="*/ 1 w 255"/>
                  <a:gd name="T37" fmla="*/ 1 h 414"/>
                  <a:gd name="T38" fmla="*/ 1 w 255"/>
                  <a:gd name="T39" fmla="*/ 1 h 414"/>
                  <a:gd name="T40" fmla="*/ 1 w 255"/>
                  <a:gd name="T41" fmla="*/ 1 h 414"/>
                  <a:gd name="T42" fmla="*/ 1 w 255"/>
                  <a:gd name="T43" fmla="*/ 1 h 414"/>
                  <a:gd name="T44" fmla="*/ 1 w 255"/>
                  <a:gd name="T45" fmla="*/ 1 h 414"/>
                  <a:gd name="T46" fmla="*/ 1 w 255"/>
                  <a:gd name="T47" fmla="*/ 1 h 414"/>
                  <a:gd name="T48" fmla="*/ 1 w 255"/>
                  <a:gd name="T49" fmla="*/ 1 h 414"/>
                  <a:gd name="T50" fmla="*/ 1 w 255"/>
                  <a:gd name="T51" fmla="*/ 1 h 414"/>
                  <a:gd name="T52" fmla="*/ 1 w 255"/>
                  <a:gd name="T53" fmla="*/ 1 h 414"/>
                  <a:gd name="T54" fmla="*/ 1 w 255"/>
                  <a:gd name="T55" fmla="*/ 1 h 414"/>
                  <a:gd name="T56" fmla="*/ 1 w 255"/>
                  <a:gd name="T57" fmla="*/ 1 h 414"/>
                  <a:gd name="T58" fmla="*/ 1 w 255"/>
                  <a:gd name="T59" fmla="*/ 1 h 414"/>
                  <a:gd name="T60" fmla="*/ 1 w 255"/>
                  <a:gd name="T61" fmla="*/ 1 h 414"/>
                  <a:gd name="T62" fmla="*/ 1 w 255"/>
                  <a:gd name="T63" fmla="*/ 1 h 414"/>
                  <a:gd name="T64" fmla="*/ 1 w 255"/>
                  <a:gd name="T65" fmla="*/ 1 h 414"/>
                  <a:gd name="T66" fmla="*/ 1 w 255"/>
                  <a:gd name="T67" fmla="*/ 1 h 414"/>
                  <a:gd name="T68" fmla="*/ 1 w 255"/>
                  <a:gd name="T69" fmla="*/ 1 h 414"/>
                  <a:gd name="T70" fmla="*/ 1 w 255"/>
                  <a:gd name="T71" fmla="*/ 1 h 414"/>
                  <a:gd name="T72" fmla="*/ 1 w 255"/>
                  <a:gd name="T73" fmla="*/ 1 h 414"/>
                  <a:gd name="T74" fmla="*/ 1 w 255"/>
                  <a:gd name="T75" fmla="*/ 1 h 414"/>
                  <a:gd name="T76" fmla="*/ 1 w 255"/>
                  <a:gd name="T77" fmla="*/ 1 h 414"/>
                  <a:gd name="T78" fmla="*/ 1 w 255"/>
                  <a:gd name="T79" fmla="*/ 1 h 414"/>
                  <a:gd name="T80" fmla="*/ 1 w 255"/>
                  <a:gd name="T81" fmla="*/ 1 h 414"/>
                  <a:gd name="T82" fmla="*/ 1 w 255"/>
                  <a:gd name="T83" fmla="*/ 1 h 414"/>
                  <a:gd name="T84" fmla="*/ 1 w 255"/>
                  <a:gd name="T85" fmla="*/ 1 h 414"/>
                  <a:gd name="T86" fmla="*/ 1 w 255"/>
                  <a:gd name="T87" fmla="*/ 1 h 414"/>
                  <a:gd name="T88" fmla="*/ 1 w 255"/>
                  <a:gd name="T89" fmla="*/ 1 h 414"/>
                  <a:gd name="T90" fmla="*/ 1 w 255"/>
                  <a:gd name="T91" fmla="*/ 1 h 414"/>
                  <a:gd name="T92" fmla="*/ 1 w 255"/>
                  <a:gd name="T93" fmla="*/ 1 h 414"/>
                  <a:gd name="T94" fmla="*/ 1 w 255"/>
                  <a:gd name="T95" fmla="*/ 1 h 414"/>
                  <a:gd name="T96" fmla="*/ 1 w 255"/>
                  <a:gd name="T97" fmla="*/ 1 h 414"/>
                  <a:gd name="T98" fmla="*/ 1 w 255"/>
                  <a:gd name="T99" fmla="*/ 1 h 414"/>
                  <a:gd name="T100" fmla="*/ 1 w 255"/>
                  <a:gd name="T101" fmla="*/ 1 h 414"/>
                  <a:gd name="T102" fmla="*/ 1 w 255"/>
                  <a:gd name="T103" fmla="*/ 1 h 414"/>
                  <a:gd name="T104" fmla="*/ 1 w 255"/>
                  <a:gd name="T105" fmla="*/ 1 h 414"/>
                  <a:gd name="T106" fmla="*/ 1 w 255"/>
                  <a:gd name="T107" fmla="*/ 1 h 414"/>
                  <a:gd name="T108" fmla="*/ 1 w 255"/>
                  <a:gd name="T109" fmla="*/ 1 h 414"/>
                  <a:gd name="T110" fmla="*/ 1 w 255"/>
                  <a:gd name="T111" fmla="*/ 1 h 414"/>
                  <a:gd name="T112" fmla="*/ 1 w 255"/>
                  <a:gd name="T113" fmla="*/ 0 h 41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55"/>
                  <a:gd name="T172" fmla="*/ 0 h 414"/>
                  <a:gd name="T173" fmla="*/ 255 w 255"/>
                  <a:gd name="T174" fmla="*/ 414 h 41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55" h="414">
                    <a:moveTo>
                      <a:pt x="31" y="0"/>
                    </a:moveTo>
                    <a:lnTo>
                      <a:pt x="31" y="2"/>
                    </a:lnTo>
                    <a:lnTo>
                      <a:pt x="33" y="9"/>
                    </a:lnTo>
                    <a:lnTo>
                      <a:pt x="35" y="15"/>
                    </a:lnTo>
                    <a:lnTo>
                      <a:pt x="38" y="22"/>
                    </a:lnTo>
                    <a:lnTo>
                      <a:pt x="42" y="32"/>
                    </a:lnTo>
                    <a:lnTo>
                      <a:pt x="46" y="41"/>
                    </a:lnTo>
                    <a:lnTo>
                      <a:pt x="50" y="53"/>
                    </a:lnTo>
                    <a:lnTo>
                      <a:pt x="56" y="62"/>
                    </a:lnTo>
                    <a:lnTo>
                      <a:pt x="59" y="68"/>
                    </a:lnTo>
                    <a:lnTo>
                      <a:pt x="63" y="76"/>
                    </a:lnTo>
                    <a:lnTo>
                      <a:pt x="65" y="81"/>
                    </a:lnTo>
                    <a:lnTo>
                      <a:pt x="69" y="89"/>
                    </a:lnTo>
                    <a:lnTo>
                      <a:pt x="73" y="97"/>
                    </a:lnTo>
                    <a:lnTo>
                      <a:pt x="76" y="102"/>
                    </a:lnTo>
                    <a:lnTo>
                      <a:pt x="80" y="110"/>
                    </a:lnTo>
                    <a:lnTo>
                      <a:pt x="84" y="118"/>
                    </a:lnTo>
                    <a:lnTo>
                      <a:pt x="88" y="125"/>
                    </a:lnTo>
                    <a:lnTo>
                      <a:pt x="92" y="133"/>
                    </a:lnTo>
                    <a:lnTo>
                      <a:pt x="95" y="140"/>
                    </a:lnTo>
                    <a:lnTo>
                      <a:pt x="101" y="150"/>
                    </a:lnTo>
                    <a:lnTo>
                      <a:pt x="105" y="157"/>
                    </a:lnTo>
                    <a:lnTo>
                      <a:pt x="109" y="165"/>
                    </a:lnTo>
                    <a:lnTo>
                      <a:pt x="113" y="173"/>
                    </a:lnTo>
                    <a:lnTo>
                      <a:pt x="118" y="182"/>
                    </a:lnTo>
                    <a:lnTo>
                      <a:pt x="120" y="188"/>
                    </a:lnTo>
                    <a:lnTo>
                      <a:pt x="126" y="197"/>
                    </a:lnTo>
                    <a:lnTo>
                      <a:pt x="130" y="205"/>
                    </a:lnTo>
                    <a:lnTo>
                      <a:pt x="135" y="215"/>
                    </a:lnTo>
                    <a:lnTo>
                      <a:pt x="139" y="222"/>
                    </a:lnTo>
                    <a:lnTo>
                      <a:pt x="145" y="232"/>
                    </a:lnTo>
                    <a:lnTo>
                      <a:pt x="149" y="239"/>
                    </a:lnTo>
                    <a:lnTo>
                      <a:pt x="154" y="247"/>
                    </a:lnTo>
                    <a:lnTo>
                      <a:pt x="158" y="256"/>
                    </a:lnTo>
                    <a:lnTo>
                      <a:pt x="164" y="264"/>
                    </a:lnTo>
                    <a:lnTo>
                      <a:pt x="170" y="272"/>
                    </a:lnTo>
                    <a:lnTo>
                      <a:pt x="175" y="281"/>
                    </a:lnTo>
                    <a:lnTo>
                      <a:pt x="179" y="289"/>
                    </a:lnTo>
                    <a:lnTo>
                      <a:pt x="185" y="296"/>
                    </a:lnTo>
                    <a:lnTo>
                      <a:pt x="189" y="304"/>
                    </a:lnTo>
                    <a:lnTo>
                      <a:pt x="194" y="313"/>
                    </a:lnTo>
                    <a:lnTo>
                      <a:pt x="200" y="319"/>
                    </a:lnTo>
                    <a:lnTo>
                      <a:pt x="206" y="327"/>
                    </a:lnTo>
                    <a:lnTo>
                      <a:pt x="210" y="336"/>
                    </a:lnTo>
                    <a:lnTo>
                      <a:pt x="215" y="344"/>
                    </a:lnTo>
                    <a:lnTo>
                      <a:pt x="219" y="350"/>
                    </a:lnTo>
                    <a:lnTo>
                      <a:pt x="225" y="357"/>
                    </a:lnTo>
                    <a:lnTo>
                      <a:pt x="230" y="363"/>
                    </a:lnTo>
                    <a:lnTo>
                      <a:pt x="236" y="370"/>
                    </a:lnTo>
                    <a:lnTo>
                      <a:pt x="240" y="376"/>
                    </a:lnTo>
                    <a:lnTo>
                      <a:pt x="246" y="384"/>
                    </a:lnTo>
                    <a:lnTo>
                      <a:pt x="249" y="391"/>
                    </a:lnTo>
                    <a:lnTo>
                      <a:pt x="255" y="397"/>
                    </a:lnTo>
                    <a:lnTo>
                      <a:pt x="248" y="405"/>
                    </a:lnTo>
                    <a:lnTo>
                      <a:pt x="238" y="414"/>
                    </a:lnTo>
                    <a:lnTo>
                      <a:pt x="230" y="407"/>
                    </a:lnTo>
                    <a:lnTo>
                      <a:pt x="223" y="401"/>
                    </a:lnTo>
                    <a:lnTo>
                      <a:pt x="217" y="393"/>
                    </a:lnTo>
                    <a:lnTo>
                      <a:pt x="211" y="388"/>
                    </a:lnTo>
                    <a:lnTo>
                      <a:pt x="204" y="380"/>
                    </a:lnTo>
                    <a:lnTo>
                      <a:pt x="198" y="372"/>
                    </a:lnTo>
                    <a:lnTo>
                      <a:pt x="192" y="367"/>
                    </a:lnTo>
                    <a:lnTo>
                      <a:pt x="187" y="359"/>
                    </a:lnTo>
                    <a:lnTo>
                      <a:pt x="181" y="351"/>
                    </a:lnTo>
                    <a:lnTo>
                      <a:pt x="175" y="344"/>
                    </a:lnTo>
                    <a:lnTo>
                      <a:pt x="170" y="338"/>
                    </a:lnTo>
                    <a:lnTo>
                      <a:pt x="166" y="331"/>
                    </a:lnTo>
                    <a:lnTo>
                      <a:pt x="160" y="323"/>
                    </a:lnTo>
                    <a:lnTo>
                      <a:pt x="156" y="315"/>
                    </a:lnTo>
                    <a:lnTo>
                      <a:pt x="151" y="310"/>
                    </a:lnTo>
                    <a:lnTo>
                      <a:pt x="149" y="302"/>
                    </a:lnTo>
                    <a:lnTo>
                      <a:pt x="143" y="294"/>
                    </a:lnTo>
                    <a:lnTo>
                      <a:pt x="137" y="289"/>
                    </a:lnTo>
                    <a:lnTo>
                      <a:pt x="133" y="281"/>
                    </a:lnTo>
                    <a:lnTo>
                      <a:pt x="130" y="273"/>
                    </a:lnTo>
                    <a:lnTo>
                      <a:pt x="126" y="266"/>
                    </a:lnTo>
                    <a:lnTo>
                      <a:pt x="120" y="258"/>
                    </a:lnTo>
                    <a:lnTo>
                      <a:pt x="118" y="253"/>
                    </a:lnTo>
                    <a:lnTo>
                      <a:pt x="114" y="245"/>
                    </a:lnTo>
                    <a:lnTo>
                      <a:pt x="111" y="237"/>
                    </a:lnTo>
                    <a:lnTo>
                      <a:pt x="107" y="232"/>
                    </a:lnTo>
                    <a:lnTo>
                      <a:pt x="103" y="224"/>
                    </a:lnTo>
                    <a:lnTo>
                      <a:pt x="99" y="216"/>
                    </a:lnTo>
                    <a:lnTo>
                      <a:pt x="95" y="211"/>
                    </a:lnTo>
                    <a:lnTo>
                      <a:pt x="94" y="203"/>
                    </a:lnTo>
                    <a:lnTo>
                      <a:pt x="90" y="197"/>
                    </a:lnTo>
                    <a:lnTo>
                      <a:pt x="88" y="190"/>
                    </a:lnTo>
                    <a:lnTo>
                      <a:pt x="84" y="182"/>
                    </a:lnTo>
                    <a:lnTo>
                      <a:pt x="82" y="176"/>
                    </a:lnTo>
                    <a:lnTo>
                      <a:pt x="78" y="169"/>
                    </a:lnTo>
                    <a:lnTo>
                      <a:pt x="75" y="163"/>
                    </a:lnTo>
                    <a:lnTo>
                      <a:pt x="71" y="156"/>
                    </a:lnTo>
                    <a:lnTo>
                      <a:pt x="69" y="148"/>
                    </a:lnTo>
                    <a:lnTo>
                      <a:pt x="67" y="142"/>
                    </a:lnTo>
                    <a:lnTo>
                      <a:pt x="65" y="137"/>
                    </a:lnTo>
                    <a:lnTo>
                      <a:pt x="61" y="129"/>
                    </a:lnTo>
                    <a:lnTo>
                      <a:pt x="57" y="123"/>
                    </a:lnTo>
                    <a:lnTo>
                      <a:pt x="56" y="116"/>
                    </a:lnTo>
                    <a:lnTo>
                      <a:pt x="54" y="110"/>
                    </a:lnTo>
                    <a:lnTo>
                      <a:pt x="48" y="99"/>
                    </a:lnTo>
                    <a:lnTo>
                      <a:pt x="44" y="87"/>
                    </a:lnTo>
                    <a:lnTo>
                      <a:pt x="38" y="76"/>
                    </a:lnTo>
                    <a:lnTo>
                      <a:pt x="33" y="64"/>
                    </a:lnTo>
                    <a:lnTo>
                      <a:pt x="27" y="55"/>
                    </a:lnTo>
                    <a:lnTo>
                      <a:pt x="21" y="43"/>
                    </a:lnTo>
                    <a:lnTo>
                      <a:pt x="16" y="34"/>
                    </a:lnTo>
                    <a:lnTo>
                      <a:pt x="12" y="26"/>
                    </a:lnTo>
                    <a:lnTo>
                      <a:pt x="4" y="17"/>
                    </a:lnTo>
                    <a:lnTo>
                      <a:pt x="0" y="11"/>
                    </a:lnTo>
                    <a:lnTo>
                      <a:pt x="2" y="5"/>
                    </a:lnTo>
                    <a:lnTo>
                      <a:pt x="12" y="3"/>
                    </a:lnTo>
                    <a:lnTo>
                      <a:pt x="23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5" name="Freeform 201"/>
              <p:cNvSpPr>
                <a:spLocks/>
              </p:cNvSpPr>
              <p:nvPr/>
            </p:nvSpPr>
            <p:spPr bwMode="auto">
              <a:xfrm>
                <a:off x="3906" y="3673"/>
                <a:ext cx="99" cy="260"/>
              </a:xfrm>
              <a:custGeom>
                <a:avLst/>
                <a:gdLst>
                  <a:gd name="T0" fmla="*/ 1 w 197"/>
                  <a:gd name="T1" fmla="*/ 1 h 519"/>
                  <a:gd name="T2" fmla="*/ 1 w 197"/>
                  <a:gd name="T3" fmla="*/ 1 h 519"/>
                  <a:gd name="T4" fmla="*/ 1 w 197"/>
                  <a:gd name="T5" fmla="*/ 1 h 519"/>
                  <a:gd name="T6" fmla="*/ 1 w 197"/>
                  <a:gd name="T7" fmla="*/ 1 h 519"/>
                  <a:gd name="T8" fmla="*/ 1 w 197"/>
                  <a:gd name="T9" fmla="*/ 1 h 519"/>
                  <a:gd name="T10" fmla="*/ 1 w 197"/>
                  <a:gd name="T11" fmla="*/ 1 h 519"/>
                  <a:gd name="T12" fmla="*/ 1 w 197"/>
                  <a:gd name="T13" fmla="*/ 1 h 519"/>
                  <a:gd name="T14" fmla="*/ 1 w 197"/>
                  <a:gd name="T15" fmla="*/ 1 h 519"/>
                  <a:gd name="T16" fmla="*/ 1 w 197"/>
                  <a:gd name="T17" fmla="*/ 1 h 519"/>
                  <a:gd name="T18" fmla="*/ 1 w 197"/>
                  <a:gd name="T19" fmla="*/ 1 h 519"/>
                  <a:gd name="T20" fmla="*/ 1 w 197"/>
                  <a:gd name="T21" fmla="*/ 1 h 519"/>
                  <a:gd name="T22" fmla="*/ 1 w 197"/>
                  <a:gd name="T23" fmla="*/ 1 h 519"/>
                  <a:gd name="T24" fmla="*/ 1 w 197"/>
                  <a:gd name="T25" fmla="*/ 1 h 519"/>
                  <a:gd name="T26" fmla="*/ 1 w 197"/>
                  <a:gd name="T27" fmla="*/ 1 h 519"/>
                  <a:gd name="T28" fmla="*/ 1 w 197"/>
                  <a:gd name="T29" fmla="*/ 1 h 519"/>
                  <a:gd name="T30" fmla="*/ 1 w 197"/>
                  <a:gd name="T31" fmla="*/ 1 h 519"/>
                  <a:gd name="T32" fmla="*/ 1 w 197"/>
                  <a:gd name="T33" fmla="*/ 1 h 519"/>
                  <a:gd name="T34" fmla="*/ 1 w 197"/>
                  <a:gd name="T35" fmla="*/ 1 h 519"/>
                  <a:gd name="T36" fmla="*/ 1 w 197"/>
                  <a:gd name="T37" fmla="*/ 1 h 519"/>
                  <a:gd name="T38" fmla="*/ 1 w 197"/>
                  <a:gd name="T39" fmla="*/ 1 h 519"/>
                  <a:gd name="T40" fmla="*/ 1 w 197"/>
                  <a:gd name="T41" fmla="*/ 1 h 519"/>
                  <a:gd name="T42" fmla="*/ 1 w 197"/>
                  <a:gd name="T43" fmla="*/ 1 h 519"/>
                  <a:gd name="T44" fmla="*/ 1 w 197"/>
                  <a:gd name="T45" fmla="*/ 1 h 519"/>
                  <a:gd name="T46" fmla="*/ 1 w 197"/>
                  <a:gd name="T47" fmla="*/ 1 h 519"/>
                  <a:gd name="T48" fmla="*/ 1 w 197"/>
                  <a:gd name="T49" fmla="*/ 1 h 519"/>
                  <a:gd name="T50" fmla="*/ 1 w 197"/>
                  <a:gd name="T51" fmla="*/ 1 h 519"/>
                  <a:gd name="T52" fmla="*/ 1 w 197"/>
                  <a:gd name="T53" fmla="*/ 1 h 519"/>
                  <a:gd name="T54" fmla="*/ 1 w 197"/>
                  <a:gd name="T55" fmla="*/ 1 h 519"/>
                  <a:gd name="T56" fmla="*/ 1 w 197"/>
                  <a:gd name="T57" fmla="*/ 1 h 519"/>
                  <a:gd name="T58" fmla="*/ 1 w 197"/>
                  <a:gd name="T59" fmla="*/ 1 h 519"/>
                  <a:gd name="T60" fmla="*/ 1 w 197"/>
                  <a:gd name="T61" fmla="*/ 1 h 519"/>
                  <a:gd name="T62" fmla="*/ 1 w 197"/>
                  <a:gd name="T63" fmla="*/ 1 h 519"/>
                  <a:gd name="T64" fmla="*/ 1 w 197"/>
                  <a:gd name="T65" fmla="*/ 1 h 519"/>
                  <a:gd name="T66" fmla="*/ 1 w 197"/>
                  <a:gd name="T67" fmla="*/ 1 h 519"/>
                  <a:gd name="T68" fmla="*/ 1 w 197"/>
                  <a:gd name="T69" fmla="*/ 1 h 519"/>
                  <a:gd name="T70" fmla="*/ 1 w 197"/>
                  <a:gd name="T71" fmla="*/ 1 h 519"/>
                  <a:gd name="T72" fmla="*/ 1 w 197"/>
                  <a:gd name="T73" fmla="*/ 1 h 519"/>
                  <a:gd name="T74" fmla="*/ 1 w 197"/>
                  <a:gd name="T75" fmla="*/ 1 h 519"/>
                  <a:gd name="T76" fmla="*/ 1 w 197"/>
                  <a:gd name="T77" fmla="*/ 1 h 519"/>
                  <a:gd name="T78" fmla="*/ 1 w 197"/>
                  <a:gd name="T79" fmla="*/ 1 h 519"/>
                  <a:gd name="T80" fmla="*/ 1 w 197"/>
                  <a:gd name="T81" fmla="*/ 1 h 519"/>
                  <a:gd name="T82" fmla="*/ 1 w 197"/>
                  <a:gd name="T83" fmla="*/ 1 h 519"/>
                  <a:gd name="T84" fmla="*/ 1 w 197"/>
                  <a:gd name="T85" fmla="*/ 1 h 519"/>
                  <a:gd name="T86" fmla="*/ 0 w 197"/>
                  <a:gd name="T87" fmla="*/ 1 h 519"/>
                  <a:gd name="T88" fmla="*/ 1 w 197"/>
                  <a:gd name="T89" fmla="*/ 1 h 519"/>
                  <a:gd name="T90" fmla="*/ 1 w 197"/>
                  <a:gd name="T91" fmla="*/ 1 h 5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97"/>
                  <a:gd name="T139" fmla="*/ 0 h 519"/>
                  <a:gd name="T140" fmla="*/ 197 w 197"/>
                  <a:gd name="T141" fmla="*/ 519 h 5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97" h="519">
                    <a:moveTo>
                      <a:pt x="34" y="5"/>
                    </a:moveTo>
                    <a:lnTo>
                      <a:pt x="34" y="13"/>
                    </a:lnTo>
                    <a:lnTo>
                      <a:pt x="34" y="21"/>
                    </a:lnTo>
                    <a:lnTo>
                      <a:pt x="36" y="30"/>
                    </a:lnTo>
                    <a:lnTo>
                      <a:pt x="36" y="38"/>
                    </a:lnTo>
                    <a:lnTo>
                      <a:pt x="36" y="45"/>
                    </a:lnTo>
                    <a:lnTo>
                      <a:pt x="39" y="55"/>
                    </a:lnTo>
                    <a:lnTo>
                      <a:pt x="39" y="63"/>
                    </a:lnTo>
                    <a:lnTo>
                      <a:pt x="41" y="70"/>
                    </a:lnTo>
                    <a:lnTo>
                      <a:pt x="41" y="78"/>
                    </a:lnTo>
                    <a:lnTo>
                      <a:pt x="45" y="85"/>
                    </a:lnTo>
                    <a:lnTo>
                      <a:pt x="45" y="93"/>
                    </a:lnTo>
                    <a:lnTo>
                      <a:pt x="47" y="101"/>
                    </a:lnTo>
                    <a:lnTo>
                      <a:pt x="49" y="108"/>
                    </a:lnTo>
                    <a:lnTo>
                      <a:pt x="53" y="118"/>
                    </a:lnTo>
                    <a:lnTo>
                      <a:pt x="53" y="123"/>
                    </a:lnTo>
                    <a:lnTo>
                      <a:pt x="57" y="133"/>
                    </a:lnTo>
                    <a:lnTo>
                      <a:pt x="58" y="140"/>
                    </a:lnTo>
                    <a:lnTo>
                      <a:pt x="60" y="148"/>
                    </a:lnTo>
                    <a:lnTo>
                      <a:pt x="62" y="156"/>
                    </a:lnTo>
                    <a:lnTo>
                      <a:pt x="64" y="163"/>
                    </a:lnTo>
                    <a:lnTo>
                      <a:pt x="66" y="169"/>
                    </a:lnTo>
                    <a:lnTo>
                      <a:pt x="70" y="178"/>
                    </a:lnTo>
                    <a:lnTo>
                      <a:pt x="72" y="186"/>
                    </a:lnTo>
                    <a:lnTo>
                      <a:pt x="74" y="194"/>
                    </a:lnTo>
                    <a:lnTo>
                      <a:pt x="78" y="199"/>
                    </a:lnTo>
                    <a:lnTo>
                      <a:pt x="79" y="209"/>
                    </a:lnTo>
                    <a:lnTo>
                      <a:pt x="81" y="215"/>
                    </a:lnTo>
                    <a:lnTo>
                      <a:pt x="85" y="222"/>
                    </a:lnTo>
                    <a:lnTo>
                      <a:pt x="87" y="230"/>
                    </a:lnTo>
                    <a:lnTo>
                      <a:pt x="91" y="237"/>
                    </a:lnTo>
                    <a:lnTo>
                      <a:pt x="93" y="245"/>
                    </a:lnTo>
                    <a:lnTo>
                      <a:pt x="97" y="253"/>
                    </a:lnTo>
                    <a:lnTo>
                      <a:pt x="98" y="260"/>
                    </a:lnTo>
                    <a:lnTo>
                      <a:pt x="102" y="266"/>
                    </a:lnTo>
                    <a:lnTo>
                      <a:pt x="104" y="274"/>
                    </a:lnTo>
                    <a:lnTo>
                      <a:pt x="108" y="283"/>
                    </a:lnTo>
                    <a:lnTo>
                      <a:pt x="110" y="289"/>
                    </a:lnTo>
                    <a:lnTo>
                      <a:pt x="114" y="296"/>
                    </a:lnTo>
                    <a:lnTo>
                      <a:pt x="117" y="304"/>
                    </a:lnTo>
                    <a:lnTo>
                      <a:pt x="121" y="312"/>
                    </a:lnTo>
                    <a:lnTo>
                      <a:pt x="123" y="319"/>
                    </a:lnTo>
                    <a:lnTo>
                      <a:pt x="127" y="327"/>
                    </a:lnTo>
                    <a:lnTo>
                      <a:pt x="129" y="334"/>
                    </a:lnTo>
                    <a:lnTo>
                      <a:pt x="133" y="342"/>
                    </a:lnTo>
                    <a:lnTo>
                      <a:pt x="136" y="350"/>
                    </a:lnTo>
                    <a:lnTo>
                      <a:pt x="140" y="357"/>
                    </a:lnTo>
                    <a:lnTo>
                      <a:pt x="144" y="365"/>
                    </a:lnTo>
                    <a:lnTo>
                      <a:pt x="146" y="374"/>
                    </a:lnTo>
                    <a:lnTo>
                      <a:pt x="148" y="382"/>
                    </a:lnTo>
                    <a:lnTo>
                      <a:pt x="152" y="390"/>
                    </a:lnTo>
                    <a:lnTo>
                      <a:pt x="155" y="397"/>
                    </a:lnTo>
                    <a:lnTo>
                      <a:pt x="159" y="405"/>
                    </a:lnTo>
                    <a:lnTo>
                      <a:pt x="161" y="412"/>
                    </a:lnTo>
                    <a:lnTo>
                      <a:pt x="165" y="420"/>
                    </a:lnTo>
                    <a:lnTo>
                      <a:pt x="167" y="428"/>
                    </a:lnTo>
                    <a:lnTo>
                      <a:pt x="171" y="437"/>
                    </a:lnTo>
                    <a:lnTo>
                      <a:pt x="173" y="445"/>
                    </a:lnTo>
                    <a:lnTo>
                      <a:pt x="176" y="454"/>
                    </a:lnTo>
                    <a:lnTo>
                      <a:pt x="180" y="462"/>
                    </a:lnTo>
                    <a:lnTo>
                      <a:pt x="184" y="471"/>
                    </a:lnTo>
                    <a:lnTo>
                      <a:pt x="188" y="479"/>
                    </a:lnTo>
                    <a:lnTo>
                      <a:pt x="190" y="488"/>
                    </a:lnTo>
                    <a:lnTo>
                      <a:pt x="193" y="496"/>
                    </a:lnTo>
                    <a:lnTo>
                      <a:pt x="197" y="506"/>
                    </a:lnTo>
                    <a:lnTo>
                      <a:pt x="190" y="507"/>
                    </a:lnTo>
                    <a:lnTo>
                      <a:pt x="184" y="513"/>
                    </a:lnTo>
                    <a:lnTo>
                      <a:pt x="178" y="517"/>
                    </a:lnTo>
                    <a:lnTo>
                      <a:pt x="174" y="519"/>
                    </a:lnTo>
                    <a:lnTo>
                      <a:pt x="171" y="515"/>
                    </a:lnTo>
                    <a:lnTo>
                      <a:pt x="167" y="511"/>
                    </a:lnTo>
                    <a:lnTo>
                      <a:pt x="163" y="504"/>
                    </a:lnTo>
                    <a:lnTo>
                      <a:pt x="159" y="498"/>
                    </a:lnTo>
                    <a:lnTo>
                      <a:pt x="155" y="487"/>
                    </a:lnTo>
                    <a:lnTo>
                      <a:pt x="152" y="477"/>
                    </a:lnTo>
                    <a:lnTo>
                      <a:pt x="146" y="464"/>
                    </a:lnTo>
                    <a:lnTo>
                      <a:pt x="142" y="452"/>
                    </a:lnTo>
                    <a:lnTo>
                      <a:pt x="138" y="445"/>
                    </a:lnTo>
                    <a:lnTo>
                      <a:pt x="136" y="439"/>
                    </a:lnTo>
                    <a:lnTo>
                      <a:pt x="133" y="431"/>
                    </a:lnTo>
                    <a:lnTo>
                      <a:pt x="131" y="424"/>
                    </a:lnTo>
                    <a:lnTo>
                      <a:pt x="127" y="416"/>
                    </a:lnTo>
                    <a:lnTo>
                      <a:pt x="125" y="409"/>
                    </a:lnTo>
                    <a:lnTo>
                      <a:pt x="121" y="401"/>
                    </a:lnTo>
                    <a:lnTo>
                      <a:pt x="119" y="393"/>
                    </a:lnTo>
                    <a:lnTo>
                      <a:pt x="116" y="384"/>
                    </a:lnTo>
                    <a:lnTo>
                      <a:pt x="114" y="376"/>
                    </a:lnTo>
                    <a:lnTo>
                      <a:pt x="110" y="367"/>
                    </a:lnTo>
                    <a:lnTo>
                      <a:pt x="108" y="359"/>
                    </a:lnTo>
                    <a:lnTo>
                      <a:pt x="104" y="350"/>
                    </a:lnTo>
                    <a:lnTo>
                      <a:pt x="102" y="342"/>
                    </a:lnTo>
                    <a:lnTo>
                      <a:pt x="98" y="333"/>
                    </a:lnTo>
                    <a:lnTo>
                      <a:pt x="97" y="325"/>
                    </a:lnTo>
                    <a:lnTo>
                      <a:pt x="93" y="315"/>
                    </a:lnTo>
                    <a:lnTo>
                      <a:pt x="89" y="306"/>
                    </a:lnTo>
                    <a:lnTo>
                      <a:pt x="85" y="296"/>
                    </a:lnTo>
                    <a:lnTo>
                      <a:pt x="83" y="289"/>
                    </a:lnTo>
                    <a:lnTo>
                      <a:pt x="79" y="279"/>
                    </a:lnTo>
                    <a:lnTo>
                      <a:pt x="78" y="272"/>
                    </a:lnTo>
                    <a:lnTo>
                      <a:pt x="74" y="262"/>
                    </a:lnTo>
                    <a:lnTo>
                      <a:pt x="72" y="255"/>
                    </a:lnTo>
                    <a:lnTo>
                      <a:pt x="70" y="243"/>
                    </a:lnTo>
                    <a:lnTo>
                      <a:pt x="66" y="236"/>
                    </a:lnTo>
                    <a:lnTo>
                      <a:pt x="64" y="228"/>
                    </a:lnTo>
                    <a:lnTo>
                      <a:pt x="60" y="218"/>
                    </a:lnTo>
                    <a:lnTo>
                      <a:pt x="58" y="211"/>
                    </a:lnTo>
                    <a:lnTo>
                      <a:pt x="55" y="203"/>
                    </a:lnTo>
                    <a:lnTo>
                      <a:pt x="53" y="196"/>
                    </a:lnTo>
                    <a:lnTo>
                      <a:pt x="51" y="188"/>
                    </a:lnTo>
                    <a:lnTo>
                      <a:pt x="47" y="180"/>
                    </a:lnTo>
                    <a:lnTo>
                      <a:pt x="45" y="173"/>
                    </a:lnTo>
                    <a:lnTo>
                      <a:pt x="43" y="167"/>
                    </a:lnTo>
                    <a:lnTo>
                      <a:pt x="41" y="159"/>
                    </a:lnTo>
                    <a:lnTo>
                      <a:pt x="38" y="154"/>
                    </a:lnTo>
                    <a:lnTo>
                      <a:pt x="36" y="146"/>
                    </a:lnTo>
                    <a:lnTo>
                      <a:pt x="34" y="140"/>
                    </a:lnTo>
                    <a:lnTo>
                      <a:pt x="32" y="135"/>
                    </a:lnTo>
                    <a:lnTo>
                      <a:pt x="28" y="123"/>
                    </a:lnTo>
                    <a:lnTo>
                      <a:pt x="26" y="114"/>
                    </a:lnTo>
                    <a:lnTo>
                      <a:pt x="22" y="106"/>
                    </a:lnTo>
                    <a:lnTo>
                      <a:pt x="20" y="101"/>
                    </a:lnTo>
                    <a:lnTo>
                      <a:pt x="17" y="93"/>
                    </a:lnTo>
                    <a:lnTo>
                      <a:pt x="15" y="87"/>
                    </a:lnTo>
                    <a:lnTo>
                      <a:pt x="13" y="82"/>
                    </a:lnTo>
                    <a:lnTo>
                      <a:pt x="11" y="76"/>
                    </a:lnTo>
                    <a:lnTo>
                      <a:pt x="9" y="66"/>
                    </a:lnTo>
                    <a:lnTo>
                      <a:pt x="5" y="57"/>
                    </a:lnTo>
                    <a:lnTo>
                      <a:pt x="3" y="49"/>
                    </a:lnTo>
                    <a:lnTo>
                      <a:pt x="1" y="42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0" y="19"/>
                    </a:lnTo>
                    <a:lnTo>
                      <a:pt x="1" y="11"/>
                    </a:lnTo>
                    <a:lnTo>
                      <a:pt x="3" y="5"/>
                    </a:lnTo>
                    <a:lnTo>
                      <a:pt x="9" y="4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0" y="4"/>
                    </a:lnTo>
                    <a:lnTo>
                      <a:pt x="34" y="5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6" name="Freeform 202"/>
              <p:cNvSpPr>
                <a:spLocks/>
              </p:cNvSpPr>
              <p:nvPr/>
            </p:nvSpPr>
            <p:spPr bwMode="auto">
              <a:xfrm>
                <a:off x="3821" y="3486"/>
                <a:ext cx="669" cy="535"/>
              </a:xfrm>
              <a:custGeom>
                <a:avLst/>
                <a:gdLst>
                  <a:gd name="T0" fmla="*/ 0 w 1339"/>
                  <a:gd name="T1" fmla="*/ 0 h 1071"/>
                  <a:gd name="T2" fmla="*/ 0 w 1339"/>
                  <a:gd name="T3" fmla="*/ 0 h 1071"/>
                  <a:gd name="T4" fmla="*/ 0 w 1339"/>
                  <a:gd name="T5" fmla="*/ 0 h 1071"/>
                  <a:gd name="T6" fmla="*/ 0 w 1339"/>
                  <a:gd name="T7" fmla="*/ 0 h 1071"/>
                  <a:gd name="T8" fmla="*/ 0 w 1339"/>
                  <a:gd name="T9" fmla="*/ 0 h 1071"/>
                  <a:gd name="T10" fmla="*/ 0 w 1339"/>
                  <a:gd name="T11" fmla="*/ 0 h 1071"/>
                  <a:gd name="T12" fmla="*/ 0 w 1339"/>
                  <a:gd name="T13" fmla="*/ 0 h 1071"/>
                  <a:gd name="T14" fmla="*/ 0 w 1339"/>
                  <a:gd name="T15" fmla="*/ 0 h 1071"/>
                  <a:gd name="T16" fmla="*/ 0 w 1339"/>
                  <a:gd name="T17" fmla="*/ 0 h 1071"/>
                  <a:gd name="T18" fmla="*/ 0 w 1339"/>
                  <a:gd name="T19" fmla="*/ 0 h 1071"/>
                  <a:gd name="T20" fmla="*/ 0 w 1339"/>
                  <a:gd name="T21" fmla="*/ 0 h 1071"/>
                  <a:gd name="T22" fmla="*/ 0 w 1339"/>
                  <a:gd name="T23" fmla="*/ 0 h 1071"/>
                  <a:gd name="T24" fmla="*/ 0 w 1339"/>
                  <a:gd name="T25" fmla="*/ 0 h 1071"/>
                  <a:gd name="T26" fmla="*/ 0 w 1339"/>
                  <a:gd name="T27" fmla="*/ 0 h 1071"/>
                  <a:gd name="T28" fmla="*/ 0 w 1339"/>
                  <a:gd name="T29" fmla="*/ 0 h 1071"/>
                  <a:gd name="T30" fmla="*/ 0 w 1339"/>
                  <a:gd name="T31" fmla="*/ 0 h 1071"/>
                  <a:gd name="T32" fmla="*/ 0 w 1339"/>
                  <a:gd name="T33" fmla="*/ 0 h 1071"/>
                  <a:gd name="T34" fmla="*/ 0 w 1339"/>
                  <a:gd name="T35" fmla="*/ 0 h 1071"/>
                  <a:gd name="T36" fmla="*/ 0 w 1339"/>
                  <a:gd name="T37" fmla="*/ 0 h 1071"/>
                  <a:gd name="T38" fmla="*/ 0 w 1339"/>
                  <a:gd name="T39" fmla="*/ 0 h 1071"/>
                  <a:gd name="T40" fmla="*/ 0 w 1339"/>
                  <a:gd name="T41" fmla="*/ 0 h 1071"/>
                  <a:gd name="T42" fmla="*/ 0 w 1339"/>
                  <a:gd name="T43" fmla="*/ 0 h 1071"/>
                  <a:gd name="T44" fmla="*/ 0 w 1339"/>
                  <a:gd name="T45" fmla="*/ 0 h 1071"/>
                  <a:gd name="T46" fmla="*/ 0 w 1339"/>
                  <a:gd name="T47" fmla="*/ 0 h 1071"/>
                  <a:gd name="T48" fmla="*/ 0 w 1339"/>
                  <a:gd name="T49" fmla="*/ 0 h 1071"/>
                  <a:gd name="T50" fmla="*/ 0 w 1339"/>
                  <a:gd name="T51" fmla="*/ 0 h 1071"/>
                  <a:gd name="T52" fmla="*/ 0 w 1339"/>
                  <a:gd name="T53" fmla="*/ 0 h 1071"/>
                  <a:gd name="T54" fmla="*/ 0 w 1339"/>
                  <a:gd name="T55" fmla="*/ 0 h 1071"/>
                  <a:gd name="T56" fmla="*/ 0 w 1339"/>
                  <a:gd name="T57" fmla="*/ 0 h 1071"/>
                  <a:gd name="T58" fmla="*/ 0 w 1339"/>
                  <a:gd name="T59" fmla="*/ 0 h 1071"/>
                  <a:gd name="T60" fmla="*/ 0 w 1339"/>
                  <a:gd name="T61" fmla="*/ 0 h 1071"/>
                  <a:gd name="T62" fmla="*/ 0 w 1339"/>
                  <a:gd name="T63" fmla="*/ 0 h 1071"/>
                  <a:gd name="T64" fmla="*/ 0 w 1339"/>
                  <a:gd name="T65" fmla="*/ 0 h 1071"/>
                  <a:gd name="T66" fmla="*/ 0 w 1339"/>
                  <a:gd name="T67" fmla="*/ 0 h 1071"/>
                  <a:gd name="T68" fmla="*/ 0 w 1339"/>
                  <a:gd name="T69" fmla="*/ 0 h 1071"/>
                  <a:gd name="T70" fmla="*/ 0 w 1339"/>
                  <a:gd name="T71" fmla="*/ 0 h 1071"/>
                  <a:gd name="T72" fmla="*/ 0 w 1339"/>
                  <a:gd name="T73" fmla="*/ 0 h 1071"/>
                  <a:gd name="T74" fmla="*/ 0 w 1339"/>
                  <a:gd name="T75" fmla="*/ 0 h 1071"/>
                  <a:gd name="T76" fmla="*/ 0 w 1339"/>
                  <a:gd name="T77" fmla="*/ 0 h 1071"/>
                  <a:gd name="T78" fmla="*/ 0 w 1339"/>
                  <a:gd name="T79" fmla="*/ 0 h 1071"/>
                  <a:gd name="T80" fmla="*/ 0 w 1339"/>
                  <a:gd name="T81" fmla="*/ 0 h 1071"/>
                  <a:gd name="T82" fmla="*/ 0 w 1339"/>
                  <a:gd name="T83" fmla="*/ 0 h 1071"/>
                  <a:gd name="T84" fmla="*/ 0 w 1339"/>
                  <a:gd name="T85" fmla="*/ 0 h 1071"/>
                  <a:gd name="T86" fmla="*/ 0 w 1339"/>
                  <a:gd name="T87" fmla="*/ 0 h 1071"/>
                  <a:gd name="T88" fmla="*/ 0 w 1339"/>
                  <a:gd name="T89" fmla="*/ 0 h 1071"/>
                  <a:gd name="T90" fmla="*/ 0 w 1339"/>
                  <a:gd name="T91" fmla="*/ 0 h 1071"/>
                  <a:gd name="T92" fmla="*/ 0 w 1339"/>
                  <a:gd name="T93" fmla="*/ 0 h 1071"/>
                  <a:gd name="T94" fmla="*/ 0 w 1339"/>
                  <a:gd name="T95" fmla="*/ 0 h 1071"/>
                  <a:gd name="T96" fmla="*/ 0 w 1339"/>
                  <a:gd name="T97" fmla="*/ 0 h 1071"/>
                  <a:gd name="T98" fmla="*/ 0 w 1339"/>
                  <a:gd name="T99" fmla="*/ 0 h 1071"/>
                  <a:gd name="T100" fmla="*/ 0 w 1339"/>
                  <a:gd name="T101" fmla="*/ 0 h 1071"/>
                  <a:gd name="T102" fmla="*/ 0 w 1339"/>
                  <a:gd name="T103" fmla="*/ 0 h 1071"/>
                  <a:gd name="T104" fmla="*/ 0 w 1339"/>
                  <a:gd name="T105" fmla="*/ 0 h 1071"/>
                  <a:gd name="T106" fmla="*/ 0 w 1339"/>
                  <a:gd name="T107" fmla="*/ 0 h 1071"/>
                  <a:gd name="T108" fmla="*/ 0 w 1339"/>
                  <a:gd name="T109" fmla="*/ 0 h 1071"/>
                  <a:gd name="T110" fmla="*/ 0 w 1339"/>
                  <a:gd name="T111" fmla="*/ 0 h 1071"/>
                  <a:gd name="T112" fmla="*/ 0 w 1339"/>
                  <a:gd name="T113" fmla="*/ 0 h 107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39"/>
                  <a:gd name="T172" fmla="*/ 0 h 1071"/>
                  <a:gd name="T173" fmla="*/ 1339 w 1339"/>
                  <a:gd name="T174" fmla="*/ 1071 h 107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39" h="1071">
                    <a:moveTo>
                      <a:pt x="725" y="0"/>
                    </a:moveTo>
                    <a:lnTo>
                      <a:pt x="732" y="2"/>
                    </a:lnTo>
                    <a:lnTo>
                      <a:pt x="744" y="4"/>
                    </a:lnTo>
                    <a:lnTo>
                      <a:pt x="753" y="6"/>
                    </a:lnTo>
                    <a:lnTo>
                      <a:pt x="763" y="10"/>
                    </a:lnTo>
                    <a:lnTo>
                      <a:pt x="772" y="12"/>
                    </a:lnTo>
                    <a:lnTo>
                      <a:pt x="782" y="13"/>
                    </a:lnTo>
                    <a:lnTo>
                      <a:pt x="793" y="15"/>
                    </a:lnTo>
                    <a:lnTo>
                      <a:pt x="803" y="19"/>
                    </a:lnTo>
                    <a:lnTo>
                      <a:pt x="812" y="21"/>
                    </a:lnTo>
                    <a:lnTo>
                      <a:pt x="822" y="23"/>
                    </a:lnTo>
                    <a:lnTo>
                      <a:pt x="831" y="25"/>
                    </a:lnTo>
                    <a:lnTo>
                      <a:pt x="843" y="29"/>
                    </a:lnTo>
                    <a:lnTo>
                      <a:pt x="850" y="31"/>
                    </a:lnTo>
                    <a:lnTo>
                      <a:pt x="862" y="32"/>
                    </a:lnTo>
                    <a:lnTo>
                      <a:pt x="871" y="36"/>
                    </a:lnTo>
                    <a:lnTo>
                      <a:pt x="881" y="38"/>
                    </a:lnTo>
                    <a:lnTo>
                      <a:pt x="890" y="42"/>
                    </a:lnTo>
                    <a:lnTo>
                      <a:pt x="900" y="44"/>
                    </a:lnTo>
                    <a:lnTo>
                      <a:pt x="909" y="46"/>
                    </a:lnTo>
                    <a:lnTo>
                      <a:pt x="919" y="50"/>
                    </a:lnTo>
                    <a:lnTo>
                      <a:pt x="928" y="52"/>
                    </a:lnTo>
                    <a:lnTo>
                      <a:pt x="938" y="53"/>
                    </a:lnTo>
                    <a:lnTo>
                      <a:pt x="947" y="55"/>
                    </a:lnTo>
                    <a:lnTo>
                      <a:pt x="957" y="59"/>
                    </a:lnTo>
                    <a:lnTo>
                      <a:pt x="966" y="61"/>
                    </a:lnTo>
                    <a:lnTo>
                      <a:pt x="976" y="63"/>
                    </a:lnTo>
                    <a:lnTo>
                      <a:pt x="985" y="67"/>
                    </a:lnTo>
                    <a:lnTo>
                      <a:pt x="997" y="69"/>
                    </a:lnTo>
                    <a:lnTo>
                      <a:pt x="1004" y="72"/>
                    </a:lnTo>
                    <a:lnTo>
                      <a:pt x="1014" y="74"/>
                    </a:lnTo>
                    <a:lnTo>
                      <a:pt x="1023" y="78"/>
                    </a:lnTo>
                    <a:lnTo>
                      <a:pt x="1035" y="80"/>
                    </a:lnTo>
                    <a:lnTo>
                      <a:pt x="1042" y="84"/>
                    </a:lnTo>
                    <a:lnTo>
                      <a:pt x="1052" y="86"/>
                    </a:lnTo>
                    <a:lnTo>
                      <a:pt x="1061" y="88"/>
                    </a:lnTo>
                    <a:lnTo>
                      <a:pt x="1071" y="91"/>
                    </a:lnTo>
                    <a:lnTo>
                      <a:pt x="1080" y="93"/>
                    </a:lnTo>
                    <a:lnTo>
                      <a:pt x="1090" y="95"/>
                    </a:lnTo>
                    <a:lnTo>
                      <a:pt x="1097" y="97"/>
                    </a:lnTo>
                    <a:lnTo>
                      <a:pt x="1109" y="101"/>
                    </a:lnTo>
                    <a:lnTo>
                      <a:pt x="1116" y="103"/>
                    </a:lnTo>
                    <a:lnTo>
                      <a:pt x="1126" y="105"/>
                    </a:lnTo>
                    <a:lnTo>
                      <a:pt x="1135" y="107"/>
                    </a:lnTo>
                    <a:lnTo>
                      <a:pt x="1147" y="110"/>
                    </a:lnTo>
                    <a:lnTo>
                      <a:pt x="1154" y="112"/>
                    </a:lnTo>
                    <a:lnTo>
                      <a:pt x="1164" y="116"/>
                    </a:lnTo>
                    <a:lnTo>
                      <a:pt x="1173" y="118"/>
                    </a:lnTo>
                    <a:lnTo>
                      <a:pt x="1185" y="122"/>
                    </a:lnTo>
                    <a:lnTo>
                      <a:pt x="1192" y="124"/>
                    </a:lnTo>
                    <a:lnTo>
                      <a:pt x="1202" y="126"/>
                    </a:lnTo>
                    <a:lnTo>
                      <a:pt x="1211" y="128"/>
                    </a:lnTo>
                    <a:lnTo>
                      <a:pt x="1221" y="131"/>
                    </a:lnTo>
                    <a:lnTo>
                      <a:pt x="1231" y="133"/>
                    </a:lnTo>
                    <a:lnTo>
                      <a:pt x="1240" y="135"/>
                    </a:lnTo>
                    <a:lnTo>
                      <a:pt x="1251" y="139"/>
                    </a:lnTo>
                    <a:lnTo>
                      <a:pt x="1261" y="143"/>
                    </a:lnTo>
                    <a:lnTo>
                      <a:pt x="1270" y="145"/>
                    </a:lnTo>
                    <a:lnTo>
                      <a:pt x="1280" y="147"/>
                    </a:lnTo>
                    <a:lnTo>
                      <a:pt x="1289" y="148"/>
                    </a:lnTo>
                    <a:lnTo>
                      <a:pt x="1299" y="152"/>
                    </a:lnTo>
                    <a:lnTo>
                      <a:pt x="1308" y="154"/>
                    </a:lnTo>
                    <a:lnTo>
                      <a:pt x="1320" y="156"/>
                    </a:lnTo>
                    <a:lnTo>
                      <a:pt x="1329" y="160"/>
                    </a:lnTo>
                    <a:lnTo>
                      <a:pt x="1339" y="164"/>
                    </a:lnTo>
                    <a:lnTo>
                      <a:pt x="1278" y="293"/>
                    </a:lnTo>
                    <a:lnTo>
                      <a:pt x="1272" y="301"/>
                    </a:lnTo>
                    <a:lnTo>
                      <a:pt x="1269" y="310"/>
                    </a:lnTo>
                    <a:lnTo>
                      <a:pt x="1263" y="318"/>
                    </a:lnTo>
                    <a:lnTo>
                      <a:pt x="1259" y="327"/>
                    </a:lnTo>
                    <a:lnTo>
                      <a:pt x="1253" y="335"/>
                    </a:lnTo>
                    <a:lnTo>
                      <a:pt x="1248" y="344"/>
                    </a:lnTo>
                    <a:lnTo>
                      <a:pt x="1242" y="352"/>
                    </a:lnTo>
                    <a:lnTo>
                      <a:pt x="1238" y="363"/>
                    </a:lnTo>
                    <a:lnTo>
                      <a:pt x="1232" y="371"/>
                    </a:lnTo>
                    <a:lnTo>
                      <a:pt x="1227" y="380"/>
                    </a:lnTo>
                    <a:lnTo>
                      <a:pt x="1221" y="388"/>
                    </a:lnTo>
                    <a:lnTo>
                      <a:pt x="1215" y="396"/>
                    </a:lnTo>
                    <a:lnTo>
                      <a:pt x="1210" y="405"/>
                    </a:lnTo>
                    <a:lnTo>
                      <a:pt x="1204" y="413"/>
                    </a:lnTo>
                    <a:lnTo>
                      <a:pt x="1198" y="420"/>
                    </a:lnTo>
                    <a:lnTo>
                      <a:pt x="1192" y="430"/>
                    </a:lnTo>
                    <a:lnTo>
                      <a:pt x="1185" y="438"/>
                    </a:lnTo>
                    <a:lnTo>
                      <a:pt x="1179" y="445"/>
                    </a:lnTo>
                    <a:lnTo>
                      <a:pt x="1172" y="455"/>
                    </a:lnTo>
                    <a:lnTo>
                      <a:pt x="1166" y="462"/>
                    </a:lnTo>
                    <a:lnTo>
                      <a:pt x="1158" y="470"/>
                    </a:lnTo>
                    <a:lnTo>
                      <a:pt x="1153" y="479"/>
                    </a:lnTo>
                    <a:lnTo>
                      <a:pt x="1145" y="487"/>
                    </a:lnTo>
                    <a:lnTo>
                      <a:pt x="1139" y="495"/>
                    </a:lnTo>
                    <a:lnTo>
                      <a:pt x="1132" y="502"/>
                    </a:lnTo>
                    <a:lnTo>
                      <a:pt x="1124" y="510"/>
                    </a:lnTo>
                    <a:lnTo>
                      <a:pt x="1118" y="517"/>
                    </a:lnTo>
                    <a:lnTo>
                      <a:pt x="1111" y="525"/>
                    </a:lnTo>
                    <a:lnTo>
                      <a:pt x="1103" y="533"/>
                    </a:lnTo>
                    <a:lnTo>
                      <a:pt x="1097" y="542"/>
                    </a:lnTo>
                    <a:lnTo>
                      <a:pt x="1090" y="548"/>
                    </a:lnTo>
                    <a:lnTo>
                      <a:pt x="1084" y="557"/>
                    </a:lnTo>
                    <a:lnTo>
                      <a:pt x="1075" y="563"/>
                    </a:lnTo>
                    <a:lnTo>
                      <a:pt x="1067" y="573"/>
                    </a:lnTo>
                    <a:lnTo>
                      <a:pt x="1059" y="578"/>
                    </a:lnTo>
                    <a:lnTo>
                      <a:pt x="1052" y="586"/>
                    </a:lnTo>
                    <a:lnTo>
                      <a:pt x="1044" y="593"/>
                    </a:lnTo>
                    <a:lnTo>
                      <a:pt x="1037" y="601"/>
                    </a:lnTo>
                    <a:lnTo>
                      <a:pt x="1029" y="609"/>
                    </a:lnTo>
                    <a:lnTo>
                      <a:pt x="1021" y="616"/>
                    </a:lnTo>
                    <a:lnTo>
                      <a:pt x="1012" y="622"/>
                    </a:lnTo>
                    <a:lnTo>
                      <a:pt x="1006" y="630"/>
                    </a:lnTo>
                    <a:lnTo>
                      <a:pt x="997" y="635"/>
                    </a:lnTo>
                    <a:lnTo>
                      <a:pt x="991" y="645"/>
                    </a:lnTo>
                    <a:lnTo>
                      <a:pt x="981" y="650"/>
                    </a:lnTo>
                    <a:lnTo>
                      <a:pt x="974" y="658"/>
                    </a:lnTo>
                    <a:lnTo>
                      <a:pt x="966" y="664"/>
                    </a:lnTo>
                    <a:lnTo>
                      <a:pt x="959" y="671"/>
                    </a:lnTo>
                    <a:lnTo>
                      <a:pt x="949" y="677"/>
                    </a:lnTo>
                    <a:lnTo>
                      <a:pt x="941" y="685"/>
                    </a:lnTo>
                    <a:lnTo>
                      <a:pt x="932" y="690"/>
                    </a:lnTo>
                    <a:lnTo>
                      <a:pt x="926" y="698"/>
                    </a:lnTo>
                    <a:lnTo>
                      <a:pt x="917" y="704"/>
                    </a:lnTo>
                    <a:lnTo>
                      <a:pt x="909" y="709"/>
                    </a:lnTo>
                    <a:lnTo>
                      <a:pt x="900" y="717"/>
                    </a:lnTo>
                    <a:lnTo>
                      <a:pt x="894" y="723"/>
                    </a:lnTo>
                    <a:lnTo>
                      <a:pt x="884" y="728"/>
                    </a:lnTo>
                    <a:lnTo>
                      <a:pt x="877" y="736"/>
                    </a:lnTo>
                    <a:lnTo>
                      <a:pt x="867" y="742"/>
                    </a:lnTo>
                    <a:lnTo>
                      <a:pt x="862" y="747"/>
                    </a:lnTo>
                    <a:lnTo>
                      <a:pt x="852" y="753"/>
                    </a:lnTo>
                    <a:lnTo>
                      <a:pt x="845" y="761"/>
                    </a:lnTo>
                    <a:lnTo>
                      <a:pt x="835" y="768"/>
                    </a:lnTo>
                    <a:lnTo>
                      <a:pt x="829" y="774"/>
                    </a:lnTo>
                    <a:lnTo>
                      <a:pt x="820" y="780"/>
                    </a:lnTo>
                    <a:lnTo>
                      <a:pt x="810" y="785"/>
                    </a:lnTo>
                    <a:lnTo>
                      <a:pt x="801" y="791"/>
                    </a:lnTo>
                    <a:lnTo>
                      <a:pt x="793" y="797"/>
                    </a:lnTo>
                    <a:lnTo>
                      <a:pt x="784" y="803"/>
                    </a:lnTo>
                    <a:lnTo>
                      <a:pt x="776" y="808"/>
                    </a:lnTo>
                    <a:lnTo>
                      <a:pt x="768" y="814"/>
                    </a:lnTo>
                    <a:lnTo>
                      <a:pt x="759" y="820"/>
                    </a:lnTo>
                    <a:lnTo>
                      <a:pt x="751" y="825"/>
                    </a:lnTo>
                    <a:lnTo>
                      <a:pt x="742" y="831"/>
                    </a:lnTo>
                    <a:lnTo>
                      <a:pt x="732" y="837"/>
                    </a:lnTo>
                    <a:lnTo>
                      <a:pt x="725" y="844"/>
                    </a:lnTo>
                    <a:lnTo>
                      <a:pt x="717" y="850"/>
                    </a:lnTo>
                    <a:lnTo>
                      <a:pt x="708" y="856"/>
                    </a:lnTo>
                    <a:lnTo>
                      <a:pt x="698" y="862"/>
                    </a:lnTo>
                    <a:lnTo>
                      <a:pt x="691" y="867"/>
                    </a:lnTo>
                    <a:lnTo>
                      <a:pt x="681" y="873"/>
                    </a:lnTo>
                    <a:lnTo>
                      <a:pt x="672" y="877"/>
                    </a:lnTo>
                    <a:lnTo>
                      <a:pt x="662" y="882"/>
                    </a:lnTo>
                    <a:lnTo>
                      <a:pt x="652" y="890"/>
                    </a:lnTo>
                    <a:lnTo>
                      <a:pt x="643" y="894"/>
                    </a:lnTo>
                    <a:lnTo>
                      <a:pt x="633" y="900"/>
                    </a:lnTo>
                    <a:lnTo>
                      <a:pt x="626" y="905"/>
                    </a:lnTo>
                    <a:lnTo>
                      <a:pt x="616" y="913"/>
                    </a:lnTo>
                    <a:lnTo>
                      <a:pt x="607" y="917"/>
                    </a:lnTo>
                    <a:lnTo>
                      <a:pt x="597" y="922"/>
                    </a:lnTo>
                    <a:lnTo>
                      <a:pt x="588" y="928"/>
                    </a:lnTo>
                    <a:lnTo>
                      <a:pt x="578" y="934"/>
                    </a:lnTo>
                    <a:lnTo>
                      <a:pt x="569" y="938"/>
                    </a:lnTo>
                    <a:lnTo>
                      <a:pt x="559" y="943"/>
                    </a:lnTo>
                    <a:lnTo>
                      <a:pt x="552" y="949"/>
                    </a:lnTo>
                    <a:lnTo>
                      <a:pt x="542" y="955"/>
                    </a:lnTo>
                    <a:lnTo>
                      <a:pt x="533" y="958"/>
                    </a:lnTo>
                    <a:lnTo>
                      <a:pt x="521" y="964"/>
                    </a:lnTo>
                    <a:lnTo>
                      <a:pt x="512" y="968"/>
                    </a:lnTo>
                    <a:lnTo>
                      <a:pt x="502" y="974"/>
                    </a:lnTo>
                    <a:lnTo>
                      <a:pt x="493" y="976"/>
                    </a:lnTo>
                    <a:lnTo>
                      <a:pt x="483" y="981"/>
                    </a:lnTo>
                    <a:lnTo>
                      <a:pt x="474" y="985"/>
                    </a:lnTo>
                    <a:lnTo>
                      <a:pt x="464" y="991"/>
                    </a:lnTo>
                    <a:lnTo>
                      <a:pt x="455" y="995"/>
                    </a:lnTo>
                    <a:lnTo>
                      <a:pt x="445" y="998"/>
                    </a:lnTo>
                    <a:lnTo>
                      <a:pt x="434" y="1004"/>
                    </a:lnTo>
                    <a:lnTo>
                      <a:pt x="426" y="1008"/>
                    </a:lnTo>
                    <a:lnTo>
                      <a:pt x="415" y="1012"/>
                    </a:lnTo>
                    <a:lnTo>
                      <a:pt x="407" y="1016"/>
                    </a:lnTo>
                    <a:lnTo>
                      <a:pt x="396" y="1019"/>
                    </a:lnTo>
                    <a:lnTo>
                      <a:pt x="388" y="1025"/>
                    </a:lnTo>
                    <a:lnTo>
                      <a:pt x="377" y="1029"/>
                    </a:lnTo>
                    <a:lnTo>
                      <a:pt x="367" y="1031"/>
                    </a:lnTo>
                    <a:lnTo>
                      <a:pt x="358" y="1035"/>
                    </a:lnTo>
                    <a:lnTo>
                      <a:pt x="346" y="1038"/>
                    </a:lnTo>
                    <a:lnTo>
                      <a:pt x="337" y="1040"/>
                    </a:lnTo>
                    <a:lnTo>
                      <a:pt x="327" y="1044"/>
                    </a:lnTo>
                    <a:lnTo>
                      <a:pt x="318" y="1048"/>
                    </a:lnTo>
                    <a:lnTo>
                      <a:pt x="308" y="1050"/>
                    </a:lnTo>
                    <a:lnTo>
                      <a:pt x="299" y="1054"/>
                    </a:lnTo>
                    <a:lnTo>
                      <a:pt x="289" y="1055"/>
                    </a:lnTo>
                    <a:lnTo>
                      <a:pt x="278" y="1057"/>
                    </a:lnTo>
                    <a:lnTo>
                      <a:pt x="268" y="1061"/>
                    </a:lnTo>
                    <a:lnTo>
                      <a:pt x="259" y="1063"/>
                    </a:lnTo>
                    <a:lnTo>
                      <a:pt x="249" y="1065"/>
                    </a:lnTo>
                    <a:lnTo>
                      <a:pt x="242" y="1067"/>
                    </a:lnTo>
                    <a:lnTo>
                      <a:pt x="232" y="1071"/>
                    </a:lnTo>
                    <a:lnTo>
                      <a:pt x="225" y="1057"/>
                    </a:lnTo>
                    <a:lnTo>
                      <a:pt x="221" y="1044"/>
                    </a:lnTo>
                    <a:lnTo>
                      <a:pt x="215" y="1031"/>
                    </a:lnTo>
                    <a:lnTo>
                      <a:pt x="211" y="1017"/>
                    </a:lnTo>
                    <a:lnTo>
                      <a:pt x="206" y="1004"/>
                    </a:lnTo>
                    <a:lnTo>
                      <a:pt x="202" y="993"/>
                    </a:lnTo>
                    <a:lnTo>
                      <a:pt x="198" y="979"/>
                    </a:lnTo>
                    <a:lnTo>
                      <a:pt x="196" y="968"/>
                    </a:lnTo>
                    <a:lnTo>
                      <a:pt x="190" y="957"/>
                    </a:lnTo>
                    <a:lnTo>
                      <a:pt x="187" y="945"/>
                    </a:lnTo>
                    <a:lnTo>
                      <a:pt x="183" y="932"/>
                    </a:lnTo>
                    <a:lnTo>
                      <a:pt x="179" y="920"/>
                    </a:lnTo>
                    <a:lnTo>
                      <a:pt x="175" y="909"/>
                    </a:lnTo>
                    <a:lnTo>
                      <a:pt x="173" y="898"/>
                    </a:lnTo>
                    <a:lnTo>
                      <a:pt x="170" y="886"/>
                    </a:lnTo>
                    <a:lnTo>
                      <a:pt x="168" y="877"/>
                    </a:lnTo>
                    <a:lnTo>
                      <a:pt x="166" y="863"/>
                    </a:lnTo>
                    <a:lnTo>
                      <a:pt x="162" y="852"/>
                    </a:lnTo>
                    <a:lnTo>
                      <a:pt x="160" y="843"/>
                    </a:lnTo>
                    <a:lnTo>
                      <a:pt x="156" y="831"/>
                    </a:lnTo>
                    <a:lnTo>
                      <a:pt x="154" y="820"/>
                    </a:lnTo>
                    <a:lnTo>
                      <a:pt x="151" y="808"/>
                    </a:lnTo>
                    <a:lnTo>
                      <a:pt x="149" y="797"/>
                    </a:lnTo>
                    <a:lnTo>
                      <a:pt x="147" y="787"/>
                    </a:lnTo>
                    <a:lnTo>
                      <a:pt x="143" y="776"/>
                    </a:lnTo>
                    <a:lnTo>
                      <a:pt x="141" y="766"/>
                    </a:lnTo>
                    <a:lnTo>
                      <a:pt x="139" y="755"/>
                    </a:lnTo>
                    <a:lnTo>
                      <a:pt x="137" y="746"/>
                    </a:lnTo>
                    <a:lnTo>
                      <a:pt x="135" y="734"/>
                    </a:lnTo>
                    <a:lnTo>
                      <a:pt x="132" y="723"/>
                    </a:lnTo>
                    <a:lnTo>
                      <a:pt x="130" y="713"/>
                    </a:lnTo>
                    <a:lnTo>
                      <a:pt x="130" y="704"/>
                    </a:lnTo>
                    <a:lnTo>
                      <a:pt x="126" y="692"/>
                    </a:lnTo>
                    <a:lnTo>
                      <a:pt x="124" y="681"/>
                    </a:lnTo>
                    <a:lnTo>
                      <a:pt x="120" y="669"/>
                    </a:lnTo>
                    <a:lnTo>
                      <a:pt x="118" y="660"/>
                    </a:lnTo>
                    <a:lnTo>
                      <a:pt x="114" y="649"/>
                    </a:lnTo>
                    <a:lnTo>
                      <a:pt x="113" y="639"/>
                    </a:lnTo>
                    <a:lnTo>
                      <a:pt x="111" y="628"/>
                    </a:lnTo>
                    <a:lnTo>
                      <a:pt x="107" y="616"/>
                    </a:lnTo>
                    <a:lnTo>
                      <a:pt x="105" y="605"/>
                    </a:lnTo>
                    <a:lnTo>
                      <a:pt x="101" y="595"/>
                    </a:lnTo>
                    <a:lnTo>
                      <a:pt x="97" y="584"/>
                    </a:lnTo>
                    <a:lnTo>
                      <a:pt x="95" y="574"/>
                    </a:lnTo>
                    <a:lnTo>
                      <a:pt x="92" y="563"/>
                    </a:lnTo>
                    <a:lnTo>
                      <a:pt x="88" y="553"/>
                    </a:lnTo>
                    <a:lnTo>
                      <a:pt x="86" y="542"/>
                    </a:lnTo>
                    <a:lnTo>
                      <a:pt x="82" y="531"/>
                    </a:lnTo>
                    <a:lnTo>
                      <a:pt x="76" y="519"/>
                    </a:lnTo>
                    <a:lnTo>
                      <a:pt x="73" y="508"/>
                    </a:lnTo>
                    <a:lnTo>
                      <a:pt x="69" y="496"/>
                    </a:lnTo>
                    <a:lnTo>
                      <a:pt x="65" y="485"/>
                    </a:lnTo>
                    <a:lnTo>
                      <a:pt x="61" y="474"/>
                    </a:lnTo>
                    <a:lnTo>
                      <a:pt x="55" y="462"/>
                    </a:lnTo>
                    <a:lnTo>
                      <a:pt x="52" y="451"/>
                    </a:lnTo>
                    <a:lnTo>
                      <a:pt x="48" y="439"/>
                    </a:lnTo>
                    <a:lnTo>
                      <a:pt x="42" y="426"/>
                    </a:lnTo>
                    <a:lnTo>
                      <a:pt x="36" y="415"/>
                    </a:lnTo>
                    <a:lnTo>
                      <a:pt x="31" y="401"/>
                    </a:lnTo>
                    <a:lnTo>
                      <a:pt x="25" y="390"/>
                    </a:lnTo>
                    <a:lnTo>
                      <a:pt x="19" y="379"/>
                    </a:lnTo>
                    <a:lnTo>
                      <a:pt x="14" y="365"/>
                    </a:lnTo>
                    <a:lnTo>
                      <a:pt x="6" y="354"/>
                    </a:lnTo>
                    <a:lnTo>
                      <a:pt x="0" y="342"/>
                    </a:lnTo>
                    <a:lnTo>
                      <a:pt x="2" y="335"/>
                    </a:lnTo>
                    <a:lnTo>
                      <a:pt x="6" y="333"/>
                    </a:lnTo>
                    <a:lnTo>
                      <a:pt x="8" y="331"/>
                    </a:lnTo>
                    <a:lnTo>
                      <a:pt x="12" y="327"/>
                    </a:lnTo>
                    <a:lnTo>
                      <a:pt x="17" y="341"/>
                    </a:lnTo>
                    <a:lnTo>
                      <a:pt x="23" y="356"/>
                    </a:lnTo>
                    <a:lnTo>
                      <a:pt x="31" y="369"/>
                    </a:lnTo>
                    <a:lnTo>
                      <a:pt x="36" y="382"/>
                    </a:lnTo>
                    <a:lnTo>
                      <a:pt x="42" y="396"/>
                    </a:lnTo>
                    <a:lnTo>
                      <a:pt x="50" y="409"/>
                    </a:lnTo>
                    <a:lnTo>
                      <a:pt x="55" y="420"/>
                    </a:lnTo>
                    <a:lnTo>
                      <a:pt x="61" y="434"/>
                    </a:lnTo>
                    <a:lnTo>
                      <a:pt x="65" y="445"/>
                    </a:lnTo>
                    <a:lnTo>
                      <a:pt x="69" y="457"/>
                    </a:lnTo>
                    <a:lnTo>
                      <a:pt x="74" y="468"/>
                    </a:lnTo>
                    <a:lnTo>
                      <a:pt x="78" y="479"/>
                    </a:lnTo>
                    <a:lnTo>
                      <a:pt x="82" y="489"/>
                    </a:lnTo>
                    <a:lnTo>
                      <a:pt x="86" y="500"/>
                    </a:lnTo>
                    <a:lnTo>
                      <a:pt x="92" y="512"/>
                    </a:lnTo>
                    <a:lnTo>
                      <a:pt x="95" y="523"/>
                    </a:lnTo>
                    <a:lnTo>
                      <a:pt x="99" y="531"/>
                    </a:lnTo>
                    <a:lnTo>
                      <a:pt x="101" y="542"/>
                    </a:lnTo>
                    <a:lnTo>
                      <a:pt x="105" y="552"/>
                    </a:lnTo>
                    <a:lnTo>
                      <a:pt x="109" y="561"/>
                    </a:lnTo>
                    <a:lnTo>
                      <a:pt x="111" y="571"/>
                    </a:lnTo>
                    <a:lnTo>
                      <a:pt x="114" y="580"/>
                    </a:lnTo>
                    <a:lnTo>
                      <a:pt x="116" y="588"/>
                    </a:lnTo>
                    <a:lnTo>
                      <a:pt x="120" y="599"/>
                    </a:lnTo>
                    <a:lnTo>
                      <a:pt x="122" y="607"/>
                    </a:lnTo>
                    <a:lnTo>
                      <a:pt x="124" y="616"/>
                    </a:lnTo>
                    <a:lnTo>
                      <a:pt x="128" y="624"/>
                    </a:lnTo>
                    <a:lnTo>
                      <a:pt x="130" y="635"/>
                    </a:lnTo>
                    <a:lnTo>
                      <a:pt x="132" y="645"/>
                    </a:lnTo>
                    <a:lnTo>
                      <a:pt x="133" y="652"/>
                    </a:lnTo>
                    <a:lnTo>
                      <a:pt x="135" y="662"/>
                    </a:lnTo>
                    <a:lnTo>
                      <a:pt x="139" y="671"/>
                    </a:lnTo>
                    <a:lnTo>
                      <a:pt x="141" y="679"/>
                    </a:lnTo>
                    <a:lnTo>
                      <a:pt x="143" y="688"/>
                    </a:lnTo>
                    <a:lnTo>
                      <a:pt x="143" y="698"/>
                    </a:lnTo>
                    <a:lnTo>
                      <a:pt x="147" y="708"/>
                    </a:lnTo>
                    <a:lnTo>
                      <a:pt x="149" y="717"/>
                    </a:lnTo>
                    <a:lnTo>
                      <a:pt x="151" y="727"/>
                    </a:lnTo>
                    <a:lnTo>
                      <a:pt x="151" y="734"/>
                    </a:lnTo>
                    <a:lnTo>
                      <a:pt x="154" y="746"/>
                    </a:lnTo>
                    <a:lnTo>
                      <a:pt x="156" y="753"/>
                    </a:lnTo>
                    <a:lnTo>
                      <a:pt x="160" y="765"/>
                    </a:lnTo>
                    <a:lnTo>
                      <a:pt x="160" y="774"/>
                    </a:lnTo>
                    <a:lnTo>
                      <a:pt x="164" y="784"/>
                    </a:lnTo>
                    <a:lnTo>
                      <a:pt x="166" y="795"/>
                    </a:lnTo>
                    <a:lnTo>
                      <a:pt x="168" y="804"/>
                    </a:lnTo>
                    <a:lnTo>
                      <a:pt x="171" y="816"/>
                    </a:lnTo>
                    <a:lnTo>
                      <a:pt x="175" y="827"/>
                    </a:lnTo>
                    <a:lnTo>
                      <a:pt x="177" y="839"/>
                    </a:lnTo>
                    <a:lnTo>
                      <a:pt x="181" y="850"/>
                    </a:lnTo>
                    <a:lnTo>
                      <a:pt x="185" y="862"/>
                    </a:lnTo>
                    <a:lnTo>
                      <a:pt x="187" y="873"/>
                    </a:lnTo>
                    <a:lnTo>
                      <a:pt x="190" y="886"/>
                    </a:lnTo>
                    <a:lnTo>
                      <a:pt x="194" y="898"/>
                    </a:lnTo>
                    <a:lnTo>
                      <a:pt x="198" y="911"/>
                    </a:lnTo>
                    <a:lnTo>
                      <a:pt x="202" y="924"/>
                    </a:lnTo>
                    <a:lnTo>
                      <a:pt x="206" y="938"/>
                    </a:lnTo>
                    <a:lnTo>
                      <a:pt x="209" y="951"/>
                    </a:lnTo>
                    <a:lnTo>
                      <a:pt x="215" y="966"/>
                    </a:lnTo>
                    <a:lnTo>
                      <a:pt x="221" y="981"/>
                    </a:lnTo>
                    <a:lnTo>
                      <a:pt x="225" y="997"/>
                    </a:lnTo>
                    <a:lnTo>
                      <a:pt x="230" y="1012"/>
                    </a:lnTo>
                    <a:lnTo>
                      <a:pt x="236" y="1027"/>
                    </a:lnTo>
                    <a:lnTo>
                      <a:pt x="242" y="1044"/>
                    </a:lnTo>
                    <a:lnTo>
                      <a:pt x="251" y="1040"/>
                    </a:lnTo>
                    <a:lnTo>
                      <a:pt x="261" y="1038"/>
                    </a:lnTo>
                    <a:lnTo>
                      <a:pt x="272" y="1035"/>
                    </a:lnTo>
                    <a:lnTo>
                      <a:pt x="282" y="1033"/>
                    </a:lnTo>
                    <a:lnTo>
                      <a:pt x="291" y="1029"/>
                    </a:lnTo>
                    <a:lnTo>
                      <a:pt x="303" y="1025"/>
                    </a:lnTo>
                    <a:lnTo>
                      <a:pt x="312" y="1023"/>
                    </a:lnTo>
                    <a:lnTo>
                      <a:pt x="322" y="1019"/>
                    </a:lnTo>
                    <a:lnTo>
                      <a:pt x="333" y="1016"/>
                    </a:lnTo>
                    <a:lnTo>
                      <a:pt x="343" y="1012"/>
                    </a:lnTo>
                    <a:lnTo>
                      <a:pt x="352" y="1010"/>
                    </a:lnTo>
                    <a:lnTo>
                      <a:pt x="362" y="1006"/>
                    </a:lnTo>
                    <a:lnTo>
                      <a:pt x="373" y="1000"/>
                    </a:lnTo>
                    <a:lnTo>
                      <a:pt x="383" y="998"/>
                    </a:lnTo>
                    <a:lnTo>
                      <a:pt x="392" y="993"/>
                    </a:lnTo>
                    <a:lnTo>
                      <a:pt x="403" y="991"/>
                    </a:lnTo>
                    <a:lnTo>
                      <a:pt x="411" y="985"/>
                    </a:lnTo>
                    <a:lnTo>
                      <a:pt x="422" y="981"/>
                    </a:lnTo>
                    <a:lnTo>
                      <a:pt x="432" y="976"/>
                    </a:lnTo>
                    <a:lnTo>
                      <a:pt x="441" y="972"/>
                    </a:lnTo>
                    <a:lnTo>
                      <a:pt x="453" y="968"/>
                    </a:lnTo>
                    <a:lnTo>
                      <a:pt x="462" y="962"/>
                    </a:lnTo>
                    <a:lnTo>
                      <a:pt x="472" y="958"/>
                    </a:lnTo>
                    <a:lnTo>
                      <a:pt x="483" y="955"/>
                    </a:lnTo>
                    <a:lnTo>
                      <a:pt x="493" y="949"/>
                    </a:lnTo>
                    <a:lnTo>
                      <a:pt x="502" y="943"/>
                    </a:lnTo>
                    <a:lnTo>
                      <a:pt x="514" y="938"/>
                    </a:lnTo>
                    <a:lnTo>
                      <a:pt x="523" y="934"/>
                    </a:lnTo>
                    <a:lnTo>
                      <a:pt x="533" y="928"/>
                    </a:lnTo>
                    <a:lnTo>
                      <a:pt x="544" y="924"/>
                    </a:lnTo>
                    <a:lnTo>
                      <a:pt x="554" y="919"/>
                    </a:lnTo>
                    <a:lnTo>
                      <a:pt x="563" y="915"/>
                    </a:lnTo>
                    <a:lnTo>
                      <a:pt x="573" y="907"/>
                    </a:lnTo>
                    <a:lnTo>
                      <a:pt x="582" y="903"/>
                    </a:lnTo>
                    <a:lnTo>
                      <a:pt x="594" y="896"/>
                    </a:lnTo>
                    <a:lnTo>
                      <a:pt x="603" y="892"/>
                    </a:lnTo>
                    <a:lnTo>
                      <a:pt x="613" y="886"/>
                    </a:lnTo>
                    <a:lnTo>
                      <a:pt x="622" y="881"/>
                    </a:lnTo>
                    <a:lnTo>
                      <a:pt x="632" y="875"/>
                    </a:lnTo>
                    <a:lnTo>
                      <a:pt x="643" y="869"/>
                    </a:lnTo>
                    <a:lnTo>
                      <a:pt x="651" y="863"/>
                    </a:lnTo>
                    <a:lnTo>
                      <a:pt x="662" y="858"/>
                    </a:lnTo>
                    <a:lnTo>
                      <a:pt x="670" y="852"/>
                    </a:lnTo>
                    <a:lnTo>
                      <a:pt x="681" y="846"/>
                    </a:lnTo>
                    <a:lnTo>
                      <a:pt x="689" y="839"/>
                    </a:lnTo>
                    <a:lnTo>
                      <a:pt x="700" y="833"/>
                    </a:lnTo>
                    <a:lnTo>
                      <a:pt x="710" y="827"/>
                    </a:lnTo>
                    <a:lnTo>
                      <a:pt x="719" y="822"/>
                    </a:lnTo>
                    <a:lnTo>
                      <a:pt x="729" y="816"/>
                    </a:lnTo>
                    <a:lnTo>
                      <a:pt x="738" y="808"/>
                    </a:lnTo>
                    <a:lnTo>
                      <a:pt x="746" y="803"/>
                    </a:lnTo>
                    <a:lnTo>
                      <a:pt x="757" y="797"/>
                    </a:lnTo>
                    <a:lnTo>
                      <a:pt x="765" y="789"/>
                    </a:lnTo>
                    <a:lnTo>
                      <a:pt x="774" y="784"/>
                    </a:lnTo>
                    <a:lnTo>
                      <a:pt x="784" y="778"/>
                    </a:lnTo>
                    <a:lnTo>
                      <a:pt x="793" y="772"/>
                    </a:lnTo>
                    <a:lnTo>
                      <a:pt x="801" y="765"/>
                    </a:lnTo>
                    <a:lnTo>
                      <a:pt x="810" y="759"/>
                    </a:lnTo>
                    <a:lnTo>
                      <a:pt x="820" y="751"/>
                    </a:lnTo>
                    <a:lnTo>
                      <a:pt x="829" y="746"/>
                    </a:lnTo>
                    <a:lnTo>
                      <a:pt x="837" y="740"/>
                    </a:lnTo>
                    <a:lnTo>
                      <a:pt x="846" y="734"/>
                    </a:lnTo>
                    <a:lnTo>
                      <a:pt x="856" y="727"/>
                    </a:lnTo>
                    <a:lnTo>
                      <a:pt x="865" y="721"/>
                    </a:lnTo>
                    <a:lnTo>
                      <a:pt x="873" y="713"/>
                    </a:lnTo>
                    <a:lnTo>
                      <a:pt x="883" y="708"/>
                    </a:lnTo>
                    <a:lnTo>
                      <a:pt x="890" y="698"/>
                    </a:lnTo>
                    <a:lnTo>
                      <a:pt x="900" y="692"/>
                    </a:lnTo>
                    <a:lnTo>
                      <a:pt x="907" y="685"/>
                    </a:lnTo>
                    <a:lnTo>
                      <a:pt x="917" y="677"/>
                    </a:lnTo>
                    <a:lnTo>
                      <a:pt x="924" y="669"/>
                    </a:lnTo>
                    <a:lnTo>
                      <a:pt x="934" y="664"/>
                    </a:lnTo>
                    <a:lnTo>
                      <a:pt x="941" y="654"/>
                    </a:lnTo>
                    <a:lnTo>
                      <a:pt x="951" y="647"/>
                    </a:lnTo>
                    <a:lnTo>
                      <a:pt x="961" y="639"/>
                    </a:lnTo>
                    <a:lnTo>
                      <a:pt x="968" y="633"/>
                    </a:lnTo>
                    <a:lnTo>
                      <a:pt x="978" y="624"/>
                    </a:lnTo>
                    <a:lnTo>
                      <a:pt x="985" y="616"/>
                    </a:lnTo>
                    <a:lnTo>
                      <a:pt x="995" y="609"/>
                    </a:lnTo>
                    <a:lnTo>
                      <a:pt x="1004" y="603"/>
                    </a:lnTo>
                    <a:lnTo>
                      <a:pt x="1012" y="593"/>
                    </a:lnTo>
                    <a:lnTo>
                      <a:pt x="1019" y="586"/>
                    </a:lnTo>
                    <a:lnTo>
                      <a:pt x="1027" y="578"/>
                    </a:lnTo>
                    <a:lnTo>
                      <a:pt x="1037" y="569"/>
                    </a:lnTo>
                    <a:lnTo>
                      <a:pt x="1044" y="561"/>
                    </a:lnTo>
                    <a:lnTo>
                      <a:pt x="1052" y="553"/>
                    </a:lnTo>
                    <a:lnTo>
                      <a:pt x="1059" y="544"/>
                    </a:lnTo>
                    <a:lnTo>
                      <a:pt x="1069" y="536"/>
                    </a:lnTo>
                    <a:lnTo>
                      <a:pt x="1076" y="529"/>
                    </a:lnTo>
                    <a:lnTo>
                      <a:pt x="1084" y="519"/>
                    </a:lnTo>
                    <a:lnTo>
                      <a:pt x="1092" y="512"/>
                    </a:lnTo>
                    <a:lnTo>
                      <a:pt x="1099" y="504"/>
                    </a:lnTo>
                    <a:lnTo>
                      <a:pt x="1109" y="495"/>
                    </a:lnTo>
                    <a:lnTo>
                      <a:pt x="1116" y="487"/>
                    </a:lnTo>
                    <a:lnTo>
                      <a:pt x="1124" y="477"/>
                    </a:lnTo>
                    <a:lnTo>
                      <a:pt x="1132" y="470"/>
                    </a:lnTo>
                    <a:lnTo>
                      <a:pt x="1139" y="458"/>
                    </a:lnTo>
                    <a:lnTo>
                      <a:pt x="1145" y="451"/>
                    </a:lnTo>
                    <a:lnTo>
                      <a:pt x="1153" y="441"/>
                    </a:lnTo>
                    <a:lnTo>
                      <a:pt x="1160" y="434"/>
                    </a:lnTo>
                    <a:lnTo>
                      <a:pt x="1166" y="424"/>
                    </a:lnTo>
                    <a:lnTo>
                      <a:pt x="1173" y="415"/>
                    </a:lnTo>
                    <a:lnTo>
                      <a:pt x="1179" y="405"/>
                    </a:lnTo>
                    <a:lnTo>
                      <a:pt x="1187" y="398"/>
                    </a:lnTo>
                    <a:lnTo>
                      <a:pt x="1192" y="388"/>
                    </a:lnTo>
                    <a:lnTo>
                      <a:pt x="1200" y="379"/>
                    </a:lnTo>
                    <a:lnTo>
                      <a:pt x="1206" y="369"/>
                    </a:lnTo>
                    <a:lnTo>
                      <a:pt x="1211" y="360"/>
                    </a:lnTo>
                    <a:lnTo>
                      <a:pt x="1217" y="350"/>
                    </a:lnTo>
                    <a:lnTo>
                      <a:pt x="1225" y="341"/>
                    </a:lnTo>
                    <a:lnTo>
                      <a:pt x="1231" y="333"/>
                    </a:lnTo>
                    <a:lnTo>
                      <a:pt x="1238" y="323"/>
                    </a:lnTo>
                    <a:lnTo>
                      <a:pt x="1242" y="314"/>
                    </a:lnTo>
                    <a:lnTo>
                      <a:pt x="1248" y="304"/>
                    </a:lnTo>
                    <a:lnTo>
                      <a:pt x="1251" y="295"/>
                    </a:lnTo>
                    <a:lnTo>
                      <a:pt x="1257" y="285"/>
                    </a:lnTo>
                    <a:lnTo>
                      <a:pt x="1261" y="276"/>
                    </a:lnTo>
                    <a:lnTo>
                      <a:pt x="1267" y="266"/>
                    </a:lnTo>
                    <a:lnTo>
                      <a:pt x="1272" y="255"/>
                    </a:lnTo>
                    <a:lnTo>
                      <a:pt x="1278" y="247"/>
                    </a:lnTo>
                    <a:lnTo>
                      <a:pt x="1280" y="236"/>
                    </a:lnTo>
                    <a:lnTo>
                      <a:pt x="1286" y="228"/>
                    </a:lnTo>
                    <a:lnTo>
                      <a:pt x="1289" y="217"/>
                    </a:lnTo>
                    <a:lnTo>
                      <a:pt x="1295" y="209"/>
                    </a:lnTo>
                    <a:lnTo>
                      <a:pt x="1297" y="198"/>
                    </a:lnTo>
                    <a:lnTo>
                      <a:pt x="1301" y="190"/>
                    </a:lnTo>
                    <a:lnTo>
                      <a:pt x="1305" y="179"/>
                    </a:lnTo>
                    <a:lnTo>
                      <a:pt x="1308" y="171"/>
                    </a:lnTo>
                    <a:lnTo>
                      <a:pt x="1301" y="167"/>
                    </a:lnTo>
                    <a:lnTo>
                      <a:pt x="1291" y="166"/>
                    </a:lnTo>
                    <a:lnTo>
                      <a:pt x="1282" y="162"/>
                    </a:lnTo>
                    <a:lnTo>
                      <a:pt x="1272" y="160"/>
                    </a:lnTo>
                    <a:lnTo>
                      <a:pt x="1263" y="158"/>
                    </a:lnTo>
                    <a:lnTo>
                      <a:pt x="1253" y="156"/>
                    </a:lnTo>
                    <a:lnTo>
                      <a:pt x="1246" y="154"/>
                    </a:lnTo>
                    <a:lnTo>
                      <a:pt x="1236" y="150"/>
                    </a:lnTo>
                    <a:lnTo>
                      <a:pt x="1227" y="148"/>
                    </a:lnTo>
                    <a:lnTo>
                      <a:pt x="1215" y="147"/>
                    </a:lnTo>
                    <a:lnTo>
                      <a:pt x="1206" y="143"/>
                    </a:lnTo>
                    <a:lnTo>
                      <a:pt x="1196" y="141"/>
                    </a:lnTo>
                    <a:lnTo>
                      <a:pt x="1187" y="137"/>
                    </a:lnTo>
                    <a:lnTo>
                      <a:pt x="1177" y="135"/>
                    </a:lnTo>
                    <a:lnTo>
                      <a:pt x="1166" y="131"/>
                    </a:lnTo>
                    <a:lnTo>
                      <a:pt x="1158" y="129"/>
                    </a:lnTo>
                    <a:lnTo>
                      <a:pt x="1147" y="128"/>
                    </a:lnTo>
                    <a:lnTo>
                      <a:pt x="1135" y="124"/>
                    </a:lnTo>
                    <a:lnTo>
                      <a:pt x="1126" y="120"/>
                    </a:lnTo>
                    <a:lnTo>
                      <a:pt x="1116" y="118"/>
                    </a:lnTo>
                    <a:lnTo>
                      <a:pt x="1105" y="114"/>
                    </a:lnTo>
                    <a:lnTo>
                      <a:pt x="1094" y="112"/>
                    </a:lnTo>
                    <a:lnTo>
                      <a:pt x="1084" y="109"/>
                    </a:lnTo>
                    <a:lnTo>
                      <a:pt x="1075" y="107"/>
                    </a:lnTo>
                    <a:lnTo>
                      <a:pt x="1063" y="103"/>
                    </a:lnTo>
                    <a:lnTo>
                      <a:pt x="1054" y="99"/>
                    </a:lnTo>
                    <a:lnTo>
                      <a:pt x="1042" y="97"/>
                    </a:lnTo>
                    <a:lnTo>
                      <a:pt x="1033" y="93"/>
                    </a:lnTo>
                    <a:lnTo>
                      <a:pt x="1023" y="91"/>
                    </a:lnTo>
                    <a:lnTo>
                      <a:pt x="1012" y="88"/>
                    </a:lnTo>
                    <a:lnTo>
                      <a:pt x="1002" y="86"/>
                    </a:lnTo>
                    <a:lnTo>
                      <a:pt x="993" y="84"/>
                    </a:lnTo>
                    <a:lnTo>
                      <a:pt x="981" y="80"/>
                    </a:lnTo>
                    <a:lnTo>
                      <a:pt x="972" y="78"/>
                    </a:lnTo>
                    <a:lnTo>
                      <a:pt x="961" y="74"/>
                    </a:lnTo>
                    <a:lnTo>
                      <a:pt x="951" y="72"/>
                    </a:lnTo>
                    <a:lnTo>
                      <a:pt x="941" y="69"/>
                    </a:lnTo>
                    <a:lnTo>
                      <a:pt x="930" y="67"/>
                    </a:lnTo>
                    <a:lnTo>
                      <a:pt x="921" y="63"/>
                    </a:lnTo>
                    <a:lnTo>
                      <a:pt x="911" y="61"/>
                    </a:lnTo>
                    <a:lnTo>
                      <a:pt x="900" y="57"/>
                    </a:lnTo>
                    <a:lnTo>
                      <a:pt x="890" y="55"/>
                    </a:lnTo>
                    <a:lnTo>
                      <a:pt x="881" y="52"/>
                    </a:lnTo>
                    <a:lnTo>
                      <a:pt x="871" y="50"/>
                    </a:lnTo>
                    <a:lnTo>
                      <a:pt x="862" y="48"/>
                    </a:lnTo>
                    <a:lnTo>
                      <a:pt x="852" y="44"/>
                    </a:lnTo>
                    <a:lnTo>
                      <a:pt x="843" y="42"/>
                    </a:lnTo>
                    <a:lnTo>
                      <a:pt x="835" y="42"/>
                    </a:lnTo>
                    <a:lnTo>
                      <a:pt x="826" y="38"/>
                    </a:lnTo>
                    <a:lnTo>
                      <a:pt x="818" y="36"/>
                    </a:lnTo>
                    <a:lnTo>
                      <a:pt x="808" y="32"/>
                    </a:lnTo>
                    <a:lnTo>
                      <a:pt x="801" y="31"/>
                    </a:lnTo>
                    <a:lnTo>
                      <a:pt x="791" y="29"/>
                    </a:lnTo>
                    <a:lnTo>
                      <a:pt x="784" y="27"/>
                    </a:lnTo>
                    <a:lnTo>
                      <a:pt x="774" y="25"/>
                    </a:lnTo>
                    <a:lnTo>
                      <a:pt x="768" y="25"/>
                    </a:lnTo>
                    <a:lnTo>
                      <a:pt x="759" y="23"/>
                    </a:lnTo>
                    <a:lnTo>
                      <a:pt x="751" y="21"/>
                    </a:lnTo>
                    <a:lnTo>
                      <a:pt x="746" y="19"/>
                    </a:lnTo>
                    <a:lnTo>
                      <a:pt x="738" y="17"/>
                    </a:lnTo>
                    <a:lnTo>
                      <a:pt x="732" y="15"/>
                    </a:lnTo>
                    <a:lnTo>
                      <a:pt x="725" y="13"/>
                    </a:lnTo>
                    <a:lnTo>
                      <a:pt x="719" y="13"/>
                    </a:lnTo>
                    <a:lnTo>
                      <a:pt x="713" y="13"/>
                    </a:lnTo>
                    <a:lnTo>
                      <a:pt x="7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451" name="AutoShape 298"/>
          <p:cNvSpPr>
            <a:spLocks noChangeArrowheads="1"/>
          </p:cNvSpPr>
          <p:nvPr/>
        </p:nvSpPr>
        <p:spPr bwMode="auto">
          <a:xfrm>
            <a:off x="6412567" y="642938"/>
            <a:ext cx="2731434" cy="3415367"/>
          </a:xfrm>
          <a:prstGeom prst="wedgeRoundRectCallout">
            <a:avLst>
              <a:gd name="adj1" fmla="val -114159"/>
              <a:gd name="adj2" fmla="val 27720"/>
              <a:gd name="adj3" fmla="val 16667"/>
            </a:avLst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2000" dirty="0"/>
              <a:t>являются активными участниками международных, </a:t>
            </a:r>
            <a:r>
              <a:rPr lang="ru-RU" sz="2000" dirty="0" smtClean="0"/>
              <a:t>всероссийских, </a:t>
            </a:r>
            <a:r>
              <a:rPr lang="ru-RU" sz="2000" dirty="0"/>
              <a:t>республиканских конкурсов и научно-практических  конференций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452" name="Рисунок 451" descr="http://im6-tub-ru.yandex.net/i?id=178413859-70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703" y="3910731"/>
            <a:ext cx="17430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3" name="Рисунок 4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3" y="1682999"/>
            <a:ext cx="954681" cy="1272907"/>
          </a:xfrm>
          <a:prstGeom prst="rect">
            <a:avLst/>
          </a:prstGeom>
        </p:spPr>
      </p:pic>
      <p:pic>
        <p:nvPicPr>
          <p:cNvPr id="454" name="Рисунок 4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3" y="695900"/>
            <a:ext cx="1624378" cy="1185858"/>
          </a:xfrm>
          <a:prstGeom prst="rect">
            <a:avLst/>
          </a:prstGeom>
        </p:spPr>
      </p:pic>
      <p:pic>
        <p:nvPicPr>
          <p:cNvPr id="455" name="Picture 424" descr="D:\флешка\Портфолио на 1 квал категорию 2008-2009уч год\грамоты\Т гшД.tif"/>
          <p:cNvPicPr>
            <a:picLocks noChangeAspect="1" noChangeArrowheads="1"/>
          </p:cNvPicPr>
          <p:nvPr/>
        </p:nvPicPr>
        <p:blipFill>
          <a:blip r:embed="rId5" cstate="print"/>
          <a:srcRect r="6212" b="2917"/>
          <a:stretch>
            <a:fillRect/>
          </a:stretch>
        </p:blipFill>
        <p:spPr bwMode="auto">
          <a:xfrm rot="-834906">
            <a:off x="161770" y="2334165"/>
            <a:ext cx="8699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6" name="Picture 430" descr="D:\флешка\Портфолио на 1 квал категорию 2008-2009уч год\грамоты\диплом.tif"/>
          <p:cNvPicPr>
            <a:picLocks noChangeAspect="1" noChangeArrowheads="1"/>
          </p:cNvPicPr>
          <p:nvPr/>
        </p:nvPicPr>
        <p:blipFill>
          <a:blip r:embed="rId6" cstate="print"/>
          <a:srcRect t="1958" r="5791"/>
          <a:stretch>
            <a:fillRect/>
          </a:stretch>
        </p:blipFill>
        <p:spPr bwMode="auto">
          <a:xfrm rot="239787">
            <a:off x="1555974" y="2099341"/>
            <a:ext cx="839787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7" name="Picture 427" descr="D:\флешка\Портфолио на 1 квал категорию 2008-2009уч год\грамоты\БЕКВАЕВОЙ АЛЬВИНЕ.tif"/>
          <p:cNvPicPr>
            <a:picLocks noChangeAspect="1" noChangeArrowheads="1"/>
          </p:cNvPicPr>
          <p:nvPr/>
        </p:nvPicPr>
        <p:blipFill>
          <a:blip r:embed="rId7" cstate="print"/>
          <a:srcRect t="2240" r="4616"/>
          <a:stretch>
            <a:fillRect/>
          </a:stretch>
        </p:blipFill>
        <p:spPr bwMode="auto">
          <a:xfrm rot="1302061">
            <a:off x="801405" y="2547969"/>
            <a:ext cx="82073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583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"/>
    </mc:Choice>
    <mc:Fallback xmlns="">
      <p:transition spd="slow" advTm="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</TotalTime>
  <Words>435</Words>
  <Application>Microsoft Office PowerPoint</Application>
  <PresentationFormat>Экран (4:3)</PresentationFormat>
  <Paragraphs>104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Остин</vt:lpstr>
      <vt:lpstr>Презентация PowerPoint</vt:lpstr>
      <vt:lpstr>Презентация PowerPoint</vt:lpstr>
      <vt:lpstr>ДИРЕКТОР КОЛЛЕДЖА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ВНИМАНИЕ.   Приходите учиться к нам! Мы ждем именно вас!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expert2</cp:lastModifiedBy>
  <cp:revision>35</cp:revision>
  <dcterms:created xsi:type="dcterms:W3CDTF">2022-11-22T16:19:03Z</dcterms:created>
  <dcterms:modified xsi:type="dcterms:W3CDTF">2022-11-25T15:56:53Z</dcterms:modified>
</cp:coreProperties>
</file>