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F4660-8F37-4D4A-A298-5DA15BE3B72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CA36-BE6D-4638-93BD-DCBCCBDA3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2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BB1B1F9-0578-420B-82D4-E166FD52B76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7AD5D97-2239-4CE8-AEC3-B77FE2CA10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92888" cy="158417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посвященный знанию правил дорожного движения.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0_0936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28911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светофор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68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0_1005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96582" y="116632"/>
            <a:ext cx="635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учащихся группами. Переход улицы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4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2_1135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056784" cy="6462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95736" y="5805264"/>
            <a:ext cx="537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Мы знакомимся с дорожными знаками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2_1156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6771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5712693"/>
            <a:ext cx="5187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учимся соблюдать правила дорожного движения.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4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2_1158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19672" y="5877272"/>
            <a:ext cx="5306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Тормозной путь транспортных средств.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1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2_1201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5373216"/>
            <a:ext cx="43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Игра «проверка знаний правил дорожного движения»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3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312_1202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7864" y="5805264"/>
            <a:ext cx="316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должны знать все!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01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16</TotalTime>
  <Words>46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Sketchbook</vt:lpstr>
      <vt:lpstr>Урок посвященный знанию правил дорожного движения.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качмаз</dc:creator>
  <cp:lastModifiedBy>качмаз</cp:lastModifiedBy>
  <cp:revision>2</cp:revision>
  <dcterms:created xsi:type="dcterms:W3CDTF">2018-03-12T15:57:12Z</dcterms:created>
  <dcterms:modified xsi:type="dcterms:W3CDTF">2018-03-12T16:13:38Z</dcterms:modified>
</cp:coreProperties>
</file>